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89" r:id="rId2"/>
    <p:sldId id="290" r:id="rId3"/>
    <p:sldId id="305" r:id="rId4"/>
    <p:sldId id="291" r:id="rId5"/>
    <p:sldId id="292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304" r:id="rId33"/>
    <p:sldId id="274" r:id="rId34"/>
    <p:sldId id="275" r:id="rId35"/>
    <p:sldId id="276" r:id="rId36"/>
    <p:sldId id="277" r:id="rId37"/>
    <p:sldId id="278" r:id="rId38"/>
    <p:sldId id="279" r:id="rId39"/>
    <p:sldId id="280" r:id="rId40"/>
    <p:sldId id="281" r:id="rId41"/>
    <p:sldId id="282" r:id="rId42"/>
    <p:sldId id="283" r:id="rId43"/>
    <p:sldId id="284" r:id="rId44"/>
    <p:sldId id="285" r:id="rId45"/>
    <p:sldId id="286" r:id="rId46"/>
    <p:sldId id="287" r:id="rId47"/>
    <p:sldId id="288" r:id="rId48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228" autoAdjust="0"/>
    <p:restoredTop sz="94660"/>
  </p:normalViewPr>
  <p:slideViewPr>
    <p:cSldViewPr>
      <p:cViewPr varScale="1">
        <p:scale>
          <a:sx n="61" d="100"/>
          <a:sy n="61" d="100"/>
        </p:scale>
        <p:origin x="96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C32B05-62EA-407A-B21C-2310C7945705}" type="doc">
      <dgm:prSet loTypeId="urn:diagrams.loki3.com/BracketList" loCatId="list" qsTypeId="urn:microsoft.com/office/officeart/2005/8/quickstyle/simple4" qsCatId="simple" csTypeId="urn:microsoft.com/office/officeart/2005/8/colors/colorful1#15" csCatId="colorful" phldr="1"/>
      <dgm:spPr/>
      <dgm:t>
        <a:bodyPr/>
        <a:lstStyle/>
        <a:p>
          <a:endParaRPr lang="en-US"/>
        </a:p>
      </dgm:t>
    </dgm:pt>
    <dgm:pt modelId="{42D71409-67F9-455C-8C6D-716D284AAA6B}">
      <dgm:prSet phldrT="[Text]"/>
      <dgm:spPr/>
      <dgm:t>
        <a:bodyPr/>
        <a:lstStyle/>
        <a:p>
          <a:r>
            <a:rPr lang="id-ID" dirty="0">
              <a:latin typeface="Meiryo UI" pitchFamily="34" charset="-128"/>
              <a:ea typeface="Meiryo UI" pitchFamily="34" charset="-128"/>
              <a:cs typeface="Meiryo UI" pitchFamily="34" charset="-128"/>
            </a:rPr>
            <a:t>Unsur Utama</a:t>
          </a:r>
          <a:endParaRPr lang="en-US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</dgm:t>
    </dgm:pt>
    <dgm:pt modelId="{51680ED1-AF6E-4B28-AE94-92B0EFB0DF7D}" type="parTrans" cxnId="{2AA9C11F-1F1D-428E-801A-47EAA766C99D}">
      <dgm:prSet/>
      <dgm:spPr/>
      <dgm:t>
        <a:bodyPr/>
        <a:lstStyle/>
        <a:p>
          <a:endParaRPr lang="en-US"/>
        </a:p>
      </dgm:t>
    </dgm:pt>
    <dgm:pt modelId="{478B7D3C-9FB4-4BC6-90AC-49960560DECD}" type="sibTrans" cxnId="{2AA9C11F-1F1D-428E-801A-47EAA766C99D}">
      <dgm:prSet/>
      <dgm:spPr/>
      <dgm:t>
        <a:bodyPr/>
        <a:lstStyle/>
        <a:p>
          <a:endParaRPr lang="en-US"/>
        </a:p>
      </dgm:t>
    </dgm:pt>
    <dgm:pt modelId="{F66099B6-DBBD-4AB0-82D2-877B80F846F7}">
      <dgm:prSet phldrT="[Text]"/>
      <dgm:spPr/>
      <dgm:t>
        <a:bodyPr/>
        <a:lstStyle/>
        <a:p>
          <a:r>
            <a:rPr lang="id-ID" dirty="0">
              <a:latin typeface="Meiryo UI" pitchFamily="34" charset="-128"/>
              <a:ea typeface="Meiryo UI" pitchFamily="34" charset="-128"/>
              <a:cs typeface="Meiryo UI" pitchFamily="34" charset="-128"/>
            </a:rPr>
            <a:t>Unsur Penunjang </a:t>
          </a:r>
          <a:endParaRPr lang="en-US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</dgm:t>
    </dgm:pt>
    <dgm:pt modelId="{B09C8BFB-F41C-4AC4-AB94-F216E3081C2D}" type="parTrans" cxnId="{B4F3EA32-CE64-4A92-9BAE-BC57E5392B05}">
      <dgm:prSet/>
      <dgm:spPr/>
      <dgm:t>
        <a:bodyPr/>
        <a:lstStyle/>
        <a:p>
          <a:endParaRPr lang="en-US"/>
        </a:p>
      </dgm:t>
    </dgm:pt>
    <dgm:pt modelId="{BC531B32-9B0E-482E-BF91-65C61F17168D}" type="sibTrans" cxnId="{B4F3EA32-CE64-4A92-9BAE-BC57E5392B05}">
      <dgm:prSet/>
      <dgm:spPr/>
      <dgm:t>
        <a:bodyPr/>
        <a:lstStyle/>
        <a:p>
          <a:endParaRPr lang="en-US"/>
        </a:p>
      </dgm:t>
    </dgm:pt>
    <dgm:pt modelId="{0DED3FC2-04BD-44B7-B2AF-E566BD15F328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id-ID" b="1" dirty="0">
              <a:latin typeface="Meiryo UI" pitchFamily="34" charset="-128"/>
              <a:ea typeface="Meiryo UI" pitchFamily="34" charset="-128"/>
              <a:cs typeface="Meiryo UI" pitchFamily="34" charset="-128"/>
            </a:rPr>
            <a:t>Pendidikan</a:t>
          </a:r>
          <a:endParaRPr lang="en-US" b="1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</dgm:t>
    </dgm:pt>
    <dgm:pt modelId="{45D48F72-95C8-4D92-A152-1C625E06144D}" type="parTrans" cxnId="{E00A9043-4497-4E56-9B54-F8722BEC84B1}">
      <dgm:prSet/>
      <dgm:spPr/>
      <dgm:t>
        <a:bodyPr/>
        <a:lstStyle/>
        <a:p>
          <a:endParaRPr lang="en-US"/>
        </a:p>
      </dgm:t>
    </dgm:pt>
    <dgm:pt modelId="{7081B858-143B-4F66-B66E-E56CC17E1025}" type="sibTrans" cxnId="{E00A9043-4497-4E56-9B54-F8722BEC84B1}">
      <dgm:prSet/>
      <dgm:spPr/>
      <dgm:t>
        <a:bodyPr/>
        <a:lstStyle/>
        <a:p>
          <a:endParaRPr lang="en-US"/>
        </a:p>
      </dgm:t>
    </dgm:pt>
    <dgm:pt modelId="{84354C6C-351B-40E7-9B61-351A390EA229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id-ID" b="1" dirty="0">
              <a:latin typeface="Meiryo UI" pitchFamily="34" charset="-128"/>
              <a:ea typeface="Meiryo UI" pitchFamily="34" charset="-128"/>
              <a:cs typeface="Meiryo UI" pitchFamily="34" charset="-128"/>
            </a:rPr>
            <a:t>Perencanaan Pengadaan </a:t>
          </a:r>
          <a:endParaRPr lang="en-US" b="1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</dgm:t>
    </dgm:pt>
    <dgm:pt modelId="{A85F575A-D95E-48AA-B04C-A36AC0DF1C4A}" type="parTrans" cxnId="{D35F7098-78C1-4E70-AA7E-1BFFCB968CF0}">
      <dgm:prSet/>
      <dgm:spPr/>
      <dgm:t>
        <a:bodyPr/>
        <a:lstStyle/>
        <a:p>
          <a:endParaRPr lang="id-ID"/>
        </a:p>
      </dgm:t>
    </dgm:pt>
    <dgm:pt modelId="{D3F3BDA7-C4F8-495C-B19D-603E7241D7F7}" type="sibTrans" cxnId="{D35F7098-78C1-4E70-AA7E-1BFFCB968CF0}">
      <dgm:prSet/>
      <dgm:spPr/>
      <dgm:t>
        <a:bodyPr/>
        <a:lstStyle/>
        <a:p>
          <a:endParaRPr lang="id-ID"/>
        </a:p>
      </dgm:t>
    </dgm:pt>
    <dgm:pt modelId="{5D18A7D5-88BD-4444-AB0F-A55E8653F4DC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id-ID" b="1" dirty="0">
              <a:latin typeface="Meiryo UI" pitchFamily="34" charset="-128"/>
              <a:ea typeface="Meiryo UI" pitchFamily="34" charset="-128"/>
              <a:cs typeface="Meiryo UI" pitchFamily="34" charset="-128"/>
            </a:rPr>
            <a:t>Pemilihan Penyedia</a:t>
          </a:r>
          <a:endParaRPr lang="en-US" b="1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</dgm:t>
    </dgm:pt>
    <dgm:pt modelId="{E208BBEE-E55D-4D20-B6F8-8EC3C8E1FBFA}" type="parTrans" cxnId="{5CD5465D-206F-4555-868C-65DF409B59FD}">
      <dgm:prSet/>
      <dgm:spPr/>
      <dgm:t>
        <a:bodyPr/>
        <a:lstStyle/>
        <a:p>
          <a:endParaRPr lang="id-ID"/>
        </a:p>
      </dgm:t>
    </dgm:pt>
    <dgm:pt modelId="{53AC2B7C-DE95-4C44-9A2C-7B97BCC01EAB}" type="sibTrans" cxnId="{5CD5465D-206F-4555-868C-65DF409B59FD}">
      <dgm:prSet/>
      <dgm:spPr/>
      <dgm:t>
        <a:bodyPr/>
        <a:lstStyle/>
        <a:p>
          <a:endParaRPr lang="id-ID"/>
        </a:p>
      </dgm:t>
    </dgm:pt>
    <dgm:pt modelId="{CE476A76-20B3-4548-9017-600DF28398A6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id-ID" b="1" dirty="0">
              <a:latin typeface="Meiryo UI" pitchFamily="34" charset="-128"/>
              <a:ea typeface="Meiryo UI" pitchFamily="34" charset="-128"/>
              <a:cs typeface="Meiryo UI" pitchFamily="34" charset="-128"/>
            </a:rPr>
            <a:t>Manajemen Kontrak </a:t>
          </a:r>
          <a:endParaRPr lang="en-US" b="1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</dgm:t>
    </dgm:pt>
    <dgm:pt modelId="{BA6A7A6F-E8A0-4B2B-88B9-2B9940B3AAF3}" type="parTrans" cxnId="{AD960A15-971C-49E3-AD45-83C8055CA0C6}">
      <dgm:prSet/>
      <dgm:spPr/>
      <dgm:t>
        <a:bodyPr/>
        <a:lstStyle/>
        <a:p>
          <a:endParaRPr lang="id-ID"/>
        </a:p>
      </dgm:t>
    </dgm:pt>
    <dgm:pt modelId="{82E5F41E-DE27-4C46-B744-DB3A11A82019}" type="sibTrans" cxnId="{AD960A15-971C-49E3-AD45-83C8055CA0C6}">
      <dgm:prSet/>
      <dgm:spPr/>
      <dgm:t>
        <a:bodyPr/>
        <a:lstStyle/>
        <a:p>
          <a:endParaRPr lang="id-ID"/>
        </a:p>
      </dgm:t>
    </dgm:pt>
    <dgm:pt modelId="{F93B753A-3B8C-408D-A2CD-78DC00769257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id-ID" b="1" dirty="0">
              <a:latin typeface="Meiryo UI" pitchFamily="34" charset="-128"/>
              <a:ea typeface="Meiryo UI" pitchFamily="34" charset="-128"/>
              <a:cs typeface="Meiryo UI" pitchFamily="34" charset="-128"/>
            </a:rPr>
            <a:t>Manajemen Informasi Aset</a:t>
          </a:r>
          <a:endParaRPr lang="en-US" b="1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</dgm:t>
    </dgm:pt>
    <dgm:pt modelId="{297010C6-10D0-4D6E-A65D-FF1D046AF9E1}" type="parTrans" cxnId="{5B58BB70-E6CA-49CF-8935-5EBB2FA2646F}">
      <dgm:prSet/>
      <dgm:spPr/>
      <dgm:t>
        <a:bodyPr/>
        <a:lstStyle/>
        <a:p>
          <a:endParaRPr lang="id-ID"/>
        </a:p>
      </dgm:t>
    </dgm:pt>
    <dgm:pt modelId="{4D67CD18-98CE-43C7-B0E3-5B6BB21D817F}" type="sibTrans" cxnId="{5B58BB70-E6CA-49CF-8935-5EBB2FA2646F}">
      <dgm:prSet/>
      <dgm:spPr/>
      <dgm:t>
        <a:bodyPr/>
        <a:lstStyle/>
        <a:p>
          <a:endParaRPr lang="id-ID"/>
        </a:p>
      </dgm:t>
    </dgm:pt>
    <dgm:pt modelId="{BBFDA2DA-2965-4E0F-A6B2-E55F56B92BE3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id-ID" b="1" dirty="0">
              <a:latin typeface="Meiryo UI" pitchFamily="34" charset="-128"/>
              <a:ea typeface="Meiryo UI" pitchFamily="34" charset="-128"/>
              <a:cs typeface="Meiryo UI" pitchFamily="34" charset="-128"/>
            </a:rPr>
            <a:t>Pengembangan Profesi</a:t>
          </a:r>
          <a:endParaRPr lang="en-US" b="1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</dgm:t>
    </dgm:pt>
    <dgm:pt modelId="{7E686BF7-A52B-4AE0-B090-1F68817FE93D}" type="parTrans" cxnId="{C71E9033-FB32-4710-86D9-4003D98659EB}">
      <dgm:prSet/>
      <dgm:spPr/>
      <dgm:t>
        <a:bodyPr/>
        <a:lstStyle/>
        <a:p>
          <a:endParaRPr lang="id-ID"/>
        </a:p>
      </dgm:t>
    </dgm:pt>
    <dgm:pt modelId="{270D4BB6-0563-47D6-BD47-C85D08AB3EDE}" type="sibTrans" cxnId="{C71E9033-FB32-4710-86D9-4003D98659EB}">
      <dgm:prSet/>
      <dgm:spPr/>
      <dgm:t>
        <a:bodyPr/>
        <a:lstStyle/>
        <a:p>
          <a:endParaRPr lang="id-ID"/>
        </a:p>
      </dgm:t>
    </dgm:pt>
    <dgm:pt modelId="{36DDEA85-AFC1-4714-AC9A-8021522ECBC0}">
      <dgm:prSet phldrT="[Text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id-ID" b="1" dirty="0">
              <a:latin typeface="Meiryo UI" pitchFamily="34" charset="-128"/>
              <a:ea typeface="Meiryo UI" pitchFamily="34" charset="-128"/>
              <a:cs typeface="Meiryo UI" pitchFamily="34" charset="-128"/>
            </a:rPr>
            <a:t>Kegiatan yang mendukung pelaksanaan tugas pokok Pengelola PBJ</a:t>
          </a:r>
          <a:endParaRPr lang="en-US" b="1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</dgm:t>
    </dgm:pt>
    <dgm:pt modelId="{2C541A8E-744C-4C93-AA8A-5914AD585744}" type="parTrans" cxnId="{A5A1C618-8045-4B9D-8AC6-FAE6778027A1}">
      <dgm:prSet/>
      <dgm:spPr/>
      <dgm:t>
        <a:bodyPr/>
        <a:lstStyle/>
        <a:p>
          <a:endParaRPr lang="id-ID"/>
        </a:p>
      </dgm:t>
    </dgm:pt>
    <dgm:pt modelId="{50C261F9-CD9E-46AD-9527-BC5479F56FF2}" type="sibTrans" cxnId="{A5A1C618-8045-4B9D-8AC6-FAE6778027A1}">
      <dgm:prSet/>
      <dgm:spPr/>
      <dgm:t>
        <a:bodyPr/>
        <a:lstStyle/>
        <a:p>
          <a:endParaRPr lang="id-ID"/>
        </a:p>
      </dgm:t>
    </dgm:pt>
    <dgm:pt modelId="{647FD396-6A18-4527-A621-E66D880562ED}" type="pres">
      <dgm:prSet presAssocID="{B9C32B05-62EA-407A-B21C-2310C79457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C743A22E-052F-4A55-90B7-85BD1DAEEE72}" type="pres">
      <dgm:prSet presAssocID="{42D71409-67F9-455C-8C6D-716D284AAA6B}" presName="linNode" presStyleCnt="0"/>
      <dgm:spPr/>
    </dgm:pt>
    <dgm:pt modelId="{1AF1A4A6-8FEF-47D0-869B-6AE6412FB719}" type="pres">
      <dgm:prSet presAssocID="{42D71409-67F9-455C-8C6D-716D284AAA6B}" presName="parTx" presStyleLbl="revTx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02A5D66-2A22-4ED3-B177-A2F4E2622DB5}" type="pres">
      <dgm:prSet presAssocID="{42D71409-67F9-455C-8C6D-716D284AAA6B}" presName="bracket" presStyleLbl="parChTrans1D1" presStyleIdx="0" presStyleCnt="2"/>
      <dgm:spPr/>
    </dgm:pt>
    <dgm:pt modelId="{66728555-C21D-4AFB-B8C0-1A1C5F11343E}" type="pres">
      <dgm:prSet presAssocID="{42D71409-67F9-455C-8C6D-716D284AAA6B}" presName="spH" presStyleCnt="0"/>
      <dgm:spPr/>
    </dgm:pt>
    <dgm:pt modelId="{A39910DE-1FAE-4421-A9EC-B6A9ABCC3223}" type="pres">
      <dgm:prSet presAssocID="{42D71409-67F9-455C-8C6D-716D284AAA6B}" presName="des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1152901-8C84-47C8-B377-3C8EBFAB6D81}" type="pres">
      <dgm:prSet presAssocID="{478B7D3C-9FB4-4BC6-90AC-49960560DECD}" presName="spV" presStyleCnt="0"/>
      <dgm:spPr/>
    </dgm:pt>
    <dgm:pt modelId="{8750A980-86C5-47D0-B0E9-7690D49B25CF}" type="pres">
      <dgm:prSet presAssocID="{F66099B6-DBBD-4AB0-82D2-877B80F846F7}" presName="linNode" presStyleCnt="0"/>
      <dgm:spPr/>
    </dgm:pt>
    <dgm:pt modelId="{0D80AC4A-A6CE-4186-B663-EFB90A3F36E0}" type="pres">
      <dgm:prSet presAssocID="{F66099B6-DBBD-4AB0-82D2-877B80F846F7}" presName="parTx" presStyleLbl="revTx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60F9A32-BC07-4AF0-AF35-E1CDCE768195}" type="pres">
      <dgm:prSet presAssocID="{F66099B6-DBBD-4AB0-82D2-877B80F846F7}" presName="bracket" presStyleLbl="parChTrans1D1" presStyleIdx="1" presStyleCnt="2"/>
      <dgm:spPr/>
    </dgm:pt>
    <dgm:pt modelId="{7468B22C-0820-4D14-84E2-1A6D63B1679F}" type="pres">
      <dgm:prSet presAssocID="{F66099B6-DBBD-4AB0-82D2-877B80F846F7}" presName="spH" presStyleCnt="0"/>
      <dgm:spPr/>
    </dgm:pt>
    <dgm:pt modelId="{73F7C9D1-91AE-44D0-B01D-010FD4CC5D55}" type="pres">
      <dgm:prSet presAssocID="{F66099B6-DBBD-4AB0-82D2-877B80F846F7}" presName="des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3DD9EE8E-EB20-48D6-908C-DC75ABD263B6}" type="presOf" srcId="{B9C32B05-62EA-407A-B21C-2310C7945705}" destId="{647FD396-6A18-4527-A621-E66D880562ED}" srcOrd="0" destOrd="0" presId="urn:diagrams.loki3.com/BracketList"/>
    <dgm:cxn modelId="{E00A9043-4497-4E56-9B54-F8722BEC84B1}" srcId="{42D71409-67F9-455C-8C6D-716D284AAA6B}" destId="{0DED3FC2-04BD-44B7-B2AF-E566BD15F328}" srcOrd="0" destOrd="0" parTransId="{45D48F72-95C8-4D92-A152-1C625E06144D}" sibTransId="{7081B858-143B-4F66-B66E-E56CC17E1025}"/>
    <dgm:cxn modelId="{5B58BB70-E6CA-49CF-8935-5EBB2FA2646F}" srcId="{42D71409-67F9-455C-8C6D-716D284AAA6B}" destId="{F93B753A-3B8C-408D-A2CD-78DC00769257}" srcOrd="4" destOrd="0" parTransId="{297010C6-10D0-4D6E-A65D-FF1D046AF9E1}" sibTransId="{4D67CD18-98CE-43C7-B0E3-5B6BB21D817F}"/>
    <dgm:cxn modelId="{C71E9033-FB32-4710-86D9-4003D98659EB}" srcId="{42D71409-67F9-455C-8C6D-716D284AAA6B}" destId="{BBFDA2DA-2965-4E0F-A6B2-E55F56B92BE3}" srcOrd="5" destOrd="0" parTransId="{7E686BF7-A52B-4AE0-B090-1F68817FE93D}" sibTransId="{270D4BB6-0563-47D6-BD47-C85D08AB3EDE}"/>
    <dgm:cxn modelId="{D90897D3-2758-49E0-B797-91D682693DA3}" type="presOf" srcId="{BBFDA2DA-2965-4E0F-A6B2-E55F56B92BE3}" destId="{A39910DE-1FAE-4421-A9EC-B6A9ABCC3223}" srcOrd="0" destOrd="5" presId="urn:diagrams.loki3.com/BracketList"/>
    <dgm:cxn modelId="{273C18DB-9375-497D-A68B-D27BC6D42F24}" type="presOf" srcId="{42D71409-67F9-455C-8C6D-716D284AAA6B}" destId="{1AF1A4A6-8FEF-47D0-869B-6AE6412FB719}" srcOrd="0" destOrd="0" presId="urn:diagrams.loki3.com/BracketList"/>
    <dgm:cxn modelId="{35B06D7B-8A66-47EE-8B34-8446932BFA3A}" type="presOf" srcId="{84354C6C-351B-40E7-9B61-351A390EA229}" destId="{A39910DE-1FAE-4421-A9EC-B6A9ABCC3223}" srcOrd="0" destOrd="1" presId="urn:diagrams.loki3.com/BracketList"/>
    <dgm:cxn modelId="{DFD74253-191C-497B-9E38-EB4E883DEA4F}" type="presOf" srcId="{CE476A76-20B3-4548-9017-600DF28398A6}" destId="{A39910DE-1FAE-4421-A9EC-B6A9ABCC3223}" srcOrd="0" destOrd="3" presId="urn:diagrams.loki3.com/BracketList"/>
    <dgm:cxn modelId="{B4F3EA32-CE64-4A92-9BAE-BC57E5392B05}" srcId="{B9C32B05-62EA-407A-B21C-2310C7945705}" destId="{F66099B6-DBBD-4AB0-82D2-877B80F846F7}" srcOrd="1" destOrd="0" parTransId="{B09C8BFB-F41C-4AC4-AB94-F216E3081C2D}" sibTransId="{BC531B32-9B0E-482E-BF91-65C61F17168D}"/>
    <dgm:cxn modelId="{5CD5465D-206F-4555-868C-65DF409B59FD}" srcId="{42D71409-67F9-455C-8C6D-716D284AAA6B}" destId="{5D18A7D5-88BD-4444-AB0F-A55E8653F4DC}" srcOrd="2" destOrd="0" parTransId="{E208BBEE-E55D-4D20-B6F8-8EC3C8E1FBFA}" sibTransId="{53AC2B7C-DE95-4C44-9A2C-7B97BCC01EAB}"/>
    <dgm:cxn modelId="{A5A1C618-8045-4B9D-8AC6-FAE6778027A1}" srcId="{F66099B6-DBBD-4AB0-82D2-877B80F846F7}" destId="{36DDEA85-AFC1-4714-AC9A-8021522ECBC0}" srcOrd="0" destOrd="0" parTransId="{2C541A8E-744C-4C93-AA8A-5914AD585744}" sibTransId="{50C261F9-CD9E-46AD-9527-BC5479F56FF2}"/>
    <dgm:cxn modelId="{643B5677-A213-4458-9286-9D063E0D6249}" type="presOf" srcId="{5D18A7D5-88BD-4444-AB0F-A55E8653F4DC}" destId="{A39910DE-1FAE-4421-A9EC-B6A9ABCC3223}" srcOrd="0" destOrd="2" presId="urn:diagrams.loki3.com/BracketList"/>
    <dgm:cxn modelId="{2AA9C11F-1F1D-428E-801A-47EAA766C99D}" srcId="{B9C32B05-62EA-407A-B21C-2310C7945705}" destId="{42D71409-67F9-455C-8C6D-716D284AAA6B}" srcOrd="0" destOrd="0" parTransId="{51680ED1-AF6E-4B28-AE94-92B0EFB0DF7D}" sibTransId="{478B7D3C-9FB4-4BC6-90AC-49960560DECD}"/>
    <dgm:cxn modelId="{AD960A15-971C-49E3-AD45-83C8055CA0C6}" srcId="{42D71409-67F9-455C-8C6D-716D284AAA6B}" destId="{CE476A76-20B3-4548-9017-600DF28398A6}" srcOrd="3" destOrd="0" parTransId="{BA6A7A6F-E8A0-4B2B-88B9-2B9940B3AAF3}" sibTransId="{82E5F41E-DE27-4C46-B744-DB3A11A82019}"/>
    <dgm:cxn modelId="{F3EBD151-DAF2-4A0F-9E79-29E91E86937A}" type="presOf" srcId="{0DED3FC2-04BD-44B7-B2AF-E566BD15F328}" destId="{A39910DE-1FAE-4421-A9EC-B6A9ABCC3223}" srcOrd="0" destOrd="0" presId="urn:diagrams.loki3.com/BracketList"/>
    <dgm:cxn modelId="{36C46338-A85D-4B49-87F5-EF91C7D6297C}" type="presOf" srcId="{F66099B6-DBBD-4AB0-82D2-877B80F846F7}" destId="{0D80AC4A-A6CE-4186-B663-EFB90A3F36E0}" srcOrd="0" destOrd="0" presId="urn:diagrams.loki3.com/BracketList"/>
    <dgm:cxn modelId="{D35F7098-78C1-4E70-AA7E-1BFFCB968CF0}" srcId="{42D71409-67F9-455C-8C6D-716D284AAA6B}" destId="{84354C6C-351B-40E7-9B61-351A390EA229}" srcOrd="1" destOrd="0" parTransId="{A85F575A-D95E-48AA-B04C-A36AC0DF1C4A}" sibTransId="{D3F3BDA7-C4F8-495C-B19D-603E7241D7F7}"/>
    <dgm:cxn modelId="{EBE75EC2-A005-43DF-A6D5-72AAF07975BD}" type="presOf" srcId="{F93B753A-3B8C-408D-A2CD-78DC00769257}" destId="{A39910DE-1FAE-4421-A9EC-B6A9ABCC3223}" srcOrd="0" destOrd="4" presId="urn:diagrams.loki3.com/BracketList"/>
    <dgm:cxn modelId="{27EB400D-AB56-493D-A396-8188C35ABBDF}" type="presOf" srcId="{36DDEA85-AFC1-4714-AC9A-8021522ECBC0}" destId="{73F7C9D1-91AE-44D0-B01D-010FD4CC5D55}" srcOrd="0" destOrd="0" presId="urn:diagrams.loki3.com/BracketList"/>
    <dgm:cxn modelId="{A653960F-D14F-46F1-82A8-3DCED4819B05}" type="presParOf" srcId="{647FD396-6A18-4527-A621-E66D880562ED}" destId="{C743A22E-052F-4A55-90B7-85BD1DAEEE72}" srcOrd="0" destOrd="0" presId="urn:diagrams.loki3.com/BracketList"/>
    <dgm:cxn modelId="{AA02A884-FE53-4D98-BF52-1C2192AE03C2}" type="presParOf" srcId="{C743A22E-052F-4A55-90B7-85BD1DAEEE72}" destId="{1AF1A4A6-8FEF-47D0-869B-6AE6412FB719}" srcOrd="0" destOrd="0" presId="urn:diagrams.loki3.com/BracketList"/>
    <dgm:cxn modelId="{8BAFB2B4-AACC-4CF4-8178-E08952548993}" type="presParOf" srcId="{C743A22E-052F-4A55-90B7-85BD1DAEEE72}" destId="{D02A5D66-2A22-4ED3-B177-A2F4E2622DB5}" srcOrd="1" destOrd="0" presId="urn:diagrams.loki3.com/BracketList"/>
    <dgm:cxn modelId="{CED89DE0-8130-483B-8AF1-F25D18B9863B}" type="presParOf" srcId="{C743A22E-052F-4A55-90B7-85BD1DAEEE72}" destId="{66728555-C21D-4AFB-B8C0-1A1C5F11343E}" srcOrd="2" destOrd="0" presId="urn:diagrams.loki3.com/BracketList"/>
    <dgm:cxn modelId="{8D778B54-FA1C-42DF-9496-99883E7564E1}" type="presParOf" srcId="{C743A22E-052F-4A55-90B7-85BD1DAEEE72}" destId="{A39910DE-1FAE-4421-A9EC-B6A9ABCC3223}" srcOrd="3" destOrd="0" presId="urn:diagrams.loki3.com/BracketList"/>
    <dgm:cxn modelId="{5EA338D2-22F6-4239-A53D-DCD2F4A0E146}" type="presParOf" srcId="{647FD396-6A18-4527-A621-E66D880562ED}" destId="{71152901-8C84-47C8-B377-3C8EBFAB6D81}" srcOrd="1" destOrd="0" presId="urn:diagrams.loki3.com/BracketList"/>
    <dgm:cxn modelId="{1A29C4BB-DDAE-4141-855A-EE546CC382E7}" type="presParOf" srcId="{647FD396-6A18-4527-A621-E66D880562ED}" destId="{8750A980-86C5-47D0-B0E9-7690D49B25CF}" srcOrd="2" destOrd="0" presId="urn:diagrams.loki3.com/BracketList"/>
    <dgm:cxn modelId="{FFB3B649-272F-41A5-8291-3D44E48499C2}" type="presParOf" srcId="{8750A980-86C5-47D0-B0E9-7690D49B25CF}" destId="{0D80AC4A-A6CE-4186-B663-EFB90A3F36E0}" srcOrd="0" destOrd="0" presId="urn:diagrams.loki3.com/BracketList"/>
    <dgm:cxn modelId="{AEE0100A-72D4-4C09-AB8B-7AFF3417D432}" type="presParOf" srcId="{8750A980-86C5-47D0-B0E9-7690D49B25CF}" destId="{A60F9A32-BC07-4AF0-AF35-E1CDCE768195}" srcOrd="1" destOrd="0" presId="urn:diagrams.loki3.com/BracketList"/>
    <dgm:cxn modelId="{4D826851-192C-4A11-97B2-1F26BA76AE68}" type="presParOf" srcId="{8750A980-86C5-47D0-B0E9-7690D49B25CF}" destId="{7468B22C-0820-4D14-84E2-1A6D63B1679F}" srcOrd="2" destOrd="0" presId="urn:diagrams.loki3.com/BracketList"/>
    <dgm:cxn modelId="{94EAAEA5-0464-409C-80E1-E828AF56E504}" type="presParOf" srcId="{8750A980-86C5-47D0-B0E9-7690D49B25CF}" destId="{73F7C9D1-91AE-44D0-B01D-010FD4CC5D55}" srcOrd="3" destOrd="0" presId="urn:diagrams.loki3.com/Bracket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CB3C62-5AE4-4218-8D0B-0847E45A6494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44301BF7-2589-4E7C-8A59-3BFEE533A4F6}">
      <dgm:prSet phldrT="[Text]" custT="1"/>
      <dgm:spPr/>
      <dgm:t>
        <a:bodyPr/>
        <a:lstStyle/>
        <a:p>
          <a:pPr marL="0" indent="0"/>
          <a:r>
            <a:rPr lang="id-ID" sz="2000" b="1" dirty="0" smtClean="0"/>
            <a:t>Menerjemahkan/menyadur di bidang PBJ dalam bentuk </a:t>
          </a:r>
          <a:r>
            <a:rPr lang="id-ID" sz="2000" b="1" u="sng" dirty="0" smtClean="0"/>
            <a:t>buku/bahan lain</a:t>
          </a:r>
          <a:r>
            <a:rPr lang="id-ID" sz="2000" b="1" dirty="0" smtClean="0"/>
            <a:t> yang diterbitkan secara nasional</a:t>
          </a:r>
          <a:endParaRPr lang="id-ID" sz="2000" b="1" dirty="0"/>
        </a:p>
      </dgm:t>
    </dgm:pt>
    <dgm:pt modelId="{DA9DF35D-868A-40D4-84AF-4D6EB61D2AEC}" type="parTrans" cxnId="{F44C56E7-9DC8-419C-A0CA-C8477E8360B3}">
      <dgm:prSet/>
      <dgm:spPr/>
      <dgm:t>
        <a:bodyPr/>
        <a:lstStyle/>
        <a:p>
          <a:endParaRPr lang="id-ID" sz="3200"/>
        </a:p>
      </dgm:t>
    </dgm:pt>
    <dgm:pt modelId="{98B7EF84-92CA-47FF-8FBD-0DFA35E03EC3}" type="sibTrans" cxnId="{F44C56E7-9DC8-419C-A0CA-C8477E8360B3}">
      <dgm:prSet/>
      <dgm:spPr/>
      <dgm:t>
        <a:bodyPr/>
        <a:lstStyle/>
        <a:p>
          <a:endParaRPr lang="id-ID" sz="3200"/>
        </a:p>
      </dgm:t>
    </dgm:pt>
    <dgm:pt modelId="{038B888B-04FB-4555-A49A-C639EA6CF110}" type="pres">
      <dgm:prSet presAssocID="{F1CB3C62-5AE4-4218-8D0B-0847E45A6494}" presName="Name0" presStyleCnt="0">
        <dgm:presLayoutVars>
          <dgm:dir/>
          <dgm:animLvl val="lvl"/>
          <dgm:resizeHandles val="exact"/>
        </dgm:presLayoutVars>
      </dgm:prSet>
      <dgm:spPr/>
    </dgm:pt>
    <dgm:pt modelId="{31CE1B6E-3B53-4DEE-975C-D71D4E6A69B4}" type="pres">
      <dgm:prSet presAssocID="{F1CB3C62-5AE4-4218-8D0B-0847E45A6494}" presName="dummy" presStyleCnt="0"/>
      <dgm:spPr/>
    </dgm:pt>
    <dgm:pt modelId="{2B137057-5336-42BA-8032-7FA054F7DC41}" type="pres">
      <dgm:prSet presAssocID="{F1CB3C62-5AE4-4218-8D0B-0847E45A6494}" presName="linH" presStyleCnt="0"/>
      <dgm:spPr/>
    </dgm:pt>
    <dgm:pt modelId="{80D914E7-A519-41A7-AC3F-7B724AF36BBB}" type="pres">
      <dgm:prSet presAssocID="{F1CB3C62-5AE4-4218-8D0B-0847E45A6494}" presName="padding1" presStyleCnt="0"/>
      <dgm:spPr/>
    </dgm:pt>
    <dgm:pt modelId="{C4CCAA83-A307-425F-A1D3-7EEB5B30A79E}" type="pres">
      <dgm:prSet presAssocID="{44301BF7-2589-4E7C-8A59-3BFEE533A4F6}" presName="linV" presStyleCnt="0"/>
      <dgm:spPr/>
    </dgm:pt>
    <dgm:pt modelId="{C3CC8A6C-3B7E-4A7E-B9E8-5693A73CE61E}" type="pres">
      <dgm:prSet presAssocID="{44301BF7-2589-4E7C-8A59-3BFEE533A4F6}" presName="spVertical1" presStyleCnt="0"/>
      <dgm:spPr/>
    </dgm:pt>
    <dgm:pt modelId="{519D6746-50D4-4B48-ADB9-E69FD11B25D9}" type="pres">
      <dgm:prSet presAssocID="{44301BF7-2589-4E7C-8A59-3BFEE533A4F6}" presName="parTx" presStyleLbl="revTx" presStyleIdx="0" presStyleCnt="1" custScaleX="132163" custScaleY="98498" custLinFactNeighborX="-10694" custLinFactNeighborY="-46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1D73221-86E8-4B27-8333-7F9BB9D6566D}" type="pres">
      <dgm:prSet presAssocID="{44301BF7-2589-4E7C-8A59-3BFEE533A4F6}" presName="spVertical2" presStyleCnt="0"/>
      <dgm:spPr/>
    </dgm:pt>
    <dgm:pt modelId="{80B27899-B8C9-4094-9C21-AA77C9544DAC}" type="pres">
      <dgm:prSet presAssocID="{44301BF7-2589-4E7C-8A59-3BFEE533A4F6}" presName="spVertical3" presStyleCnt="0"/>
      <dgm:spPr/>
    </dgm:pt>
    <dgm:pt modelId="{43A15991-BD8B-402A-9944-7EA5D4EAB85F}" type="pres">
      <dgm:prSet presAssocID="{F1CB3C62-5AE4-4218-8D0B-0847E45A6494}" presName="padding2" presStyleCnt="0"/>
      <dgm:spPr/>
    </dgm:pt>
    <dgm:pt modelId="{F0EB6AFB-8044-4867-9FB3-6F6242E4004E}" type="pres">
      <dgm:prSet presAssocID="{F1CB3C62-5AE4-4218-8D0B-0847E45A6494}" presName="negArrow" presStyleCnt="0"/>
      <dgm:spPr/>
    </dgm:pt>
    <dgm:pt modelId="{6CFA9A35-FBED-4148-939E-7265C128557A}" type="pres">
      <dgm:prSet presAssocID="{F1CB3C62-5AE4-4218-8D0B-0847E45A6494}" presName="backgroundArrow" presStyleLbl="node1" presStyleIdx="0" presStyleCnt="1" custLinFactNeighborX="1429" custLinFactNeighborY="-6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</dgm:ptLst>
  <dgm:cxnLst>
    <dgm:cxn modelId="{C1C347D4-2F02-4DBD-A414-CE2D81A652AE}" type="presOf" srcId="{44301BF7-2589-4E7C-8A59-3BFEE533A4F6}" destId="{519D6746-50D4-4B48-ADB9-E69FD11B25D9}" srcOrd="0" destOrd="0" presId="urn:microsoft.com/office/officeart/2005/8/layout/hProcess3"/>
    <dgm:cxn modelId="{F4DA3CE2-F8D8-4782-87CD-099C3BF7CAE5}" type="presOf" srcId="{F1CB3C62-5AE4-4218-8D0B-0847E45A6494}" destId="{038B888B-04FB-4555-A49A-C639EA6CF110}" srcOrd="0" destOrd="0" presId="urn:microsoft.com/office/officeart/2005/8/layout/hProcess3"/>
    <dgm:cxn modelId="{F44C56E7-9DC8-419C-A0CA-C8477E8360B3}" srcId="{F1CB3C62-5AE4-4218-8D0B-0847E45A6494}" destId="{44301BF7-2589-4E7C-8A59-3BFEE533A4F6}" srcOrd="0" destOrd="0" parTransId="{DA9DF35D-868A-40D4-84AF-4D6EB61D2AEC}" sibTransId="{98B7EF84-92CA-47FF-8FBD-0DFA35E03EC3}"/>
    <dgm:cxn modelId="{1ACD9661-FD59-43B7-88E7-841E1F2E3616}" type="presParOf" srcId="{038B888B-04FB-4555-A49A-C639EA6CF110}" destId="{31CE1B6E-3B53-4DEE-975C-D71D4E6A69B4}" srcOrd="0" destOrd="0" presId="urn:microsoft.com/office/officeart/2005/8/layout/hProcess3"/>
    <dgm:cxn modelId="{904F7A68-A3C3-4BE7-A890-ED316BAD612F}" type="presParOf" srcId="{038B888B-04FB-4555-A49A-C639EA6CF110}" destId="{2B137057-5336-42BA-8032-7FA054F7DC41}" srcOrd="1" destOrd="0" presId="urn:microsoft.com/office/officeart/2005/8/layout/hProcess3"/>
    <dgm:cxn modelId="{AA156B22-19F5-4BD5-9CAA-FC715BA7BB33}" type="presParOf" srcId="{2B137057-5336-42BA-8032-7FA054F7DC41}" destId="{80D914E7-A519-41A7-AC3F-7B724AF36BBB}" srcOrd="0" destOrd="0" presId="urn:microsoft.com/office/officeart/2005/8/layout/hProcess3"/>
    <dgm:cxn modelId="{46FBB263-F9AF-4EA9-8E89-2C4D256E1DE9}" type="presParOf" srcId="{2B137057-5336-42BA-8032-7FA054F7DC41}" destId="{C4CCAA83-A307-425F-A1D3-7EEB5B30A79E}" srcOrd="1" destOrd="0" presId="urn:microsoft.com/office/officeart/2005/8/layout/hProcess3"/>
    <dgm:cxn modelId="{8A23D142-B0FF-4730-86FF-D82DAF5544E9}" type="presParOf" srcId="{C4CCAA83-A307-425F-A1D3-7EEB5B30A79E}" destId="{C3CC8A6C-3B7E-4A7E-B9E8-5693A73CE61E}" srcOrd="0" destOrd="0" presId="urn:microsoft.com/office/officeart/2005/8/layout/hProcess3"/>
    <dgm:cxn modelId="{27FEEA79-A0A4-4AD5-9819-A135F3BA6EE5}" type="presParOf" srcId="{C4CCAA83-A307-425F-A1D3-7EEB5B30A79E}" destId="{519D6746-50D4-4B48-ADB9-E69FD11B25D9}" srcOrd="1" destOrd="0" presId="urn:microsoft.com/office/officeart/2005/8/layout/hProcess3"/>
    <dgm:cxn modelId="{0BD6D5CF-1F0E-4DB2-A229-5198906AFB27}" type="presParOf" srcId="{C4CCAA83-A307-425F-A1D3-7EEB5B30A79E}" destId="{F1D73221-86E8-4B27-8333-7F9BB9D6566D}" srcOrd="2" destOrd="0" presId="urn:microsoft.com/office/officeart/2005/8/layout/hProcess3"/>
    <dgm:cxn modelId="{89CD91DF-B890-4EFB-B0F4-BE755AF9D1B3}" type="presParOf" srcId="{C4CCAA83-A307-425F-A1D3-7EEB5B30A79E}" destId="{80B27899-B8C9-4094-9C21-AA77C9544DAC}" srcOrd="3" destOrd="0" presId="urn:microsoft.com/office/officeart/2005/8/layout/hProcess3"/>
    <dgm:cxn modelId="{7A8BC1A5-2A27-4FBD-9202-2C6D6BF639E1}" type="presParOf" srcId="{2B137057-5336-42BA-8032-7FA054F7DC41}" destId="{43A15991-BD8B-402A-9944-7EA5D4EAB85F}" srcOrd="2" destOrd="0" presId="urn:microsoft.com/office/officeart/2005/8/layout/hProcess3"/>
    <dgm:cxn modelId="{28317192-9BC1-4ADA-B18B-2C63CAA7BB0C}" type="presParOf" srcId="{2B137057-5336-42BA-8032-7FA054F7DC41}" destId="{F0EB6AFB-8044-4867-9FB3-6F6242E4004E}" srcOrd="3" destOrd="0" presId="urn:microsoft.com/office/officeart/2005/8/layout/hProcess3"/>
    <dgm:cxn modelId="{41CB1BCE-D6AD-4D7A-BC4A-73EDE9A27EF5}" type="presParOf" srcId="{2B137057-5336-42BA-8032-7FA054F7DC41}" destId="{6CFA9A35-FBED-4148-939E-7265C128557A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1CB3C62-5AE4-4218-8D0B-0847E45A6494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44301BF7-2589-4E7C-8A59-3BFEE533A4F6}">
      <dgm:prSet phldrT="[Text]" custT="1"/>
      <dgm:spPr/>
      <dgm:t>
        <a:bodyPr/>
        <a:lstStyle/>
        <a:p>
          <a:r>
            <a:rPr lang="id-ID" sz="2000" b="1" dirty="0" smtClean="0"/>
            <a:t>Menerjemahkan/menyadur </a:t>
          </a:r>
          <a:r>
            <a:rPr lang="id-ID" sz="2000" b="1" u="sng" dirty="0" smtClean="0"/>
            <a:t>buku/bahan lain </a:t>
          </a:r>
          <a:r>
            <a:rPr lang="id-ID" sz="2000" b="1" dirty="0" smtClean="0"/>
            <a:t>di bidang PBJ yang tidak dipublikasikan </a:t>
          </a:r>
          <a:endParaRPr lang="id-ID" sz="2000" b="1" dirty="0"/>
        </a:p>
      </dgm:t>
    </dgm:pt>
    <dgm:pt modelId="{DA9DF35D-868A-40D4-84AF-4D6EB61D2AEC}" type="parTrans" cxnId="{F44C56E7-9DC8-419C-A0CA-C8477E8360B3}">
      <dgm:prSet/>
      <dgm:spPr/>
      <dgm:t>
        <a:bodyPr/>
        <a:lstStyle/>
        <a:p>
          <a:endParaRPr lang="id-ID" sz="2800"/>
        </a:p>
      </dgm:t>
    </dgm:pt>
    <dgm:pt modelId="{98B7EF84-92CA-47FF-8FBD-0DFA35E03EC3}" type="sibTrans" cxnId="{F44C56E7-9DC8-419C-A0CA-C8477E8360B3}">
      <dgm:prSet/>
      <dgm:spPr/>
      <dgm:t>
        <a:bodyPr/>
        <a:lstStyle/>
        <a:p>
          <a:endParaRPr lang="id-ID" sz="2800"/>
        </a:p>
      </dgm:t>
    </dgm:pt>
    <dgm:pt modelId="{038B888B-04FB-4555-A49A-C639EA6CF110}" type="pres">
      <dgm:prSet presAssocID="{F1CB3C62-5AE4-4218-8D0B-0847E45A6494}" presName="Name0" presStyleCnt="0">
        <dgm:presLayoutVars>
          <dgm:dir/>
          <dgm:animLvl val="lvl"/>
          <dgm:resizeHandles val="exact"/>
        </dgm:presLayoutVars>
      </dgm:prSet>
      <dgm:spPr/>
    </dgm:pt>
    <dgm:pt modelId="{31CE1B6E-3B53-4DEE-975C-D71D4E6A69B4}" type="pres">
      <dgm:prSet presAssocID="{F1CB3C62-5AE4-4218-8D0B-0847E45A6494}" presName="dummy" presStyleCnt="0"/>
      <dgm:spPr/>
    </dgm:pt>
    <dgm:pt modelId="{2B137057-5336-42BA-8032-7FA054F7DC41}" type="pres">
      <dgm:prSet presAssocID="{F1CB3C62-5AE4-4218-8D0B-0847E45A6494}" presName="linH" presStyleCnt="0"/>
      <dgm:spPr/>
    </dgm:pt>
    <dgm:pt modelId="{80D914E7-A519-41A7-AC3F-7B724AF36BBB}" type="pres">
      <dgm:prSet presAssocID="{F1CB3C62-5AE4-4218-8D0B-0847E45A6494}" presName="padding1" presStyleCnt="0"/>
      <dgm:spPr/>
    </dgm:pt>
    <dgm:pt modelId="{C4CCAA83-A307-425F-A1D3-7EEB5B30A79E}" type="pres">
      <dgm:prSet presAssocID="{44301BF7-2589-4E7C-8A59-3BFEE533A4F6}" presName="linV" presStyleCnt="0"/>
      <dgm:spPr/>
    </dgm:pt>
    <dgm:pt modelId="{C3CC8A6C-3B7E-4A7E-B9E8-5693A73CE61E}" type="pres">
      <dgm:prSet presAssocID="{44301BF7-2589-4E7C-8A59-3BFEE533A4F6}" presName="spVertical1" presStyleCnt="0"/>
      <dgm:spPr/>
    </dgm:pt>
    <dgm:pt modelId="{519D6746-50D4-4B48-ADB9-E69FD11B25D9}" type="pres">
      <dgm:prSet presAssocID="{44301BF7-2589-4E7C-8A59-3BFEE533A4F6}" presName="parTx" presStyleLbl="revTx" presStyleIdx="0" presStyleCnt="1" custScaleY="63181" custLinFactNeighborX="-7939" custLinFactNeighborY="456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1D73221-86E8-4B27-8333-7F9BB9D6566D}" type="pres">
      <dgm:prSet presAssocID="{44301BF7-2589-4E7C-8A59-3BFEE533A4F6}" presName="spVertical2" presStyleCnt="0"/>
      <dgm:spPr/>
    </dgm:pt>
    <dgm:pt modelId="{80B27899-B8C9-4094-9C21-AA77C9544DAC}" type="pres">
      <dgm:prSet presAssocID="{44301BF7-2589-4E7C-8A59-3BFEE533A4F6}" presName="spVertical3" presStyleCnt="0"/>
      <dgm:spPr/>
    </dgm:pt>
    <dgm:pt modelId="{43A15991-BD8B-402A-9944-7EA5D4EAB85F}" type="pres">
      <dgm:prSet presAssocID="{F1CB3C62-5AE4-4218-8D0B-0847E45A6494}" presName="padding2" presStyleCnt="0"/>
      <dgm:spPr/>
    </dgm:pt>
    <dgm:pt modelId="{F0EB6AFB-8044-4867-9FB3-6F6242E4004E}" type="pres">
      <dgm:prSet presAssocID="{F1CB3C62-5AE4-4218-8D0B-0847E45A6494}" presName="negArrow" presStyleCnt="0"/>
      <dgm:spPr/>
    </dgm:pt>
    <dgm:pt modelId="{6CFA9A35-FBED-4148-939E-7265C128557A}" type="pres">
      <dgm:prSet presAssocID="{F1CB3C62-5AE4-4218-8D0B-0847E45A6494}" presName="backgroundArrow" presStyleLbl="node1" presStyleIdx="0" presStyleCnt="1" custLinFactNeighborY="4006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rgbClr val="6699FF"/>
        </a:solidFill>
      </dgm:spPr>
    </dgm:pt>
  </dgm:ptLst>
  <dgm:cxnLst>
    <dgm:cxn modelId="{3EDE2FAE-6216-40E8-9CF4-E5CEC96AF64C}" type="presOf" srcId="{44301BF7-2589-4E7C-8A59-3BFEE533A4F6}" destId="{519D6746-50D4-4B48-ADB9-E69FD11B25D9}" srcOrd="0" destOrd="0" presId="urn:microsoft.com/office/officeart/2005/8/layout/hProcess3"/>
    <dgm:cxn modelId="{110678B0-B65E-4E08-9B5F-AE929C344B16}" type="presOf" srcId="{F1CB3C62-5AE4-4218-8D0B-0847E45A6494}" destId="{038B888B-04FB-4555-A49A-C639EA6CF110}" srcOrd="0" destOrd="0" presId="urn:microsoft.com/office/officeart/2005/8/layout/hProcess3"/>
    <dgm:cxn modelId="{F44C56E7-9DC8-419C-A0CA-C8477E8360B3}" srcId="{F1CB3C62-5AE4-4218-8D0B-0847E45A6494}" destId="{44301BF7-2589-4E7C-8A59-3BFEE533A4F6}" srcOrd="0" destOrd="0" parTransId="{DA9DF35D-868A-40D4-84AF-4D6EB61D2AEC}" sibTransId="{98B7EF84-92CA-47FF-8FBD-0DFA35E03EC3}"/>
    <dgm:cxn modelId="{B5497BB9-33DA-4954-B9FA-F9882B352B34}" type="presParOf" srcId="{038B888B-04FB-4555-A49A-C639EA6CF110}" destId="{31CE1B6E-3B53-4DEE-975C-D71D4E6A69B4}" srcOrd="0" destOrd="0" presId="urn:microsoft.com/office/officeart/2005/8/layout/hProcess3"/>
    <dgm:cxn modelId="{3CCA06A1-0DEE-4B4F-9A13-21D10893B7AD}" type="presParOf" srcId="{038B888B-04FB-4555-A49A-C639EA6CF110}" destId="{2B137057-5336-42BA-8032-7FA054F7DC41}" srcOrd="1" destOrd="0" presId="urn:microsoft.com/office/officeart/2005/8/layout/hProcess3"/>
    <dgm:cxn modelId="{E0ED4FBD-9AC3-4542-AEC9-84F43B37AB4A}" type="presParOf" srcId="{2B137057-5336-42BA-8032-7FA054F7DC41}" destId="{80D914E7-A519-41A7-AC3F-7B724AF36BBB}" srcOrd="0" destOrd="0" presId="urn:microsoft.com/office/officeart/2005/8/layout/hProcess3"/>
    <dgm:cxn modelId="{1C64638F-9578-4B02-8087-C807202A07E4}" type="presParOf" srcId="{2B137057-5336-42BA-8032-7FA054F7DC41}" destId="{C4CCAA83-A307-425F-A1D3-7EEB5B30A79E}" srcOrd="1" destOrd="0" presId="urn:microsoft.com/office/officeart/2005/8/layout/hProcess3"/>
    <dgm:cxn modelId="{B369D3ED-7607-4795-B205-504F848A7958}" type="presParOf" srcId="{C4CCAA83-A307-425F-A1D3-7EEB5B30A79E}" destId="{C3CC8A6C-3B7E-4A7E-B9E8-5693A73CE61E}" srcOrd="0" destOrd="0" presId="urn:microsoft.com/office/officeart/2005/8/layout/hProcess3"/>
    <dgm:cxn modelId="{0009019B-88B0-4749-8EDF-FEC624FD6C2A}" type="presParOf" srcId="{C4CCAA83-A307-425F-A1D3-7EEB5B30A79E}" destId="{519D6746-50D4-4B48-ADB9-E69FD11B25D9}" srcOrd="1" destOrd="0" presId="urn:microsoft.com/office/officeart/2005/8/layout/hProcess3"/>
    <dgm:cxn modelId="{8506F68A-F04A-4E8F-9CAA-0A3B56287E86}" type="presParOf" srcId="{C4CCAA83-A307-425F-A1D3-7EEB5B30A79E}" destId="{F1D73221-86E8-4B27-8333-7F9BB9D6566D}" srcOrd="2" destOrd="0" presId="urn:microsoft.com/office/officeart/2005/8/layout/hProcess3"/>
    <dgm:cxn modelId="{9446CB15-24AD-4D04-8D75-DC828CD6FCE9}" type="presParOf" srcId="{C4CCAA83-A307-425F-A1D3-7EEB5B30A79E}" destId="{80B27899-B8C9-4094-9C21-AA77C9544DAC}" srcOrd="3" destOrd="0" presId="urn:microsoft.com/office/officeart/2005/8/layout/hProcess3"/>
    <dgm:cxn modelId="{56854F28-B7FD-4EEF-B706-D23D6F237122}" type="presParOf" srcId="{2B137057-5336-42BA-8032-7FA054F7DC41}" destId="{43A15991-BD8B-402A-9944-7EA5D4EAB85F}" srcOrd="2" destOrd="0" presId="urn:microsoft.com/office/officeart/2005/8/layout/hProcess3"/>
    <dgm:cxn modelId="{F5B599CB-6E22-4742-9D88-3EE1FEC0CD87}" type="presParOf" srcId="{2B137057-5336-42BA-8032-7FA054F7DC41}" destId="{F0EB6AFB-8044-4867-9FB3-6F6242E4004E}" srcOrd="3" destOrd="0" presId="urn:microsoft.com/office/officeart/2005/8/layout/hProcess3"/>
    <dgm:cxn modelId="{A9D84EE5-0A39-45F1-AACD-BBCAEEF2E9C3}" type="presParOf" srcId="{2B137057-5336-42BA-8032-7FA054F7DC41}" destId="{6CFA9A35-FBED-4148-939E-7265C128557A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64F6FA-AA99-4F87-9EA5-E181E0E79EBB}" type="doc">
      <dgm:prSet loTypeId="urn:microsoft.com/office/officeart/2005/8/layout/default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id-ID"/>
        </a:p>
      </dgm:t>
    </dgm:pt>
    <dgm:pt modelId="{41EE5D6C-DF71-42A2-B6A8-62CA9E42CA88}">
      <dgm:prSet phldrT="[Text]" custT="1"/>
      <dgm:spPr/>
      <dgm:t>
        <a:bodyPr/>
        <a:lstStyle/>
        <a:p>
          <a:r>
            <a:rPr lang="id-ID" sz="2000" b="1" dirty="0" smtClean="0">
              <a:latin typeface="+mj-lt"/>
              <a:cs typeface="Arial" pitchFamily="34" charset="0"/>
            </a:rPr>
            <a:t>SPMK</a:t>
          </a:r>
          <a:endParaRPr lang="en-US" sz="2000" b="1" dirty="0" smtClean="0">
            <a:latin typeface="+mj-lt"/>
            <a:cs typeface="Arial" pitchFamily="34" charset="0"/>
          </a:endParaRPr>
        </a:p>
        <a:p>
          <a:r>
            <a:rPr lang="id-ID" sz="2000" b="1" dirty="0" smtClean="0">
              <a:latin typeface="+mj-lt"/>
              <a:cs typeface="Arial" pitchFamily="34" charset="0"/>
            </a:rPr>
            <a:t>Surat Pernyataan Telah Mengikuti Pendidikan dan Pelatihan Pengelola Pengadaan Barang/Jasa </a:t>
          </a:r>
          <a:endParaRPr lang="en-US" sz="2000" b="1" dirty="0" smtClean="0">
            <a:latin typeface="+mj-lt"/>
            <a:cs typeface="Arial" pitchFamily="34" charset="0"/>
          </a:endParaRPr>
        </a:p>
      </dgm:t>
    </dgm:pt>
    <dgm:pt modelId="{A238F4F5-F6B0-428C-B3AF-DD5F7DB58A80}" type="parTrans" cxnId="{3F9E3904-D6D4-4D77-867E-5B8214CA3DD1}">
      <dgm:prSet/>
      <dgm:spPr/>
      <dgm:t>
        <a:bodyPr/>
        <a:lstStyle/>
        <a:p>
          <a:endParaRPr lang="id-ID"/>
        </a:p>
      </dgm:t>
    </dgm:pt>
    <dgm:pt modelId="{72239DA1-BE63-4350-B6D4-EE2A0F98AADE}" type="sibTrans" cxnId="{3F9E3904-D6D4-4D77-867E-5B8214CA3DD1}">
      <dgm:prSet/>
      <dgm:spPr/>
      <dgm:t>
        <a:bodyPr/>
        <a:lstStyle/>
        <a:p>
          <a:endParaRPr lang="id-ID"/>
        </a:p>
      </dgm:t>
    </dgm:pt>
    <dgm:pt modelId="{AE999813-8AD7-4C1B-9A66-24898E2B36C7}">
      <dgm:prSet phldrT="[Text]"/>
      <dgm:spPr/>
      <dgm:t>
        <a:bodyPr/>
        <a:lstStyle/>
        <a:p>
          <a:pPr marL="0" indent="0" algn="ctr"/>
          <a:r>
            <a:rPr lang="id-ID" dirty="0" smtClean="0"/>
            <a:t>Fotocopy ijasah yang dilegalisir pejabat yang berwenang		</a:t>
          </a:r>
          <a:endParaRPr lang="id-ID" dirty="0"/>
        </a:p>
      </dgm:t>
    </dgm:pt>
    <dgm:pt modelId="{66A6C426-9842-46B7-932F-422F00F71AD6}" type="parTrans" cxnId="{0C050CC2-B23F-4E89-87C6-E2BD3B170167}">
      <dgm:prSet/>
      <dgm:spPr/>
      <dgm:t>
        <a:bodyPr/>
        <a:lstStyle/>
        <a:p>
          <a:endParaRPr lang="id-ID"/>
        </a:p>
      </dgm:t>
    </dgm:pt>
    <dgm:pt modelId="{580B626E-DB4B-4674-B549-182F88E7B48C}" type="sibTrans" cxnId="{0C050CC2-B23F-4E89-87C6-E2BD3B170167}">
      <dgm:prSet/>
      <dgm:spPr/>
      <dgm:t>
        <a:bodyPr/>
        <a:lstStyle/>
        <a:p>
          <a:endParaRPr lang="id-ID"/>
        </a:p>
      </dgm:t>
    </dgm:pt>
    <dgm:pt modelId="{E8033D6F-1CC5-414B-A35C-7BD4E8AB7B95}">
      <dgm:prSet phldrT="[Text]"/>
      <dgm:spPr/>
      <dgm:t>
        <a:bodyPr/>
        <a:lstStyle/>
        <a:p>
          <a:r>
            <a:rPr lang="id-ID" dirty="0" smtClean="0"/>
            <a:t>Fotocopy STTP/ Ijasah / Sertifikat</a:t>
          </a:r>
          <a:endParaRPr lang="id-ID" dirty="0"/>
        </a:p>
      </dgm:t>
    </dgm:pt>
    <dgm:pt modelId="{32205473-80D2-4B6B-996E-24656892181C}" type="parTrans" cxnId="{10ADF66A-6011-43E9-824F-C58C831E539C}">
      <dgm:prSet/>
      <dgm:spPr/>
      <dgm:t>
        <a:bodyPr/>
        <a:lstStyle/>
        <a:p>
          <a:endParaRPr lang="id-ID"/>
        </a:p>
      </dgm:t>
    </dgm:pt>
    <dgm:pt modelId="{1E01FE95-0999-4100-83EE-A59EFD8A9EF8}" type="sibTrans" cxnId="{10ADF66A-6011-43E9-824F-C58C831E539C}">
      <dgm:prSet/>
      <dgm:spPr/>
      <dgm:t>
        <a:bodyPr/>
        <a:lstStyle/>
        <a:p>
          <a:endParaRPr lang="id-ID"/>
        </a:p>
      </dgm:t>
    </dgm:pt>
    <dgm:pt modelId="{148EED45-69C2-406F-95D3-B51BD0DF1BBD}" type="pres">
      <dgm:prSet presAssocID="{EE64F6FA-AA99-4F87-9EA5-E181E0E79EB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A02344F5-8D73-4E4A-8662-D41DE68E5DBB}" type="pres">
      <dgm:prSet presAssocID="{41EE5D6C-DF71-42A2-B6A8-62CA9E42CA8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1DCC18F-CAE5-4E5F-B161-6A6697C73A6C}" type="pres">
      <dgm:prSet presAssocID="{72239DA1-BE63-4350-B6D4-EE2A0F98AADE}" presName="sibTrans" presStyleCnt="0"/>
      <dgm:spPr/>
    </dgm:pt>
    <dgm:pt modelId="{51AE7F54-4B39-425F-AFBD-00A8D880F8CB}" type="pres">
      <dgm:prSet presAssocID="{AE999813-8AD7-4C1B-9A66-24898E2B36C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7F2020C-6B5A-4BE0-8FAD-7FA0671A99C9}" type="pres">
      <dgm:prSet presAssocID="{580B626E-DB4B-4674-B549-182F88E7B48C}" presName="sibTrans" presStyleCnt="0"/>
      <dgm:spPr/>
    </dgm:pt>
    <dgm:pt modelId="{5B105C04-DDF5-48C2-930B-072A5774C456}" type="pres">
      <dgm:prSet presAssocID="{E8033D6F-1CC5-414B-A35C-7BD4E8AB7B9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03B154CA-815D-495D-8E16-B5578796E45B}" type="presOf" srcId="{41EE5D6C-DF71-42A2-B6A8-62CA9E42CA88}" destId="{A02344F5-8D73-4E4A-8662-D41DE68E5DBB}" srcOrd="0" destOrd="0" presId="urn:microsoft.com/office/officeart/2005/8/layout/default"/>
    <dgm:cxn modelId="{0C050CC2-B23F-4E89-87C6-E2BD3B170167}" srcId="{EE64F6FA-AA99-4F87-9EA5-E181E0E79EBB}" destId="{AE999813-8AD7-4C1B-9A66-24898E2B36C7}" srcOrd="1" destOrd="0" parTransId="{66A6C426-9842-46B7-932F-422F00F71AD6}" sibTransId="{580B626E-DB4B-4674-B549-182F88E7B48C}"/>
    <dgm:cxn modelId="{4D085884-477B-474A-8CAF-E5C508B4887C}" type="presOf" srcId="{E8033D6F-1CC5-414B-A35C-7BD4E8AB7B95}" destId="{5B105C04-DDF5-48C2-930B-072A5774C456}" srcOrd="0" destOrd="0" presId="urn:microsoft.com/office/officeart/2005/8/layout/default"/>
    <dgm:cxn modelId="{10ADF66A-6011-43E9-824F-C58C831E539C}" srcId="{EE64F6FA-AA99-4F87-9EA5-E181E0E79EBB}" destId="{E8033D6F-1CC5-414B-A35C-7BD4E8AB7B95}" srcOrd="2" destOrd="0" parTransId="{32205473-80D2-4B6B-996E-24656892181C}" sibTransId="{1E01FE95-0999-4100-83EE-A59EFD8A9EF8}"/>
    <dgm:cxn modelId="{79014C60-2D7C-4892-9A98-3D3B74B7DAFB}" type="presOf" srcId="{EE64F6FA-AA99-4F87-9EA5-E181E0E79EBB}" destId="{148EED45-69C2-406F-95D3-B51BD0DF1BBD}" srcOrd="0" destOrd="0" presId="urn:microsoft.com/office/officeart/2005/8/layout/default"/>
    <dgm:cxn modelId="{A2648859-5B3F-4CC6-B832-197A5E28710F}" type="presOf" srcId="{AE999813-8AD7-4C1B-9A66-24898E2B36C7}" destId="{51AE7F54-4B39-425F-AFBD-00A8D880F8CB}" srcOrd="0" destOrd="0" presId="urn:microsoft.com/office/officeart/2005/8/layout/default"/>
    <dgm:cxn modelId="{3F9E3904-D6D4-4D77-867E-5B8214CA3DD1}" srcId="{EE64F6FA-AA99-4F87-9EA5-E181E0E79EBB}" destId="{41EE5D6C-DF71-42A2-B6A8-62CA9E42CA88}" srcOrd="0" destOrd="0" parTransId="{A238F4F5-F6B0-428C-B3AF-DD5F7DB58A80}" sibTransId="{72239DA1-BE63-4350-B6D4-EE2A0F98AADE}"/>
    <dgm:cxn modelId="{ECBAD1A4-771D-43F4-A4D4-D7441FAA751A}" type="presParOf" srcId="{148EED45-69C2-406F-95D3-B51BD0DF1BBD}" destId="{A02344F5-8D73-4E4A-8662-D41DE68E5DBB}" srcOrd="0" destOrd="0" presId="urn:microsoft.com/office/officeart/2005/8/layout/default"/>
    <dgm:cxn modelId="{C5BA02E8-2D23-4754-BABC-43A7C4CBAD94}" type="presParOf" srcId="{148EED45-69C2-406F-95D3-B51BD0DF1BBD}" destId="{01DCC18F-CAE5-4E5F-B161-6A6697C73A6C}" srcOrd="1" destOrd="0" presId="urn:microsoft.com/office/officeart/2005/8/layout/default"/>
    <dgm:cxn modelId="{36FC96C6-06A3-4305-B506-F3E8AB225FE7}" type="presParOf" srcId="{148EED45-69C2-406F-95D3-B51BD0DF1BBD}" destId="{51AE7F54-4B39-425F-AFBD-00A8D880F8CB}" srcOrd="2" destOrd="0" presId="urn:microsoft.com/office/officeart/2005/8/layout/default"/>
    <dgm:cxn modelId="{53BFFDE5-50A4-411D-B8AE-E95436C41C5B}" type="presParOf" srcId="{148EED45-69C2-406F-95D3-B51BD0DF1BBD}" destId="{27F2020C-6B5A-4BE0-8FAD-7FA0671A99C9}" srcOrd="3" destOrd="0" presId="urn:microsoft.com/office/officeart/2005/8/layout/default"/>
    <dgm:cxn modelId="{EF3011F9-AE3A-447F-BA12-D79096149C0B}" type="presParOf" srcId="{148EED45-69C2-406F-95D3-B51BD0DF1BBD}" destId="{5B105C04-DDF5-48C2-930B-072A5774C456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E64F6FA-AA99-4F87-9EA5-E181E0E79EBB}" type="doc">
      <dgm:prSet loTypeId="urn:microsoft.com/office/officeart/2005/8/layout/default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id-ID"/>
        </a:p>
      </dgm:t>
    </dgm:pt>
    <dgm:pt modelId="{41EE5D6C-DF71-42A2-B6A8-62CA9E42CA88}">
      <dgm:prSet phldrT="[Text]" custT="1"/>
      <dgm:spPr/>
      <dgm:t>
        <a:bodyPr/>
        <a:lstStyle/>
        <a:p>
          <a:r>
            <a:rPr lang="id-ID" sz="2400" dirty="0" smtClean="0"/>
            <a:t>SPMK</a:t>
          </a:r>
          <a:endParaRPr lang="en-US" sz="2400" dirty="0" smtClean="0"/>
        </a:p>
        <a:p>
          <a:r>
            <a:rPr lang="id-ID" sz="2400" dirty="0" smtClean="0"/>
            <a:t>Surat Pernyataan Melakukan Kegiatan</a:t>
          </a:r>
          <a:endParaRPr lang="en-US" sz="2400" dirty="0" smtClean="0"/>
        </a:p>
      </dgm:t>
    </dgm:pt>
    <dgm:pt modelId="{A238F4F5-F6B0-428C-B3AF-DD5F7DB58A80}" type="parTrans" cxnId="{3F9E3904-D6D4-4D77-867E-5B8214CA3DD1}">
      <dgm:prSet/>
      <dgm:spPr/>
      <dgm:t>
        <a:bodyPr/>
        <a:lstStyle/>
        <a:p>
          <a:endParaRPr lang="id-ID"/>
        </a:p>
      </dgm:t>
    </dgm:pt>
    <dgm:pt modelId="{72239DA1-BE63-4350-B6D4-EE2A0F98AADE}" type="sibTrans" cxnId="{3F9E3904-D6D4-4D77-867E-5B8214CA3DD1}">
      <dgm:prSet/>
      <dgm:spPr/>
      <dgm:t>
        <a:bodyPr/>
        <a:lstStyle/>
        <a:p>
          <a:endParaRPr lang="id-ID"/>
        </a:p>
      </dgm:t>
    </dgm:pt>
    <dgm:pt modelId="{AE999813-8AD7-4C1B-9A66-24898E2B36C7}">
      <dgm:prSet phldrT="[Text]"/>
      <dgm:spPr/>
      <dgm:t>
        <a:bodyPr/>
        <a:lstStyle/>
        <a:p>
          <a:pPr algn="ctr"/>
          <a:r>
            <a:rPr lang="id-ID" b="1" dirty="0" smtClean="0">
              <a:solidFill>
                <a:schemeClr val="tx1"/>
              </a:solidFill>
              <a:latin typeface="+mj-lt"/>
              <a:ea typeface="Arial Unicode MS" pitchFamily="34" charset="-128"/>
              <a:cs typeface="Arial Unicode MS" pitchFamily="34" charset="-128"/>
            </a:rPr>
            <a:t>Surat Tugas dan dokumen penugasan lainnya</a:t>
          </a:r>
          <a:endParaRPr lang="id-ID" b="1" dirty="0">
            <a:latin typeface="+mj-lt"/>
          </a:endParaRPr>
        </a:p>
      </dgm:t>
    </dgm:pt>
    <dgm:pt modelId="{66A6C426-9842-46B7-932F-422F00F71AD6}" type="parTrans" cxnId="{0C050CC2-B23F-4E89-87C6-E2BD3B170167}">
      <dgm:prSet/>
      <dgm:spPr/>
      <dgm:t>
        <a:bodyPr/>
        <a:lstStyle/>
        <a:p>
          <a:endParaRPr lang="id-ID"/>
        </a:p>
      </dgm:t>
    </dgm:pt>
    <dgm:pt modelId="{580B626E-DB4B-4674-B549-182F88E7B48C}" type="sibTrans" cxnId="{0C050CC2-B23F-4E89-87C6-E2BD3B170167}">
      <dgm:prSet/>
      <dgm:spPr/>
      <dgm:t>
        <a:bodyPr/>
        <a:lstStyle/>
        <a:p>
          <a:endParaRPr lang="id-ID"/>
        </a:p>
      </dgm:t>
    </dgm:pt>
    <dgm:pt modelId="{E8033D6F-1CC5-414B-A35C-7BD4E8AB7B95}">
      <dgm:prSet phldrT="[Text]"/>
      <dgm:spPr/>
      <dgm:t>
        <a:bodyPr/>
        <a:lstStyle/>
        <a:p>
          <a:r>
            <a:rPr lang="id-ID" b="1" dirty="0" smtClean="0">
              <a:solidFill>
                <a:schemeClr val="bg1"/>
              </a:solidFill>
              <a:latin typeface="+mj-lt"/>
              <a:ea typeface="Arial Unicode MS" pitchFamily="34" charset="-128"/>
              <a:cs typeface="Arial Unicode MS" pitchFamily="34" charset="-128"/>
            </a:rPr>
            <a:t>Dokumen Hasil Kegiatan:</a:t>
          </a:r>
        </a:p>
        <a:p>
          <a:r>
            <a:rPr lang="id-ID" b="1" dirty="0" smtClean="0">
              <a:solidFill>
                <a:schemeClr val="bg1"/>
              </a:solidFill>
              <a:latin typeface="+mj-lt"/>
              <a:ea typeface="Arial Unicode MS" pitchFamily="34" charset="-128"/>
              <a:cs typeface="Arial Unicode MS" pitchFamily="34" charset="-128"/>
            </a:rPr>
            <a:t>RAB, KAK, BA, Summary Report , Dokumen Kontrak, dll</a:t>
          </a:r>
          <a:endParaRPr lang="id-ID" b="1" dirty="0">
            <a:solidFill>
              <a:schemeClr val="bg1"/>
            </a:solidFill>
            <a:latin typeface="+mj-lt"/>
          </a:endParaRPr>
        </a:p>
      </dgm:t>
    </dgm:pt>
    <dgm:pt modelId="{32205473-80D2-4B6B-996E-24656892181C}" type="parTrans" cxnId="{10ADF66A-6011-43E9-824F-C58C831E539C}">
      <dgm:prSet/>
      <dgm:spPr/>
      <dgm:t>
        <a:bodyPr/>
        <a:lstStyle/>
        <a:p>
          <a:endParaRPr lang="id-ID"/>
        </a:p>
      </dgm:t>
    </dgm:pt>
    <dgm:pt modelId="{1E01FE95-0999-4100-83EE-A59EFD8A9EF8}" type="sibTrans" cxnId="{10ADF66A-6011-43E9-824F-C58C831E539C}">
      <dgm:prSet/>
      <dgm:spPr/>
      <dgm:t>
        <a:bodyPr/>
        <a:lstStyle/>
        <a:p>
          <a:endParaRPr lang="id-ID"/>
        </a:p>
      </dgm:t>
    </dgm:pt>
    <dgm:pt modelId="{148EED45-69C2-406F-95D3-B51BD0DF1BBD}" type="pres">
      <dgm:prSet presAssocID="{EE64F6FA-AA99-4F87-9EA5-E181E0E79EB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A02344F5-8D73-4E4A-8662-D41DE68E5DBB}" type="pres">
      <dgm:prSet presAssocID="{41EE5D6C-DF71-42A2-B6A8-62CA9E42CA8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1DCC18F-CAE5-4E5F-B161-6A6697C73A6C}" type="pres">
      <dgm:prSet presAssocID="{72239DA1-BE63-4350-B6D4-EE2A0F98AADE}" presName="sibTrans" presStyleCnt="0"/>
      <dgm:spPr/>
    </dgm:pt>
    <dgm:pt modelId="{51AE7F54-4B39-425F-AFBD-00A8D880F8CB}" type="pres">
      <dgm:prSet presAssocID="{AE999813-8AD7-4C1B-9A66-24898E2B36C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7F2020C-6B5A-4BE0-8FAD-7FA0671A99C9}" type="pres">
      <dgm:prSet presAssocID="{580B626E-DB4B-4674-B549-182F88E7B48C}" presName="sibTrans" presStyleCnt="0"/>
      <dgm:spPr/>
    </dgm:pt>
    <dgm:pt modelId="{5B105C04-DDF5-48C2-930B-072A5774C456}" type="pres">
      <dgm:prSet presAssocID="{E8033D6F-1CC5-414B-A35C-7BD4E8AB7B9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1AD41BCA-7D73-4BBE-B97A-0A6399262B37}" type="presOf" srcId="{E8033D6F-1CC5-414B-A35C-7BD4E8AB7B95}" destId="{5B105C04-DDF5-48C2-930B-072A5774C456}" srcOrd="0" destOrd="0" presId="urn:microsoft.com/office/officeart/2005/8/layout/default"/>
    <dgm:cxn modelId="{0C050CC2-B23F-4E89-87C6-E2BD3B170167}" srcId="{EE64F6FA-AA99-4F87-9EA5-E181E0E79EBB}" destId="{AE999813-8AD7-4C1B-9A66-24898E2B36C7}" srcOrd="1" destOrd="0" parTransId="{66A6C426-9842-46B7-932F-422F00F71AD6}" sibTransId="{580B626E-DB4B-4674-B549-182F88E7B48C}"/>
    <dgm:cxn modelId="{10ADF66A-6011-43E9-824F-C58C831E539C}" srcId="{EE64F6FA-AA99-4F87-9EA5-E181E0E79EBB}" destId="{E8033D6F-1CC5-414B-A35C-7BD4E8AB7B95}" srcOrd="2" destOrd="0" parTransId="{32205473-80D2-4B6B-996E-24656892181C}" sibTransId="{1E01FE95-0999-4100-83EE-A59EFD8A9EF8}"/>
    <dgm:cxn modelId="{A659E3DE-512A-4489-9B15-F6D7F58A73A4}" type="presOf" srcId="{AE999813-8AD7-4C1B-9A66-24898E2B36C7}" destId="{51AE7F54-4B39-425F-AFBD-00A8D880F8CB}" srcOrd="0" destOrd="0" presId="urn:microsoft.com/office/officeart/2005/8/layout/default"/>
    <dgm:cxn modelId="{4A0952B1-30F2-4191-A478-4E0D48FF78DE}" type="presOf" srcId="{EE64F6FA-AA99-4F87-9EA5-E181E0E79EBB}" destId="{148EED45-69C2-406F-95D3-B51BD0DF1BBD}" srcOrd="0" destOrd="0" presId="urn:microsoft.com/office/officeart/2005/8/layout/default"/>
    <dgm:cxn modelId="{C94C3F13-957C-45DE-843E-3B3D7799B14E}" type="presOf" srcId="{41EE5D6C-DF71-42A2-B6A8-62CA9E42CA88}" destId="{A02344F5-8D73-4E4A-8662-D41DE68E5DBB}" srcOrd="0" destOrd="0" presId="urn:microsoft.com/office/officeart/2005/8/layout/default"/>
    <dgm:cxn modelId="{3F9E3904-D6D4-4D77-867E-5B8214CA3DD1}" srcId="{EE64F6FA-AA99-4F87-9EA5-E181E0E79EBB}" destId="{41EE5D6C-DF71-42A2-B6A8-62CA9E42CA88}" srcOrd="0" destOrd="0" parTransId="{A238F4F5-F6B0-428C-B3AF-DD5F7DB58A80}" sibTransId="{72239DA1-BE63-4350-B6D4-EE2A0F98AADE}"/>
    <dgm:cxn modelId="{8CF7765E-4B79-48DC-B5EA-D1D43185C58D}" type="presParOf" srcId="{148EED45-69C2-406F-95D3-B51BD0DF1BBD}" destId="{A02344F5-8D73-4E4A-8662-D41DE68E5DBB}" srcOrd="0" destOrd="0" presId="urn:microsoft.com/office/officeart/2005/8/layout/default"/>
    <dgm:cxn modelId="{E75EBE7D-C3C6-44C9-BC93-1CEE2F953BC8}" type="presParOf" srcId="{148EED45-69C2-406F-95D3-B51BD0DF1BBD}" destId="{01DCC18F-CAE5-4E5F-B161-6A6697C73A6C}" srcOrd="1" destOrd="0" presId="urn:microsoft.com/office/officeart/2005/8/layout/default"/>
    <dgm:cxn modelId="{F4EEF848-E242-42D7-A8F7-94235001BE02}" type="presParOf" srcId="{148EED45-69C2-406F-95D3-B51BD0DF1BBD}" destId="{51AE7F54-4B39-425F-AFBD-00A8D880F8CB}" srcOrd="2" destOrd="0" presId="urn:microsoft.com/office/officeart/2005/8/layout/default"/>
    <dgm:cxn modelId="{072E39D5-3F21-47D8-8250-BF9C7398EDB6}" type="presParOf" srcId="{148EED45-69C2-406F-95D3-B51BD0DF1BBD}" destId="{27F2020C-6B5A-4BE0-8FAD-7FA0671A99C9}" srcOrd="3" destOrd="0" presId="urn:microsoft.com/office/officeart/2005/8/layout/default"/>
    <dgm:cxn modelId="{FE06329C-68C2-424E-86EA-87A56149C303}" type="presParOf" srcId="{148EED45-69C2-406F-95D3-B51BD0DF1BBD}" destId="{5B105C04-DDF5-48C2-930B-072A5774C456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E64F6FA-AA99-4F87-9EA5-E181E0E79EBB}" type="doc">
      <dgm:prSet loTypeId="urn:microsoft.com/office/officeart/2005/8/layout/default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id-ID"/>
        </a:p>
      </dgm:t>
    </dgm:pt>
    <dgm:pt modelId="{41EE5D6C-DF71-42A2-B6A8-62CA9E42CA88}">
      <dgm:prSet phldrT="[Text]" custT="1"/>
      <dgm:spPr/>
      <dgm:t>
        <a:bodyPr/>
        <a:lstStyle/>
        <a:p>
          <a:r>
            <a:rPr lang="id-ID" sz="2400" dirty="0" smtClean="0"/>
            <a:t>SPMK</a:t>
          </a:r>
          <a:endParaRPr lang="en-US" sz="2400" dirty="0" smtClean="0"/>
        </a:p>
        <a:p>
          <a:r>
            <a:rPr lang="id-ID" sz="2400" dirty="0" smtClean="0"/>
            <a:t>Surat Pernyataan Melakukan Kegiatan</a:t>
          </a:r>
          <a:endParaRPr lang="en-US" sz="2400" dirty="0" smtClean="0"/>
        </a:p>
      </dgm:t>
    </dgm:pt>
    <dgm:pt modelId="{A238F4F5-F6B0-428C-B3AF-DD5F7DB58A80}" type="parTrans" cxnId="{3F9E3904-D6D4-4D77-867E-5B8214CA3DD1}">
      <dgm:prSet/>
      <dgm:spPr/>
      <dgm:t>
        <a:bodyPr/>
        <a:lstStyle/>
        <a:p>
          <a:endParaRPr lang="id-ID"/>
        </a:p>
      </dgm:t>
    </dgm:pt>
    <dgm:pt modelId="{72239DA1-BE63-4350-B6D4-EE2A0F98AADE}" type="sibTrans" cxnId="{3F9E3904-D6D4-4D77-867E-5B8214CA3DD1}">
      <dgm:prSet/>
      <dgm:spPr/>
      <dgm:t>
        <a:bodyPr/>
        <a:lstStyle/>
        <a:p>
          <a:endParaRPr lang="id-ID"/>
        </a:p>
      </dgm:t>
    </dgm:pt>
    <dgm:pt modelId="{AE999813-8AD7-4C1B-9A66-24898E2B36C7}">
      <dgm:prSet phldrT="[Text]"/>
      <dgm:spPr/>
      <dgm:t>
        <a:bodyPr/>
        <a:lstStyle/>
        <a:p>
          <a:pPr algn="ctr"/>
          <a:r>
            <a:rPr lang="id-ID" b="1" dirty="0" smtClean="0">
              <a:solidFill>
                <a:schemeClr val="tx1"/>
              </a:solidFill>
              <a:latin typeface="+mj-lt"/>
              <a:ea typeface="Arial Unicode MS" pitchFamily="34" charset="-128"/>
              <a:cs typeface="Arial Unicode MS" pitchFamily="34" charset="-128"/>
            </a:rPr>
            <a:t>Surat Tugas dan dokumen penugasan lainnya</a:t>
          </a:r>
          <a:endParaRPr lang="id-ID" dirty="0"/>
        </a:p>
      </dgm:t>
    </dgm:pt>
    <dgm:pt modelId="{66A6C426-9842-46B7-932F-422F00F71AD6}" type="parTrans" cxnId="{0C050CC2-B23F-4E89-87C6-E2BD3B170167}">
      <dgm:prSet/>
      <dgm:spPr/>
      <dgm:t>
        <a:bodyPr/>
        <a:lstStyle/>
        <a:p>
          <a:endParaRPr lang="id-ID"/>
        </a:p>
      </dgm:t>
    </dgm:pt>
    <dgm:pt modelId="{580B626E-DB4B-4674-B549-182F88E7B48C}" type="sibTrans" cxnId="{0C050CC2-B23F-4E89-87C6-E2BD3B170167}">
      <dgm:prSet/>
      <dgm:spPr/>
      <dgm:t>
        <a:bodyPr/>
        <a:lstStyle/>
        <a:p>
          <a:endParaRPr lang="id-ID"/>
        </a:p>
      </dgm:t>
    </dgm:pt>
    <dgm:pt modelId="{E8033D6F-1CC5-414B-A35C-7BD4E8AB7B95}">
      <dgm:prSet phldrT="[Text]"/>
      <dgm:spPr/>
      <dgm:t>
        <a:bodyPr/>
        <a:lstStyle/>
        <a:p>
          <a:r>
            <a:rPr lang="id-ID" b="1" dirty="0" smtClean="0">
              <a:solidFill>
                <a:schemeClr val="bg1"/>
              </a:solidFill>
              <a:latin typeface="+mj-lt"/>
              <a:ea typeface="Arial Unicode MS" pitchFamily="34" charset="-128"/>
              <a:cs typeface="Arial Unicode MS" pitchFamily="34" charset="-128"/>
            </a:rPr>
            <a:t>Dokumen Hasil Kegiatan:</a:t>
          </a:r>
        </a:p>
        <a:p>
          <a:r>
            <a:rPr lang="id-ID" b="1" dirty="0" smtClean="0">
              <a:solidFill>
                <a:schemeClr val="bg1"/>
              </a:solidFill>
              <a:latin typeface="+mj-lt"/>
              <a:ea typeface="Arial Unicode MS" pitchFamily="34" charset="-128"/>
              <a:cs typeface="Arial Unicode MS" pitchFamily="34" charset="-128"/>
            </a:rPr>
            <a:t>Cover depan buku, lembar penerbit dan lembar daftar isi</a:t>
          </a:r>
          <a:endParaRPr lang="id-ID" b="1" dirty="0">
            <a:solidFill>
              <a:schemeClr val="bg1"/>
            </a:solidFill>
            <a:latin typeface="+mj-lt"/>
          </a:endParaRPr>
        </a:p>
      </dgm:t>
    </dgm:pt>
    <dgm:pt modelId="{32205473-80D2-4B6B-996E-24656892181C}" type="parTrans" cxnId="{10ADF66A-6011-43E9-824F-C58C831E539C}">
      <dgm:prSet/>
      <dgm:spPr/>
      <dgm:t>
        <a:bodyPr/>
        <a:lstStyle/>
        <a:p>
          <a:endParaRPr lang="id-ID"/>
        </a:p>
      </dgm:t>
    </dgm:pt>
    <dgm:pt modelId="{1E01FE95-0999-4100-83EE-A59EFD8A9EF8}" type="sibTrans" cxnId="{10ADF66A-6011-43E9-824F-C58C831E539C}">
      <dgm:prSet/>
      <dgm:spPr/>
      <dgm:t>
        <a:bodyPr/>
        <a:lstStyle/>
        <a:p>
          <a:endParaRPr lang="id-ID"/>
        </a:p>
      </dgm:t>
    </dgm:pt>
    <dgm:pt modelId="{148EED45-69C2-406F-95D3-B51BD0DF1BBD}" type="pres">
      <dgm:prSet presAssocID="{EE64F6FA-AA99-4F87-9EA5-E181E0E79EB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A02344F5-8D73-4E4A-8662-D41DE68E5DBB}" type="pres">
      <dgm:prSet presAssocID="{41EE5D6C-DF71-42A2-B6A8-62CA9E42CA8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1DCC18F-CAE5-4E5F-B161-6A6697C73A6C}" type="pres">
      <dgm:prSet presAssocID="{72239DA1-BE63-4350-B6D4-EE2A0F98AADE}" presName="sibTrans" presStyleCnt="0"/>
      <dgm:spPr/>
    </dgm:pt>
    <dgm:pt modelId="{51AE7F54-4B39-425F-AFBD-00A8D880F8CB}" type="pres">
      <dgm:prSet presAssocID="{AE999813-8AD7-4C1B-9A66-24898E2B36C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7F2020C-6B5A-4BE0-8FAD-7FA0671A99C9}" type="pres">
      <dgm:prSet presAssocID="{580B626E-DB4B-4674-B549-182F88E7B48C}" presName="sibTrans" presStyleCnt="0"/>
      <dgm:spPr/>
    </dgm:pt>
    <dgm:pt modelId="{5B105C04-DDF5-48C2-930B-072A5774C456}" type="pres">
      <dgm:prSet presAssocID="{E8033D6F-1CC5-414B-A35C-7BD4E8AB7B9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0C050CC2-B23F-4E89-87C6-E2BD3B170167}" srcId="{EE64F6FA-AA99-4F87-9EA5-E181E0E79EBB}" destId="{AE999813-8AD7-4C1B-9A66-24898E2B36C7}" srcOrd="1" destOrd="0" parTransId="{66A6C426-9842-46B7-932F-422F00F71AD6}" sibTransId="{580B626E-DB4B-4674-B549-182F88E7B48C}"/>
    <dgm:cxn modelId="{77E862CF-527B-4BDA-86AD-1FB56620E3F0}" type="presOf" srcId="{41EE5D6C-DF71-42A2-B6A8-62CA9E42CA88}" destId="{A02344F5-8D73-4E4A-8662-D41DE68E5DBB}" srcOrd="0" destOrd="0" presId="urn:microsoft.com/office/officeart/2005/8/layout/default"/>
    <dgm:cxn modelId="{10ADF66A-6011-43E9-824F-C58C831E539C}" srcId="{EE64F6FA-AA99-4F87-9EA5-E181E0E79EBB}" destId="{E8033D6F-1CC5-414B-A35C-7BD4E8AB7B95}" srcOrd="2" destOrd="0" parTransId="{32205473-80D2-4B6B-996E-24656892181C}" sibTransId="{1E01FE95-0999-4100-83EE-A59EFD8A9EF8}"/>
    <dgm:cxn modelId="{A3B09C0A-67CC-4A33-B105-98C7D1949D23}" type="presOf" srcId="{AE999813-8AD7-4C1B-9A66-24898E2B36C7}" destId="{51AE7F54-4B39-425F-AFBD-00A8D880F8CB}" srcOrd="0" destOrd="0" presId="urn:microsoft.com/office/officeart/2005/8/layout/default"/>
    <dgm:cxn modelId="{711D9238-0605-443E-A5CC-F1FB0E9804BD}" type="presOf" srcId="{E8033D6F-1CC5-414B-A35C-7BD4E8AB7B95}" destId="{5B105C04-DDF5-48C2-930B-072A5774C456}" srcOrd="0" destOrd="0" presId="urn:microsoft.com/office/officeart/2005/8/layout/default"/>
    <dgm:cxn modelId="{908900BA-661B-4741-9519-38E654003561}" type="presOf" srcId="{EE64F6FA-AA99-4F87-9EA5-E181E0E79EBB}" destId="{148EED45-69C2-406F-95D3-B51BD0DF1BBD}" srcOrd="0" destOrd="0" presId="urn:microsoft.com/office/officeart/2005/8/layout/default"/>
    <dgm:cxn modelId="{3F9E3904-D6D4-4D77-867E-5B8214CA3DD1}" srcId="{EE64F6FA-AA99-4F87-9EA5-E181E0E79EBB}" destId="{41EE5D6C-DF71-42A2-B6A8-62CA9E42CA88}" srcOrd="0" destOrd="0" parTransId="{A238F4F5-F6B0-428C-B3AF-DD5F7DB58A80}" sibTransId="{72239DA1-BE63-4350-B6D4-EE2A0F98AADE}"/>
    <dgm:cxn modelId="{7670F2A5-6C0D-4DB9-9FAD-61707C7239A9}" type="presParOf" srcId="{148EED45-69C2-406F-95D3-B51BD0DF1BBD}" destId="{A02344F5-8D73-4E4A-8662-D41DE68E5DBB}" srcOrd="0" destOrd="0" presId="urn:microsoft.com/office/officeart/2005/8/layout/default"/>
    <dgm:cxn modelId="{6A3A75A7-8B05-44A9-B768-ED24C367B16C}" type="presParOf" srcId="{148EED45-69C2-406F-95D3-B51BD0DF1BBD}" destId="{01DCC18F-CAE5-4E5F-B161-6A6697C73A6C}" srcOrd="1" destOrd="0" presId="urn:microsoft.com/office/officeart/2005/8/layout/default"/>
    <dgm:cxn modelId="{6B6FFE54-AA27-478D-9DAF-3974F9ECA68E}" type="presParOf" srcId="{148EED45-69C2-406F-95D3-B51BD0DF1BBD}" destId="{51AE7F54-4B39-425F-AFBD-00A8D880F8CB}" srcOrd="2" destOrd="0" presId="urn:microsoft.com/office/officeart/2005/8/layout/default"/>
    <dgm:cxn modelId="{4AB05F56-3E65-42A2-BAB1-75633855C971}" type="presParOf" srcId="{148EED45-69C2-406F-95D3-B51BD0DF1BBD}" destId="{27F2020C-6B5A-4BE0-8FAD-7FA0671A99C9}" srcOrd="3" destOrd="0" presId="urn:microsoft.com/office/officeart/2005/8/layout/default"/>
    <dgm:cxn modelId="{DBD456FF-F1C7-4383-8EBB-C33DCC8FB260}" type="presParOf" srcId="{148EED45-69C2-406F-95D3-B51BD0DF1BBD}" destId="{5B105C04-DDF5-48C2-930B-072A5774C456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E64F6FA-AA99-4F87-9EA5-E181E0E79EBB}" type="doc">
      <dgm:prSet loTypeId="urn:microsoft.com/office/officeart/2005/8/layout/default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id-ID"/>
        </a:p>
      </dgm:t>
    </dgm:pt>
    <dgm:pt modelId="{41EE5D6C-DF71-42A2-B6A8-62CA9E42CA88}">
      <dgm:prSet phldrT="[Text]" custT="1"/>
      <dgm:spPr/>
      <dgm:t>
        <a:bodyPr/>
        <a:lstStyle/>
        <a:p>
          <a:r>
            <a:rPr lang="id-ID" sz="2800" dirty="0" smtClean="0"/>
            <a:t>SPMK</a:t>
          </a:r>
          <a:endParaRPr lang="en-US" sz="2800" dirty="0" smtClean="0"/>
        </a:p>
        <a:p>
          <a:r>
            <a:rPr lang="id-ID" sz="2800" dirty="0" smtClean="0"/>
            <a:t>Surat Pernyataan Melakukan Kegiatan</a:t>
          </a:r>
          <a:endParaRPr lang="en-US" sz="2800" dirty="0" smtClean="0"/>
        </a:p>
      </dgm:t>
    </dgm:pt>
    <dgm:pt modelId="{A238F4F5-F6B0-428C-B3AF-DD5F7DB58A80}" type="parTrans" cxnId="{3F9E3904-D6D4-4D77-867E-5B8214CA3DD1}">
      <dgm:prSet/>
      <dgm:spPr/>
      <dgm:t>
        <a:bodyPr/>
        <a:lstStyle/>
        <a:p>
          <a:endParaRPr lang="id-ID"/>
        </a:p>
      </dgm:t>
    </dgm:pt>
    <dgm:pt modelId="{72239DA1-BE63-4350-B6D4-EE2A0F98AADE}" type="sibTrans" cxnId="{3F9E3904-D6D4-4D77-867E-5B8214CA3DD1}">
      <dgm:prSet/>
      <dgm:spPr/>
      <dgm:t>
        <a:bodyPr/>
        <a:lstStyle/>
        <a:p>
          <a:endParaRPr lang="id-ID"/>
        </a:p>
      </dgm:t>
    </dgm:pt>
    <dgm:pt modelId="{AE999813-8AD7-4C1B-9A66-24898E2B36C7}">
      <dgm:prSet phldrT="[Text]"/>
      <dgm:spPr/>
      <dgm:t>
        <a:bodyPr/>
        <a:lstStyle/>
        <a:p>
          <a:pPr algn="ctr"/>
          <a:r>
            <a:rPr lang="id-ID" b="1" dirty="0" smtClean="0">
              <a:solidFill>
                <a:schemeClr val="tx1"/>
              </a:solidFill>
              <a:latin typeface="+mj-lt"/>
              <a:ea typeface="Arial Unicode MS" pitchFamily="34" charset="-128"/>
              <a:cs typeface="Arial Unicode MS" pitchFamily="34" charset="-128"/>
            </a:rPr>
            <a:t>Surat Tugas dan dokumen penugasan lainnya</a:t>
          </a:r>
          <a:endParaRPr lang="id-ID" dirty="0"/>
        </a:p>
      </dgm:t>
    </dgm:pt>
    <dgm:pt modelId="{66A6C426-9842-46B7-932F-422F00F71AD6}" type="parTrans" cxnId="{0C050CC2-B23F-4E89-87C6-E2BD3B170167}">
      <dgm:prSet/>
      <dgm:spPr/>
      <dgm:t>
        <a:bodyPr/>
        <a:lstStyle/>
        <a:p>
          <a:endParaRPr lang="id-ID"/>
        </a:p>
      </dgm:t>
    </dgm:pt>
    <dgm:pt modelId="{580B626E-DB4B-4674-B549-182F88E7B48C}" type="sibTrans" cxnId="{0C050CC2-B23F-4E89-87C6-E2BD3B170167}">
      <dgm:prSet/>
      <dgm:spPr/>
      <dgm:t>
        <a:bodyPr/>
        <a:lstStyle/>
        <a:p>
          <a:endParaRPr lang="id-ID"/>
        </a:p>
      </dgm:t>
    </dgm:pt>
    <dgm:pt modelId="{E8033D6F-1CC5-414B-A35C-7BD4E8AB7B95}">
      <dgm:prSet phldrT="[Text]"/>
      <dgm:spPr/>
      <dgm:t>
        <a:bodyPr/>
        <a:lstStyle/>
        <a:p>
          <a:r>
            <a:rPr lang="id-ID" b="1" dirty="0" smtClean="0">
              <a:solidFill>
                <a:schemeClr val="bg1"/>
              </a:solidFill>
              <a:latin typeface="+mj-lt"/>
              <a:ea typeface="Arial Unicode MS" pitchFamily="34" charset="-128"/>
              <a:cs typeface="Arial Unicode MS" pitchFamily="34" charset="-128"/>
            </a:rPr>
            <a:t>Dokumen Hasil Kegiatan:</a:t>
          </a:r>
        </a:p>
        <a:p>
          <a:r>
            <a:rPr lang="id-ID" b="1" dirty="0" smtClean="0">
              <a:solidFill>
                <a:schemeClr val="bg1"/>
              </a:solidFill>
              <a:latin typeface="+mj-lt"/>
              <a:ea typeface="Arial Unicode MS" pitchFamily="34" charset="-128"/>
              <a:cs typeface="Arial Unicode MS" pitchFamily="34" charset="-128"/>
            </a:rPr>
            <a:t>Surat Keanggotaan, SK, Fotocopy penghargaan tanda/jasa</a:t>
          </a:r>
          <a:endParaRPr lang="id-ID" b="1" dirty="0">
            <a:solidFill>
              <a:schemeClr val="bg1"/>
            </a:solidFill>
            <a:latin typeface="+mj-lt"/>
          </a:endParaRPr>
        </a:p>
      </dgm:t>
    </dgm:pt>
    <dgm:pt modelId="{32205473-80D2-4B6B-996E-24656892181C}" type="parTrans" cxnId="{10ADF66A-6011-43E9-824F-C58C831E539C}">
      <dgm:prSet/>
      <dgm:spPr/>
      <dgm:t>
        <a:bodyPr/>
        <a:lstStyle/>
        <a:p>
          <a:endParaRPr lang="id-ID"/>
        </a:p>
      </dgm:t>
    </dgm:pt>
    <dgm:pt modelId="{1E01FE95-0999-4100-83EE-A59EFD8A9EF8}" type="sibTrans" cxnId="{10ADF66A-6011-43E9-824F-C58C831E539C}">
      <dgm:prSet/>
      <dgm:spPr/>
      <dgm:t>
        <a:bodyPr/>
        <a:lstStyle/>
        <a:p>
          <a:endParaRPr lang="id-ID"/>
        </a:p>
      </dgm:t>
    </dgm:pt>
    <dgm:pt modelId="{148EED45-69C2-406F-95D3-B51BD0DF1BBD}" type="pres">
      <dgm:prSet presAssocID="{EE64F6FA-AA99-4F87-9EA5-E181E0E79EB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A02344F5-8D73-4E4A-8662-D41DE68E5DBB}" type="pres">
      <dgm:prSet presAssocID="{41EE5D6C-DF71-42A2-B6A8-62CA9E42CA8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1DCC18F-CAE5-4E5F-B161-6A6697C73A6C}" type="pres">
      <dgm:prSet presAssocID="{72239DA1-BE63-4350-B6D4-EE2A0F98AADE}" presName="sibTrans" presStyleCnt="0"/>
      <dgm:spPr/>
    </dgm:pt>
    <dgm:pt modelId="{51AE7F54-4B39-425F-AFBD-00A8D880F8CB}" type="pres">
      <dgm:prSet presAssocID="{AE999813-8AD7-4C1B-9A66-24898E2B36C7}" presName="node" presStyleLbl="node1" presStyleIdx="1" presStyleCnt="3" custLinFactNeighborY="-250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7F2020C-6B5A-4BE0-8FAD-7FA0671A99C9}" type="pres">
      <dgm:prSet presAssocID="{580B626E-DB4B-4674-B549-182F88E7B48C}" presName="sibTrans" presStyleCnt="0"/>
      <dgm:spPr/>
    </dgm:pt>
    <dgm:pt modelId="{5B105C04-DDF5-48C2-930B-072A5774C456}" type="pres">
      <dgm:prSet presAssocID="{E8033D6F-1CC5-414B-A35C-7BD4E8AB7B9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0C050CC2-B23F-4E89-87C6-E2BD3B170167}" srcId="{EE64F6FA-AA99-4F87-9EA5-E181E0E79EBB}" destId="{AE999813-8AD7-4C1B-9A66-24898E2B36C7}" srcOrd="1" destOrd="0" parTransId="{66A6C426-9842-46B7-932F-422F00F71AD6}" sibTransId="{580B626E-DB4B-4674-B549-182F88E7B48C}"/>
    <dgm:cxn modelId="{A07CEBA3-0A7A-44E8-81EC-FCCA6E942550}" type="presOf" srcId="{41EE5D6C-DF71-42A2-B6A8-62CA9E42CA88}" destId="{A02344F5-8D73-4E4A-8662-D41DE68E5DBB}" srcOrd="0" destOrd="0" presId="urn:microsoft.com/office/officeart/2005/8/layout/default"/>
    <dgm:cxn modelId="{10ADF66A-6011-43E9-824F-C58C831E539C}" srcId="{EE64F6FA-AA99-4F87-9EA5-E181E0E79EBB}" destId="{E8033D6F-1CC5-414B-A35C-7BD4E8AB7B95}" srcOrd="2" destOrd="0" parTransId="{32205473-80D2-4B6B-996E-24656892181C}" sibTransId="{1E01FE95-0999-4100-83EE-A59EFD8A9EF8}"/>
    <dgm:cxn modelId="{9F716846-E823-48C5-B9A4-7C787CE597F3}" type="presOf" srcId="{EE64F6FA-AA99-4F87-9EA5-E181E0E79EBB}" destId="{148EED45-69C2-406F-95D3-B51BD0DF1BBD}" srcOrd="0" destOrd="0" presId="urn:microsoft.com/office/officeart/2005/8/layout/default"/>
    <dgm:cxn modelId="{8319E3AF-9BC8-4B04-8AE4-A2E3A8E2797A}" type="presOf" srcId="{AE999813-8AD7-4C1B-9A66-24898E2B36C7}" destId="{51AE7F54-4B39-425F-AFBD-00A8D880F8CB}" srcOrd="0" destOrd="0" presId="urn:microsoft.com/office/officeart/2005/8/layout/default"/>
    <dgm:cxn modelId="{C1968890-A1F7-4111-9BB2-D7F7A81722C6}" type="presOf" srcId="{E8033D6F-1CC5-414B-A35C-7BD4E8AB7B95}" destId="{5B105C04-DDF5-48C2-930B-072A5774C456}" srcOrd="0" destOrd="0" presId="urn:microsoft.com/office/officeart/2005/8/layout/default"/>
    <dgm:cxn modelId="{3F9E3904-D6D4-4D77-867E-5B8214CA3DD1}" srcId="{EE64F6FA-AA99-4F87-9EA5-E181E0E79EBB}" destId="{41EE5D6C-DF71-42A2-B6A8-62CA9E42CA88}" srcOrd="0" destOrd="0" parTransId="{A238F4F5-F6B0-428C-B3AF-DD5F7DB58A80}" sibTransId="{72239DA1-BE63-4350-B6D4-EE2A0F98AADE}"/>
    <dgm:cxn modelId="{64D688E4-56FE-4B41-833D-D52A741DE4BE}" type="presParOf" srcId="{148EED45-69C2-406F-95D3-B51BD0DF1BBD}" destId="{A02344F5-8D73-4E4A-8662-D41DE68E5DBB}" srcOrd="0" destOrd="0" presId="urn:microsoft.com/office/officeart/2005/8/layout/default"/>
    <dgm:cxn modelId="{007C2368-52C6-40B8-BD99-7BB2B8E495F3}" type="presParOf" srcId="{148EED45-69C2-406F-95D3-B51BD0DF1BBD}" destId="{01DCC18F-CAE5-4E5F-B161-6A6697C73A6C}" srcOrd="1" destOrd="0" presId="urn:microsoft.com/office/officeart/2005/8/layout/default"/>
    <dgm:cxn modelId="{D8CD5AC9-7AE2-4619-8770-7BA53482C28F}" type="presParOf" srcId="{148EED45-69C2-406F-95D3-B51BD0DF1BBD}" destId="{51AE7F54-4B39-425F-AFBD-00A8D880F8CB}" srcOrd="2" destOrd="0" presId="urn:microsoft.com/office/officeart/2005/8/layout/default"/>
    <dgm:cxn modelId="{2C429187-90D6-41BF-B767-1E817B48143B}" type="presParOf" srcId="{148EED45-69C2-406F-95D3-B51BD0DF1BBD}" destId="{27F2020C-6B5A-4BE0-8FAD-7FA0671A99C9}" srcOrd="3" destOrd="0" presId="urn:microsoft.com/office/officeart/2005/8/layout/default"/>
    <dgm:cxn modelId="{AF2D53AD-F7D2-43C9-8FED-2BDFC14842C7}" type="presParOf" srcId="{148EED45-69C2-406F-95D3-B51BD0DF1BBD}" destId="{5B105C04-DDF5-48C2-930B-072A5774C456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F1A4A6-8FEF-47D0-869B-6AE6412FB719}">
      <dsp:nvSpPr>
        <dsp:cNvPr id="0" name=""/>
        <dsp:cNvSpPr/>
      </dsp:nvSpPr>
      <dsp:spPr>
        <a:xfrm>
          <a:off x="3656" y="1134101"/>
          <a:ext cx="1870379" cy="9522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68580" rIns="192024" bIns="68580" numCol="1" spcCol="1270" anchor="ctr" anchorCtr="0">
          <a:noAutofit/>
        </a:bodyPr>
        <a:lstStyle/>
        <a:p>
          <a:pPr lvl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700" kern="1200" dirty="0">
              <a:latin typeface="Meiryo UI" pitchFamily="34" charset="-128"/>
              <a:ea typeface="Meiryo UI" pitchFamily="34" charset="-128"/>
              <a:cs typeface="Meiryo UI" pitchFamily="34" charset="-128"/>
            </a:rPr>
            <a:t>Unsur Utama</a:t>
          </a:r>
          <a:endParaRPr lang="en-US" sz="2700" kern="1200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</dsp:txBody>
      <dsp:txXfrm>
        <a:off x="3656" y="1134101"/>
        <a:ext cx="1870379" cy="952256"/>
      </dsp:txXfrm>
    </dsp:sp>
    <dsp:sp modelId="{D02A5D66-2A22-4ED3-B177-A2F4E2622DB5}">
      <dsp:nvSpPr>
        <dsp:cNvPr id="0" name=""/>
        <dsp:cNvSpPr/>
      </dsp:nvSpPr>
      <dsp:spPr>
        <a:xfrm>
          <a:off x="1874036" y="122329"/>
          <a:ext cx="374075" cy="2975800"/>
        </a:xfrm>
        <a:prstGeom prst="leftBrace">
          <a:avLst>
            <a:gd name="adj1" fmla="val 35000"/>
            <a:gd name="adj2" fmla="val 50000"/>
          </a:avLst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9910DE-1FAE-4421-A9EC-B6A9ABCC3223}">
      <dsp:nvSpPr>
        <dsp:cNvPr id="0" name=""/>
        <dsp:cNvSpPr/>
      </dsp:nvSpPr>
      <dsp:spPr>
        <a:xfrm>
          <a:off x="2397742" y="122329"/>
          <a:ext cx="5087432" cy="2975800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700" b="1" kern="1200" dirty="0">
              <a:latin typeface="Meiryo UI" pitchFamily="34" charset="-128"/>
              <a:ea typeface="Meiryo UI" pitchFamily="34" charset="-128"/>
              <a:cs typeface="Meiryo UI" pitchFamily="34" charset="-128"/>
            </a:rPr>
            <a:t>Pendidikan</a:t>
          </a:r>
          <a:endParaRPr lang="en-US" sz="2700" b="1" kern="1200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700" b="1" kern="1200" dirty="0">
              <a:latin typeface="Meiryo UI" pitchFamily="34" charset="-128"/>
              <a:ea typeface="Meiryo UI" pitchFamily="34" charset="-128"/>
              <a:cs typeface="Meiryo UI" pitchFamily="34" charset="-128"/>
            </a:rPr>
            <a:t>Perencanaan Pengadaan </a:t>
          </a:r>
          <a:endParaRPr lang="en-US" sz="2700" b="1" kern="1200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700" b="1" kern="1200" dirty="0">
              <a:latin typeface="Meiryo UI" pitchFamily="34" charset="-128"/>
              <a:ea typeface="Meiryo UI" pitchFamily="34" charset="-128"/>
              <a:cs typeface="Meiryo UI" pitchFamily="34" charset="-128"/>
            </a:rPr>
            <a:t>Pemilihan Penyedia</a:t>
          </a:r>
          <a:endParaRPr lang="en-US" sz="2700" b="1" kern="1200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700" b="1" kern="1200" dirty="0">
              <a:latin typeface="Meiryo UI" pitchFamily="34" charset="-128"/>
              <a:ea typeface="Meiryo UI" pitchFamily="34" charset="-128"/>
              <a:cs typeface="Meiryo UI" pitchFamily="34" charset="-128"/>
            </a:rPr>
            <a:t>Manajemen Kontrak </a:t>
          </a:r>
          <a:endParaRPr lang="en-US" sz="2700" b="1" kern="1200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700" b="1" kern="1200" dirty="0">
              <a:latin typeface="Meiryo UI" pitchFamily="34" charset="-128"/>
              <a:ea typeface="Meiryo UI" pitchFamily="34" charset="-128"/>
              <a:cs typeface="Meiryo UI" pitchFamily="34" charset="-128"/>
            </a:rPr>
            <a:t>Manajemen Informasi Aset</a:t>
          </a:r>
          <a:endParaRPr lang="en-US" sz="2700" b="1" kern="1200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700" b="1" kern="1200" dirty="0">
              <a:latin typeface="Meiryo UI" pitchFamily="34" charset="-128"/>
              <a:ea typeface="Meiryo UI" pitchFamily="34" charset="-128"/>
              <a:cs typeface="Meiryo UI" pitchFamily="34" charset="-128"/>
            </a:rPr>
            <a:t>Pengembangan Profesi</a:t>
          </a:r>
          <a:endParaRPr lang="en-US" sz="2700" b="1" kern="1200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</dsp:txBody>
      <dsp:txXfrm>
        <a:off x="2397742" y="122329"/>
        <a:ext cx="5087432" cy="2975800"/>
      </dsp:txXfrm>
    </dsp:sp>
    <dsp:sp modelId="{0D80AC4A-A6CE-4186-B663-EFB90A3F36E0}">
      <dsp:nvSpPr>
        <dsp:cNvPr id="0" name=""/>
        <dsp:cNvSpPr/>
      </dsp:nvSpPr>
      <dsp:spPr>
        <a:xfrm>
          <a:off x="3656" y="3433394"/>
          <a:ext cx="1870379" cy="9522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68580" rIns="192024" bIns="68580" numCol="1" spcCol="1270" anchor="ctr" anchorCtr="0">
          <a:noAutofit/>
        </a:bodyPr>
        <a:lstStyle/>
        <a:p>
          <a:pPr lvl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700" kern="1200" dirty="0">
              <a:latin typeface="Meiryo UI" pitchFamily="34" charset="-128"/>
              <a:ea typeface="Meiryo UI" pitchFamily="34" charset="-128"/>
              <a:cs typeface="Meiryo UI" pitchFamily="34" charset="-128"/>
            </a:rPr>
            <a:t>Unsur Penunjang </a:t>
          </a:r>
          <a:endParaRPr lang="en-US" sz="2700" kern="1200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</dsp:txBody>
      <dsp:txXfrm>
        <a:off x="3656" y="3433394"/>
        <a:ext cx="1870379" cy="952256"/>
      </dsp:txXfrm>
    </dsp:sp>
    <dsp:sp modelId="{A60F9A32-BC07-4AF0-AF35-E1CDCE768195}">
      <dsp:nvSpPr>
        <dsp:cNvPr id="0" name=""/>
        <dsp:cNvSpPr/>
      </dsp:nvSpPr>
      <dsp:spPr>
        <a:xfrm>
          <a:off x="1874036" y="3195330"/>
          <a:ext cx="374075" cy="1428384"/>
        </a:xfrm>
        <a:prstGeom prst="leftBrace">
          <a:avLst>
            <a:gd name="adj1" fmla="val 35000"/>
            <a:gd name="adj2" fmla="val 50000"/>
          </a:avLst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F7C9D1-91AE-44D0-B01D-010FD4CC5D55}">
      <dsp:nvSpPr>
        <dsp:cNvPr id="0" name=""/>
        <dsp:cNvSpPr/>
      </dsp:nvSpPr>
      <dsp:spPr>
        <a:xfrm>
          <a:off x="2397742" y="3195330"/>
          <a:ext cx="5087432" cy="1428384"/>
        </a:xfrm>
        <a:prstGeom prst="rect">
          <a:avLst/>
        </a:prstGeom>
        <a:solidFill>
          <a:schemeClr val="accent6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700" b="1" kern="1200" dirty="0">
              <a:latin typeface="Meiryo UI" pitchFamily="34" charset="-128"/>
              <a:ea typeface="Meiryo UI" pitchFamily="34" charset="-128"/>
              <a:cs typeface="Meiryo UI" pitchFamily="34" charset="-128"/>
            </a:rPr>
            <a:t>Kegiatan yang mendukung pelaksanaan tugas pokok Pengelola PBJ</a:t>
          </a:r>
          <a:endParaRPr lang="en-US" sz="2700" b="1" kern="1200" dirty="0">
            <a:latin typeface="Meiryo UI" pitchFamily="34" charset="-128"/>
            <a:ea typeface="Meiryo UI" pitchFamily="34" charset="-128"/>
            <a:cs typeface="Meiryo UI" pitchFamily="34" charset="-128"/>
          </a:endParaRPr>
        </a:p>
      </dsp:txBody>
      <dsp:txXfrm>
        <a:off x="2397742" y="3195330"/>
        <a:ext cx="5087432" cy="14283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FA9A35-FBED-4148-939E-7265C128557A}">
      <dsp:nvSpPr>
        <dsp:cNvPr id="0" name=""/>
        <dsp:cNvSpPr/>
      </dsp:nvSpPr>
      <dsp:spPr>
        <a:xfrm>
          <a:off x="0" y="23991"/>
          <a:ext cx="5040560" cy="2448000"/>
        </a:xfrm>
        <a:prstGeom prst="rightArrow">
          <a:avLst/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519D6746-50D4-4B48-ADB9-E69FD11B25D9}">
      <dsp:nvSpPr>
        <dsp:cNvPr id="0" name=""/>
        <dsp:cNvSpPr/>
      </dsp:nvSpPr>
      <dsp:spPr>
        <a:xfrm>
          <a:off x="71168" y="607509"/>
          <a:ext cx="4131068" cy="1205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/>
            <a:t>Menerjemahkan/menyadur di bidang PBJ dalam bentuk </a:t>
          </a:r>
          <a:r>
            <a:rPr lang="id-ID" sz="2000" b="1" u="sng" kern="1200" dirty="0" smtClean="0"/>
            <a:t>buku/bahan lain</a:t>
          </a:r>
          <a:r>
            <a:rPr lang="id-ID" sz="2000" b="1" kern="1200" dirty="0" smtClean="0"/>
            <a:t> yang diterbitkan secara nasional</a:t>
          </a:r>
          <a:endParaRPr lang="id-ID" sz="2000" b="1" kern="1200" dirty="0"/>
        </a:p>
      </dsp:txBody>
      <dsp:txXfrm>
        <a:off x="71168" y="607509"/>
        <a:ext cx="4131068" cy="12056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FA9A35-FBED-4148-939E-7265C128557A}">
      <dsp:nvSpPr>
        <dsp:cNvPr id="0" name=""/>
        <dsp:cNvSpPr/>
      </dsp:nvSpPr>
      <dsp:spPr>
        <a:xfrm>
          <a:off x="0" y="24266"/>
          <a:ext cx="5040560" cy="2376000"/>
        </a:xfrm>
        <a:prstGeom prst="rightArrow">
          <a:avLst/>
        </a:prstGeom>
        <a:solidFill>
          <a:srgbClr val="6699FF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519D6746-50D4-4B48-ADB9-E69FD11B25D9}">
      <dsp:nvSpPr>
        <dsp:cNvPr id="0" name=""/>
        <dsp:cNvSpPr/>
      </dsp:nvSpPr>
      <dsp:spPr>
        <a:xfrm>
          <a:off x="78718" y="877270"/>
          <a:ext cx="4129911" cy="750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/>
            <a:t>Menerjemahkan/menyadur </a:t>
          </a:r>
          <a:r>
            <a:rPr lang="id-ID" sz="2000" b="1" u="sng" kern="1200" dirty="0" smtClean="0"/>
            <a:t>buku/bahan lain </a:t>
          </a:r>
          <a:r>
            <a:rPr lang="id-ID" sz="2000" b="1" kern="1200" dirty="0" smtClean="0"/>
            <a:t>di bidang PBJ yang tidak dipublikasikan </a:t>
          </a:r>
          <a:endParaRPr lang="id-ID" sz="2000" b="1" kern="1200" dirty="0"/>
        </a:p>
      </dsp:txBody>
      <dsp:txXfrm>
        <a:off x="78718" y="877270"/>
        <a:ext cx="4129911" cy="7505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2344F5-8D73-4E4A-8662-D41DE68E5DBB}">
      <dsp:nvSpPr>
        <dsp:cNvPr id="0" name=""/>
        <dsp:cNvSpPr/>
      </dsp:nvSpPr>
      <dsp:spPr>
        <a:xfrm>
          <a:off x="684931" y="1997"/>
          <a:ext cx="3393541" cy="203612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>
              <a:latin typeface="+mj-lt"/>
              <a:cs typeface="Arial" pitchFamily="34" charset="0"/>
            </a:rPr>
            <a:t>SPMK</a:t>
          </a:r>
          <a:endParaRPr lang="en-US" sz="2000" b="1" kern="1200" dirty="0" smtClean="0">
            <a:latin typeface="+mj-lt"/>
            <a:cs typeface="Arial" pitchFamily="34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>
              <a:latin typeface="+mj-lt"/>
              <a:cs typeface="Arial" pitchFamily="34" charset="0"/>
            </a:rPr>
            <a:t>Surat Pernyataan Telah Mengikuti Pendidikan dan Pelatihan Pengelola Pengadaan Barang/Jasa </a:t>
          </a:r>
          <a:endParaRPr lang="en-US" sz="2000" b="1" kern="1200" dirty="0" smtClean="0">
            <a:latin typeface="+mj-lt"/>
            <a:cs typeface="Arial" pitchFamily="34" charset="0"/>
          </a:endParaRPr>
        </a:p>
      </dsp:txBody>
      <dsp:txXfrm>
        <a:off x="684931" y="1997"/>
        <a:ext cx="3393541" cy="2036125"/>
      </dsp:txXfrm>
    </dsp:sp>
    <dsp:sp modelId="{51AE7F54-4B39-425F-AFBD-00A8D880F8CB}">
      <dsp:nvSpPr>
        <dsp:cNvPr id="0" name=""/>
        <dsp:cNvSpPr/>
      </dsp:nvSpPr>
      <dsp:spPr>
        <a:xfrm>
          <a:off x="4417827" y="1997"/>
          <a:ext cx="3393541" cy="203612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900" kern="1200" dirty="0" smtClean="0"/>
            <a:t>Fotocopy ijasah yang dilegalisir pejabat yang berwenang		</a:t>
          </a:r>
          <a:endParaRPr lang="id-ID" sz="2900" kern="1200" dirty="0"/>
        </a:p>
      </dsp:txBody>
      <dsp:txXfrm>
        <a:off x="4417827" y="1997"/>
        <a:ext cx="3393541" cy="2036125"/>
      </dsp:txXfrm>
    </dsp:sp>
    <dsp:sp modelId="{5B105C04-DDF5-48C2-930B-072A5774C456}">
      <dsp:nvSpPr>
        <dsp:cNvPr id="0" name=""/>
        <dsp:cNvSpPr/>
      </dsp:nvSpPr>
      <dsp:spPr>
        <a:xfrm>
          <a:off x="2551379" y="2377476"/>
          <a:ext cx="3393541" cy="203612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900" kern="1200" dirty="0" smtClean="0"/>
            <a:t>Fotocopy STTP/ Ijasah / Sertifikat</a:t>
          </a:r>
          <a:endParaRPr lang="id-ID" sz="2900" kern="1200" dirty="0"/>
        </a:p>
      </dsp:txBody>
      <dsp:txXfrm>
        <a:off x="2551379" y="2377476"/>
        <a:ext cx="3393541" cy="20361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2344F5-8D73-4E4A-8662-D41DE68E5DBB}">
      <dsp:nvSpPr>
        <dsp:cNvPr id="0" name=""/>
        <dsp:cNvSpPr/>
      </dsp:nvSpPr>
      <dsp:spPr>
        <a:xfrm>
          <a:off x="684931" y="1997"/>
          <a:ext cx="3393541" cy="203612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SPMK</a:t>
          </a:r>
          <a:endParaRPr lang="en-US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Surat Pernyataan Melakukan Kegiatan</a:t>
          </a:r>
          <a:endParaRPr lang="en-US" sz="2400" kern="1200" dirty="0" smtClean="0"/>
        </a:p>
      </dsp:txBody>
      <dsp:txXfrm>
        <a:off x="684931" y="1997"/>
        <a:ext cx="3393541" cy="2036125"/>
      </dsp:txXfrm>
    </dsp:sp>
    <dsp:sp modelId="{51AE7F54-4B39-425F-AFBD-00A8D880F8CB}">
      <dsp:nvSpPr>
        <dsp:cNvPr id="0" name=""/>
        <dsp:cNvSpPr/>
      </dsp:nvSpPr>
      <dsp:spPr>
        <a:xfrm>
          <a:off x="4417827" y="1997"/>
          <a:ext cx="3393541" cy="203612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 smtClean="0">
              <a:solidFill>
                <a:schemeClr val="tx1"/>
              </a:solidFill>
              <a:latin typeface="+mj-lt"/>
              <a:ea typeface="Arial Unicode MS" pitchFamily="34" charset="-128"/>
              <a:cs typeface="Arial Unicode MS" pitchFamily="34" charset="-128"/>
            </a:rPr>
            <a:t>Surat Tugas dan dokumen penugasan lainnya</a:t>
          </a:r>
          <a:endParaRPr lang="id-ID" sz="2400" b="1" kern="1200" dirty="0">
            <a:latin typeface="+mj-lt"/>
          </a:endParaRPr>
        </a:p>
      </dsp:txBody>
      <dsp:txXfrm>
        <a:off x="4417827" y="1997"/>
        <a:ext cx="3393541" cy="2036125"/>
      </dsp:txXfrm>
    </dsp:sp>
    <dsp:sp modelId="{5B105C04-DDF5-48C2-930B-072A5774C456}">
      <dsp:nvSpPr>
        <dsp:cNvPr id="0" name=""/>
        <dsp:cNvSpPr/>
      </dsp:nvSpPr>
      <dsp:spPr>
        <a:xfrm>
          <a:off x="2551379" y="2377476"/>
          <a:ext cx="3393541" cy="203612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 smtClean="0">
              <a:solidFill>
                <a:schemeClr val="bg1"/>
              </a:solidFill>
              <a:latin typeface="+mj-lt"/>
              <a:ea typeface="Arial Unicode MS" pitchFamily="34" charset="-128"/>
              <a:cs typeface="Arial Unicode MS" pitchFamily="34" charset="-128"/>
            </a:rPr>
            <a:t>Dokumen Hasil Kegiatan: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 smtClean="0">
              <a:solidFill>
                <a:schemeClr val="bg1"/>
              </a:solidFill>
              <a:latin typeface="+mj-lt"/>
              <a:ea typeface="Arial Unicode MS" pitchFamily="34" charset="-128"/>
              <a:cs typeface="Arial Unicode MS" pitchFamily="34" charset="-128"/>
            </a:rPr>
            <a:t>RAB, KAK, BA, Summary Report , Dokumen Kontrak, dll</a:t>
          </a:r>
          <a:endParaRPr lang="id-ID" sz="2400" b="1" kern="1200" dirty="0">
            <a:solidFill>
              <a:schemeClr val="bg1"/>
            </a:solidFill>
            <a:latin typeface="+mj-lt"/>
          </a:endParaRPr>
        </a:p>
      </dsp:txBody>
      <dsp:txXfrm>
        <a:off x="2551379" y="2377476"/>
        <a:ext cx="3393541" cy="203612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2344F5-8D73-4E4A-8662-D41DE68E5DBB}">
      <dsp:nvSpPr>
        <dsp:cNvPr id="0" name=""/>
        <dsp:cNvSpPr/>
      </dsp:nvSpPr>
      <dsp:spPr>
        <a:xfrm>
          <a:off x="684931" y="1997"/>
          <a:ext cx="3393541" cy="203612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SPMK</a:t>
          </a:r>
          <a:endParaRPr lang="en-US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Surat Pernyataan Melakukan Kegiatan</a:t>
          </a:r>
          <a:endParaRPr lang="en-US" sz="2400" kern="1200" dirty="0" smtClean="0"/>
        </a:p>
      </dsp:txBody>
      <dsp:txXfrm>
        <a:off x="684931" y="1997"/>
        <a:ext cx="3393541" cy="2036125"/>
      </dsp:txXfrm>
    </dsp:sp>
    <dsp:sp modelId="{51AE7F54-4B39-425F-AFBD-00A8D880F8CB}">
      <dsp:nvSpPr>
        <dsp:cNvPr id="0" name=""/>
        <dsp:cNvSpPr/>
      </dsp:nvSpPr>
      <dsp:spPr>
        <a:xfrm>
          <a:off x="4417827" y="1997"/>
          <a:ext cx="3393541" cy="203612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 smtClean="0">
              <a:solidFill>
                <a:schemeClr val="tx1"/>
              </a:solidFill>
              <a:latin typeface="+mj-lt"/>
              <a:ea typeface="Arial Unicode MS" pitchFamily="34" charset="-128"/>
              <a:cs typeface="Arial Unicode MS" pitchFamily="34" charset="-128"/>
            </a:rPr>
            <a:t>Surat Tugas dan dokumen penugasan lainnya</a:t>
          </a:r>
          <a:endParaRPr lang="id-ID" sz="2400" kern="1200" dirty="0"/>
        </a:p>
      </dsp:txBody>
      <dsp:txXfrm>
        <a:off x="4417827" y="1997"/>
        <a:ext cx="3393541" cy="2036125"/>
      </dsp:txXfrm>
    </dsp:sp>
    <dsp:sp modelId="{5B105C04-DDF5-48C2-930B-072A5774C456}">
      <dsp:nvSpPr>
        <dsp:cNvPr id="0" name=""/>
        <dsp:cNvSpPr/>
      </dsp:nvSpPr>
      <dsp:spPr>
        <a:xfrm>
          <a:off x="2551379" y="2377476"/>
          <a:ext cx="3393541" cy="203612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 smtClean="0">
              <a:solidFill>
                <a:schemeClr val="bg1"/>
              </a:solidFill>
              <a:latin typeface="+mj-lt"/>
              <a:ea typeface="Arial Unicode MS" pitchFamily="34" charset="-128"/>
              <a:cs typeface="Arial Unicode MS" pitchFamily="34" charset="-128"/>
            </a:rPr>
            <a:t>Dokumen Hasil Kegiatan: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 smtClean="0">
              <a:solidFill>
                <a:schemeClr val="bg1"/>
              </a:solidFill>
              <a:latin typeface="+mj-lt"/>
              <a:ea typeface="Arial Unicode MS" pitchFamily="34" charset="-128"/>
              <a:cs typeface="Arial Unicode MS" pitchFamily="34" charset="-128"/>
            </a:rPr>
            <a:t>Cover depan buku, lembar penerbit dan lembar daftar isi</a:t>
          </a:r>
          <a:endParaRPr lang="id-ID" sz="2400" b="1" kern="1200" dirty="0">
            <a:solidFill>
              <a:schemeClr val="bg1"/>
            </a:solidFill>
            <a:latin typeface="+mj-lt"/>
          </a:endParaRPr>
        </a:p>
      </dsp:txBody>
      <dsp:txXfrm>
        <a:off x="2551379" y="2377476"/>
        <a:ext cx="3393541" cy="203612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2344F5-8D73-4E4A-8662-D41DE68E5DBB}">
      <dsp:nvSpPr>
        <dsp:cNvPr id="0" name=""/>
        <dsp:cNvSpPr/>
      </dsp:nvSpPr>
      <dsp:spPr>
        <a:xfrm>
          <a:off x="684931" y="1997"/>
          <a:ext cx="3393541" cy="203612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SPMK</a:t>
          </a:r>
          <a:endParaRPr lang="en-US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Surat Pernyataan Melakukan Kegiatan</a:t>
          </a:r>
          <a:endParaRPr lang="en-US" sz="2800" kern="1200" dirty="0" smtClean="0"/>
        </a:p>
      </dsp:txBody>
      <dsp:txXfrm>
        <a:off x="684931" y="1997"/>
        <a:ext cx="3393541" cy="2036125"/>
      </dsp:txXfrm>
    </dsp:sp>
    <dsp:sp modelId="{51AE7F54-4B39-425F-AFBD-00A8D880F8CB}">
      <dsp:nvSpPr>
        <dsp:cNvPr id="0" name=""/>
        <dsp:cNvSpPr/>
      </dsp:nvSpPr>
      <dsp:spPr>
        <a:xfrm>
          <a:off x="4417827" y="0"/>
          <a:ext cx="3393541" cy="203612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 smtClean="0">
              <a:solidFill>
                <a:schemeClr val="tx1"/>
              </a:solidFill>
              <a:latin typeface="+mj-lt"/>
              <a:ea typeface="Arial Unicode MS" pitchFamily="34" charset="-128"/>
              <a:cs typeface="Arial Unicode MS" pitchFamily="34" charset="-128"/>
            </a:rPr>
            <a:t>Surat Tugas dan dokumen penugasan lainnya</a:t>
          </a:r>
          <a:endParaRPr lang="id-ID" sz="2400" kern="1200" dirty="0"/>
        </a:p>
      </dsp:txBody>
      <dsp:txXfrm>
        <a:off x="4417827" y="0"/>
        <a:ext cx="3393541" cy="2036125"/>
      </dsp:txXfrm>
    </dsp:sp>
    <dsp:sp modelId="{5B105C04-DDF5-48C2-930B-072A5774C456}">
      <dsp:nvSpPr>
        <dsp:cNvPr id="0" name=""/>
        <dsp:cNvSpPr/>
      </dsp:nvSpPr>
      <dsp:spPr>
        <a:xfrm>
          <a:off x="2551379" y="2377476"/>
          <a:ext cx="3393541" cy="203612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 smtClean="0">
              <a:solidFill>
                <a:schemeClr val="bg1"/>
              </a:solidFill>
              <a:latin typeface="+mj-lt"/>
              <a:ea typeface="Arial Unicode MS" pitchFamily="34" charset="-128"/>
              <a:cs typeface="Arial Unicode MS" pitchFamily="34" charset="-128"/>
            </a:rPr>
            <a:t>Dokumen Hasil Kegiatan: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 smtClean="0">
              <a:solidFill>
                <a:schemeClr val="bg1"/>
              </a:solidFill>
              <a:latin typeface="+mj-lt"/>
              <a:ea typeface="Arial Unicode MS" pitchFamily="34" charset="-128"/>
              <a:cs typeface="Arial Unicode MS" pitchFamily="34" charset="-128"/>
            </a:rPr>
            <a:t>Surat Keanggotaan, SK, Fotocopy penghargaan tanda/jasa</a:t>
          </a:r>
          <a:endParaRPr lang="id-ID" sz="2400" b="1" kern="1200" dirty="0">
            <a:solidFill>
              <a:schemeClr val="bg1"/>
            </a:solidFill>
            <a:latin typeface="+mj-lt"/>
          </a:endParaRPr>
        </a:p>
      </dsp:txBody>
      <dsp:txXfrm>
        <a:off x="2551379" y="2377476"/>
        <a:ext cx="3393541" cy="20361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DD263E-E143-4717-81EA-3D12AAAC2486}" type="datetimeFigureOut">
              <a:rPr lang="id-ID" smtClean="0"/>
              <a:pPr/>
              <a:t>12/03/2020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38D1B-9252-4465-8368-3EE1B37B1560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37697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5858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Shape 20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Shape 20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Shape 22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Shape 2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Shape 2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Shape 2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Shape 3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hape 3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Shape 3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hape 3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Shape 3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13835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617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Shape 3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Shape 3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Shape 3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Shape 39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Shape 4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Shape 4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hape 4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Shape 44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Shape 4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Shape 45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Shape 4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Shape 4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Shape 4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Shape 4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4" name="Shape 4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Shape 5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Shape 5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Shape 5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Shape 5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Shape 5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Shape 55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Shape 5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Shape 5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Shape 20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2E600-A436-429F-BCD5-418F6A90974E}" type="datetimeFigureOut">
              <a:rPr lang="id-ID" smtClean="0"/>
              <a:pPr/>
              <a:t>12/03/2020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1DD4-2540-4E5F-AD7D-C66282026C3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84584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2E600-A436-429F-BCD5-418F6A90974E}" type="datetimeFigureOut">
              <a:rPr lang="id-ID" smtClean="0"/>
              <a:pPr/>
              <a:t>12/03/2020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1DD4-2540-4E5F-AD7D-C66282026C3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0024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2E600-A436-429F-BCD5-418F6A90974E}" type="datetimeFigureOut">
              <a:rPr lang="id-ID" smtClean="0"/>
              <a:pPr/>
              <a:t>12/03/2020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1DD4-2540-4E5F-AD7D-C66282026C3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31407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1_Blank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9503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67400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316766"/>
            <a:ext cx="849694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2218994"/>
            <a:ext cx="849694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4028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316766"/>
            <a:ext cx="849694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2218994"/>
            <a:ext cx="849694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316766"/>
            <a:ext cx="849694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2218994"/>
            <a:ext cx="849694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316766"/>
            <a:ext cx="849694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2218994"/>
            <a:ext cx="849694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316766"/>
            <a:ext cx="849694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2218994"/>
            <a:ext cx="849694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316766"/>
            <a:ext cx="849694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2218994"/>
            <a:ext cx="849694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2E600-A436-429F-BCD5-418F6A90974E}" type="datetimeFigureOut">
              <a:rPr lang="id-ID" smtClean="0"/>
              <a:pPr/>
              <a:t>12/03/2020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1DD4-2540-4E5F-AD7D-C66282026C3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640183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316766"/>
            <a:ext cx="849694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2218994"/>
            <a:ext cx="849694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316766"/>
            <a:ext cx="849694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2218994"/>
            <a:ext cx="849694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316766"/>
            <a:ext cx="849694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2218994"/>
            <a:ext cx="849694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316766"/>
            <a:ext cx="849694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2218994"/>
            <a:ext cx="849694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316766"/>
            <a:ext cx="849694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2218994"/>
            <a:ext cx="849694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2E600-A436-429F-BCD5-418F6A90974E}" type="datetimeFigureOut">
              <a:rPr lang="id-ID" smtClean="0"/>
              <a:pPr/>
              <a:t>12/03/2020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1DD4-2540-4E5F-AD7D-C66282026C3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36102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2E600-A436-429F-BCD5-418F6A90974E}" type="datetimeFigureOut">
              <a:rPr lang="id-ID" smtClean="0"/>
              <a:pPr/>
              <a:t>12/03/2020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1DD4-2540-4E5F-AD7D-C66282026C3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8690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2E600-A436-429F-BCD5-418F6A90974E}" type="datetimeFigureOut">
              <a:rPr lang="id-ID" smtClean="0"/>
              <a:pPr/>
              <a:t>12/03/2020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1DD4-2540-4E5F-AD7D-C66282026C3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43321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2E600-A436-429F-BCD5-418F6A90974E}" type="datetimeFigureOut">
              <a:rPr lang="id-ID" smtClean="0"/>
              <a:pPr/>
              <a:t>12/03/2020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1DD4-2540-4E5F-AD7D-C66282026C3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8485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2E600-A436-429F-BCD5-418F6A90974E}" type="datetimeFigureOut">
              <a:rPr lang="id-ID" smtClean="0"/>
              <a:pPr/>
              <a:t>12/03/2020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1DD4-2540-4E5F-AD7D-C66282026C3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6715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2E600-A436-429F-BCD5-418F6A90974E}" type="datetimeFigureOut">
              <a:rPr lang="id-ID" smtClean="0"/>
              <a:pPr/>
              <a:t>12/03/2020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1DD4-2540-4E5F-AD7D-C66282026C3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54124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2E600-A436-429F-BCD5-418F6A90974E}" type="datetimeFigureOut">
              <a:rPr lang="id-ID" smtClean="0"/>
              <a:pPr/>
              <a:t>12/03/2020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1DD4-2540-4E5F-AD7D-C66282026C3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99913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2E600-A436-429F-BCD5-418F6A90974E}" type="datetimeFigureOut">
              <a:rPr lang="id-ID" smtClean="0"/>
              <a:pPr/>
              <a:t>12/03/2020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D1DD4-2540-4E5F-AD7D-C66282026C3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6676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3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3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3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12" Type="http://schemas.microsoft.com/office/2007/relationships/diagramDrawing" Target="../diagrams/drawing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11" Type="http://schemas.openxmlformats.org/officeDocument/2006/relationships/diagramColors" Target="../diagrams/colors3.xml"/><Relationship Id="rId5" Type="http://schemas.openxmlformats.org/officeDocument/2006/relationships/diagramColors" Target="../diagrams/colors2.xml"/><Relationship Id="rId10" Type="http://schemas.openxmlformats.org/officeDocument/2006/relationships/diagramQuickStyle" Target="../diagrams/quickStyle3.xml"/><Relationship Id="rId4" Type="http://schemas.openxmlformats.org/officeDocument/2006/relationships/diagramQuickStyle" Target="../diagrams/quickStyle2.xml"/><Relationship Id="rId9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0" y="796072"/>
            <a:ext cx="91440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PENGENALAN BEBERAPA BERKAS ADMINISTRASI DALAM PENILAIAN DUPAK</a:t>
            </a:r>
          </a:p>
          <a:p>
            <a:pPr algn="ctr"/>
            <a:endParaRPr lang="id-ID" altLang="ko-KR" sz="28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algn="ctr"/>
            <a:r>
              <a:rPr lang="id-ID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JABATAN FUNGSIONAL PENGELOLA PENGADAAN BARANG/JASA </a:t>
            </a:r>
          </a:p>
          <a:p>
            <a:pPr algn="ctr"/>
            <a:endParaRPr lang="en-US" altLang="ko-KR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7" name="TextBox 6">
            <a:hlinkClick r:id="rId2"/>
          </p:cNvPr>
          <p:cNvSpPr txBox="1"/>
          <p:nvPr/>
        </p:nvSpPr>
        <p:spPr>
          <a:xfrm>
            <a:off x="2" y="592527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Direktorat Pengembangan Profesi dan Kelembagaan </a:t>
            </a:r>
          </a:p>
          <a:p>
            <a:pPr algn="ctr"/>
            <a:r>
              <a:rPr lang="id-ID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201</a:t>
            </a:r>
            <a:r>
              <a:rPr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9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5" descr="C:\Users\LKPP\Pictures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1403647" cy="5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4856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800" dirty="0">
                <a:latin typeface="+mj-lt"/>
              </a:rPr>
              <a:t>Dokumen Persyaratan Penilaian DUPAK</a:t>
            </a:r>
          </a:p>
        </p:txBody>
      </p:sp>
      <p:sp>
        <p:nvSpPr>
          <p:cNvPr id="8" name="Ellipse 15"/>
          <p:cNvSpPr/>
          <p:nvPr/>
        </p:nvSpPr>
        <p:spPr bwMode="auto">
          <a:xfrm rot="5400000">
            <a:off x="2722960" y="-1058664"/>
            <a:ext cx="1177200" cy="5400000"/>
          </a:xfrm>
          <a:custGeom>
            <a:avLst/>
            <a:gdLst/>
            <a:ahLst/>
            <a:cxnLst/>
            <a:rect l="l" t="t" r="r" b="b"/>
            <a:pathLst>
              <a:path w="1080120" h="4393198">
                <a:moveTo>
                  <a:pt x="311153" y="3868476"/>
                </a:moveTo>
                <a:cubicBezTo>
                  <a:pt x="308041" y="3883686"/>
                  <a:pt x="306406" y="3899434"/>
                  <a:pt x="306406" y="3915565"/>
                </a:cubicBezTo>
                <a:cubicBezTo>
                  <a:pt x="306406" y="4044609"/>
                  <a:pt x="411016" y="4149219"/>
                  <a:pt x="540060" y="4149219"/>
                </a:cubicBezTo>
                <a:cubicBezTo>
                  <a:pt x="669104" y="4149219"/>
                  <a:pt x="773714" y="4044609"/>
                  <a:pt x="773714" y="3915565"/>
                </a:cubicBezTo>
                <a:cubicBezTo>
                  <a:pt x="773714" y="3786521"/>
                  <a:pt x="669104" y="3681911"/>
                  <a:pt x="540060" y="3681911"/>
                </a:cubicBezTo>
                <a:cubicBezTo>
                  <a:pt x="427147" y="3681911"/>
                  <a:pt x="332940" y="3762003"/>
                  <a:pt x="311153" y="3868476"/>
                </a:cubicBezTo>
                <a:close/>
                <a:moveTo>
                  <a:pt x="3658" y="143743"/>
                </a:moveTo>
                <a:cubicBezTo>
                  <a:pt x="20444" y="61708"/>
                  <a:pt x="93027" y="0"/>
                  <a:pt x="180024" y="0"/>
                </a:cubicBezTo>
                <a:lnTo>
                  <a:pt x="900096" y="0"/>
                </a:lnTo>
                <a:cubicBezTo>
                  <a:pt x="999521" y="0"/>
                  <a:pt x="1080120" y="80599"/>
                  <a:pt x="1080120" y="180023"/>
                </a:cubicBezTo>
                <a:lnTo>
                  <a:pt x="1080120" y="4213174"/>
                </a:lnTo>
                <a:cubicBezTo>
                  <a:pt x="1080120" y="4312599"/>
                  <a:pt x="999521" y="4393198"/>
                  <a:pt x="900096" y="4393198"/>
                </a:cubicBezTo>
                <a:lnTo>
                  <a:pt x="180024" y="4393198"/>
                </a:lnTo>
                <a:cubicBezTo>
                  <a:pt x="80599" y="4393198"/>
                  <a:pt x="0" y="4312599"/>
                  <a:pt x="0" y="4213174"/>
                </a:cubicBezTo>
                <a:lnTo>
                  <a:pt x="0" y="180024"/>
                </a:lnTo>
                <a:cubicBezTo>
                  <a:pt x="0" y="167596"/>
                  <a:pt x="1259" y="155462"/>
                  <a:pt x="3658" y="143743"/>
                </a:cubicBezTo>
                <a:close/>
              </a:path>
            </a:pathLst>
          </a:cu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72000" tIns="252000" rIns="72000" bIns="45720" numCol="1" rtlCol="0" anchor="ctr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id-ID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itchFamily="34" charset="0"/>
              </a:rPr>
              <a:t>Surat Usulan dari Pejabat Pengusul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id-ID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itchFamily="34" charset="0"/>
              </a:rPr>
              <a:t>(Pasal 24 PermenPAN&amp;RB 77/2012)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11" name="Ellipse 10"/>
          <p:cNvSpPr/>
          <p:nvPr/>
        </p:nvSpPr>
        <p:spPr bwMode="auto">
          <a:xfrm>
            <a:off x="2977737" y="4432556"/>
            <a:ext cx="616244" cy="585179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schemeClr val="tx1"/>
              </a:solidFill>
              <a:latin typeface="Lucida Sans Unicode" pitchFamily="34" charset="0"/>
            </a:endParaRPr>
          </a:p>
        </p:txBody>
      </p:sp>
      <p:pic>
        <p:nvPicPr>
          <p:cNvPr id="12" name="Picture 5" descr="C:\Users\LKPP\Pictures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Ellipse 15"/>
          <p:cNvSpPr/>
          <p:nvPr/>
        </p:nvSpPr>
        <p:spPr bwMode="auto">
          <a:xfrm rot="5395434">
            <a:off x="4785892" y="266264"/>
            <a:ext cx="1177200" cy="5400000"/>
          </a:xfrm>
          <a:custGeom>
            <a:avLst/>
            <a:gdLst/>
            <a:ahLst/>
            <a:cxnLst/>
            <a:rect l="l" t="t" r="r" b="b"/>
            <a:pathLst>
              <a:path w="1080120" h="4393198">
                <a:moveTo>
                  <a:pt x="311153" y="3868476"/>
                </a:moveTo>
                <a:cubicBezTo>
                  <a:pt x="308041" y="3883686"/>
                  <a:pt x="306406" y="3899434"/>
                  <a:pt x="306406" y="3915565"/>
                </a:cubicBezTo>
                <a:cubicBezTo>
                  <a:pt x="306406" y="4044609"/>
                  <a:pt x="411016" y="4149219"/>
                  <a:pt x="540060" y="4149219"/>
                </a:cubicBezTo>
                <a:cubicBezTo>
                  <a:pt x="669104" y="4149219"/>
                  <a:pt x="773714" y="4044609"/>
                  <a:pt x="773714" y="3915565"/>
                </a:cubicBezTo>
                <a:cubicBezTo>
                  <a:pt x="773714" y="3786521"/>
                  <a:pt x="669104" y="3681911"/>
                  <a:pt x="540060" y="3681911"/>
                </a:cubicBezTo>
                <a:cubicBezTo>
                  <a:pt x="427147" y="3681911"/>
                  <a:pt x="332940" y="3762003"/>
                  <a:pt x="311153" y="3868476"/>
                </a:cubicBezTo>
                <a:close/>
                <a:moveTo>
                  <a:pt x="3658" y="143743"/>
                </a:moveTo>
                <a:cubicBezTo>
                  <a:pt x="20444" y="61708"/>
                  <a:pt x="93027" y="0"/>
                  <a:pt x="180024" y="0"/>
                </a:cubicBezTo>
                <a:lnTo>
                  <a:pt x="900096" y="0"/>
                </a:lnTo>
                <a:cubicBezTo>
                  <a:pt x="999521" y="0"/>
                  <a:pt x="1080120" y="80599"/>
                  <a:pt x="1080120" y="180023"/>
                </a:cubicBezTo>
                <a:lnTo>
                  <a:pt x="1080120" y="4213174"/>
                </a:lnTo>
                <a:cubicBezTo>
                  <a:pt x="1080120" y="4312599"/>
                  <a:pt x="999521" y="4393198"/>
                  <a:pt x="900096" y="4393198"/>
                </a:cubicBezTo>
                <a:lnTo>
                  <a:pt x="180024" y="4393198"/>
                </a:lnTo>
                <a:cubicBezTo>
                  <a:pt x="80599" y="4393198"/>
                  <a:pt x="0" y="4312599"/>
                  <a:pt x="0" y="4213174"/>
                </a:cubicBezTo>
                <a:lnTo>
                  <a:pt x="0" y="180024"/>
                </a:lnTo>
                <a:cubicBezTo>
                  <a:pt x="0" y="167596"/>
                  <a:pt x="1259" y="155462"/>
                  <a:pt x="3658" y="143743"/>
                </a:cubicBezTo>
                <a:close/>
              </a:path>
            </a:pathLst>
          </a:cu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72000" tIns="252000" rIns="72000" bIns="45720" numCol="1" rtlCol="0" anchor="ctr" anchorCtr="0" compatLnSpc="1">
            <a:prstTxWarp prst="textNoShape">
              <a:avLst/>
            </a:prstTxWarp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id-ID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itchFamily="34" charset="0"/>
              </a:rPr>
              <a:t>DUPAK (Daftar Usulan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id-ID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itchFamily="34" charset="0"/>
              </a:rPr>
              <a:t>Penilaian Angka Kredit) </a:t>
            </a:r>
            <a:endParaRPr lang="en-US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14" name="Ellipse 15"/>
          <p:cNvSpPr/>
          <p:nvPr/>
        </p:nvSpPr>
        <p:spPr bwMode="auto">
          <a:xfrm rot="5404665">
            <a:off x="3083596" y="1610517"/>
            <a:ext cx="1177200" cy="5400000"/>
          </a:xfrm>
          <a:custGeom>
            <a:avLst/>
            <a:gdLst/>
            <a:ahLst/>
            <a:cxnLst/>
            <a:rect l="l" t="t" r="r" b="b"/>
            <a:pathLst>
              <a:path w="1080120" h="4393198">
                <a:moveTo>
                  <a:pt x="311153" y="3868476"/>
                </a:moveTo>
                <a:cubicBezTo>
                  <a:pt x="308041" y="3883686"/>
                  <a:pt x="306406" y="3899434"/>
                  <a:pt x="306406" y="3915565"/>
                </a:cubicBezTo>
                <a:cubicBezTo>
                  <a:pt x="306406" y="4044609"/>
                  <a:pt x="411016" y="4149219"/>
                  <a:pt x="540060" y="4149219"/>
                </a:cubicBezTo>
                <a:cubicBezTo>
                  <a:pt x="669104" y="4149219"/>
                  <a:pt x="773714" y="4044609"/>
                  <a:pt x="773714" y="3915565"/>
                </a:cubicBezTo>
                <a:cubicBezTo>
                  <a:pt x="773714" y="3786521"/>
                  <a:pt x="669104" y="3681911"/>
                  <a:pt x="540060" y="3681911"/>
                </a:cubicBezTo>
                <a:cubicBezTo>
                  <a:pt x="427147" y="3681911"/>
                  <a:pt x="332940" y="3762003"/>
                  <a:pt x="311153" y="3868476"/>
                </a:cubicBezTo>
                <a:close/>
                <a:moveTo>
                  <a:pt x="3658" y="143743"/>
                </a:moveTo>
                <a:cubicBezTo>
                  <a:pt x="20444" y="61708"/>
                  <a:pt x="93027" y="0"/>
                  <a:pt x="180024" y="0"/>
                </a:cubicBezTo>
                <a:lnTo>
                  <a:pt x="900096" y="0"/>
                </a:lnTo>
                <a:cubicBezTo>
                  <a:pt x="999521" y="0"/>
                  <a:pt x="1080120" y="80599"/>
                  <a:pt x="1080120" y="180023"/>
                </a:cubicBezTo>
                <a:lnTo>
                  <a:pt x="1080120" y="4213174"/>
                </a:lnTo>
                <a:cubicBezTo>
                  <a:pt x="1080120" y="4312599"/>
                  <a:pt x="999521" y="4393198"/>
                  <a:pt x="900096" y="4393198"/>
                </a:cubicBezTo>
                <a:lnTo>
                  <a:pt x="180024" y="4393198"/>
                </a:lnTo>
                <a:cubicBezTo>
                  <a:pt x="80599" y="4393198"/>
                  <a:pt x="0" y="4312599"/>
                  <a:pt x="0" y="4213174"/>
                </a:cubicBezTo>
                <a:lnTo>
                  <a:pt x="0" y="180024"/>
                </a:lnTo>
                <a:cubicBezTo>
                  <a:pt x="0" y="167596"/>
                  <a:pt x="1259" y="155462"/>
                  <a:pt x="3658" y="143743"/>
                </a:cubicBezTo>
                <a:close/>
              </a:path>
            </a:pathLst>
          </a:cu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72000" tIns="252000" rIns="72000" bIns="45720" numCol="1" rtlCol="0" anchor="ctr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id-ID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itchFamily="34" charset="0"/>
              </a:rPr>
              <a:t>SPMK 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15" name="Ellipse 15"/>
          <p:cNvSpPr/>
          <p:nvPr/>
        </p:nvSpPr>
        <p:spPr bwMode="auto">
          <a:xfrm rot="5390995">
            <a:off x="5028363" y="2959209"/>
            <a:ext cx="1177200" cy="5400000"/>
          </a:xfrm>
          <a:custGeom>
            <a:avLst/>
            <a:gdLst/>
            <a:ahLst/>
            <a:cxnLst/>
            <a:rect l="l" t="t" r="r" b="b"/>
            <a:pathLst>
              <a:path w="1080120" h="4393198">
                <a:moveTo>
                  <a:pt x="311153" y="3868476"/>
                </a:moveTo>
                <a:cubicBezTo>
                  <a:pt x="308041" y="3883686"/>
                  <a:pt x="306406" y="3899434"/>
                  <a:pt x="306406" y="3915565"/>
                </a:cubicBezTo>
                <a:cubicBezTo>
                  <a:pt x="306406" y="4044609"/>
                  <a:pt x="411016" y="4149219"/>
                  <a:pt x="540060" y="4149219"/>
                </a:cubicBezTo>
                <a:cubicBezTo>
                  <a:pt x="669104" y="4149219"/>
                  <a:pt x="773714" y="4044609"/>
                  <a:pt x="773714" y="3915565"/>
                </a:cubicBezTo>
                <a:cubicBezTo>
                  <a:pt x="773714" y="3786521"/>
                  <a:pt x="669104" y="3681911"/>
                  <a:pt x="540060" y="3681911"/>
                </a:cubicBezTo>
                <a:cubicBezTo>
                  <a:pt x="427147" y="3681911"/>
                  <a:pt x="332940" y="3762003"/>
                  <a:pt x="311153" y="3868476"/>
                </a:cubicBezTo>
                <a:close/>
                <a:moveTo>
                  <a:pt x="3658" y="143743"/>
                </a:moveTo>
                <a:cubicBezTo>
                  <a:pt x="20444" y="61708"/>
                  <a:pt x="93027" y="0"/>
                  <a:pt x="180024" y="0"/>
                </a:cubicBezTo>
                <a:lnTo>
                  <a:pt x="900096" y="0"/>
                </a:lnTo>
                <a:cubicBezTo>
                  <a:pt x="999521" y="0"/>
                  <a:pt x="1080120" y="80599"/>
                  <a:pt x="1080120" y="180023"/>
                </a:cubicBezTo>
                <a:lnTo>
                  <a:pt x="1080120" y="4213174"/>
                </a:lnTo>
                <a:cubicBezTo>
                  <a:pt x="1080120" y="4312599"/>
                  <a:pt x="999521" y="4393198"/>
                  <a:pt x="900096" y="4393198"/>
                </a:cubicBezTo>
                <a:lnTo>
                  <a:pt x="180024" y="4393198"/>
                </a:lnTo>
                <a:cubicBezTo>
                  <a:pt x="80599" y="4393198"/>
                  <a:pt x="0" y="4312599"/>
                  <a:pt x="0" y="4213174"/>
                </a:cubicBezTo>
                <a:lnTo>
                  <a:pt x="0" y="180024"/>
                </a:lnTo>
                <a:cubicBezTo>
                  <a:pt x="0" y="167596"/>
                  <a:pt x="1259" y="155462"/>
                  <a:pt x="3658" y="143743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72000" tIns="252000" rIns="72000" bIns="45720" numCol="1" rtlCol="0" anchor="ctr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id-ID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itchFamily="34" charset="0"/>
              </a:rPr>
              <a:t>Bukti Fisik Per kegiatan </a:t>
            </a:r>
            <a:endParaRPr lang="en-US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 Unicode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800" dirty="0">
                <a:solidFill>
                  <a:schemeClr val="tx2"/>
                </a:solidFill>
                <a:latin typeface="+mn-lt"/>
              </a:rPr>
              <a:t>Bukti Fisik Kegiatan </a:t>
            </a:r>
            <a:endParaRPr lang="en-US" sz="2800" dirty="0">
              <a:solidFill>
                <a:schemeClr val="tx2"/>
              </a:solidFill>
              <a:latin typeface="+mn-lt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4139953" y="188640"/>
            <a:ext cx="4811635" cy="4968552"/>
            <a:chOff x="6168008" y="188640"/>
            <a:chExt cx="5430717" cy="4205868"/>
          </a:xfrm>
        </p:grpSpPr>
        <p:sp>
          <p:nvSpPr>
            <p:cNvPr id="8" name="Freeform 809"/>
            <p:cNvSpPr>
              <a:spLocks/>
            </p:cNvSpPr>
            <p:nvPr/>
          </p:nvSpPr>
          <p:spPr bwMode="auto">
            <a:xfrm flipH="1">
              <a:off x="10250409" y="2809507"/>
              <a:ext cx="649189" cy="287047"/>
            </a:xfrm>
            <a:custGeom>
              <a:avLst/>
              <a:gdLst>
                <a:gd name="T0" fmla="*/ 207 w 627"/>
                <a:gd name="T1" fmla="*/ 0 h 321"/>
                <a:gd name="T2" fmla="*/ 0 w 627"/>
                <a:gd name="T3" fmla="*/ 112 h 321"/>
                <a:gd name="T4" fmla="*/ 419 w 627"/>
                <a:gd name="T5" fmla="*/ 321 h 321"/>
                <a:gd name="T6" fmla="*/ 627 w 627"/>
                <a:gd name="T7" fmla="*/ 210 h 321"/>
                <a:gd name="T8" fmla="*/ 207 w 627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21">
                  <a:moveTo>
                    <a:pt x="207" y="0"/>
                  </a:moveTo>
                  <a:lnTo>
                    <a:pt x="0" y="112"/>
                  </a:lnTo>
                  <a:lnTo>
                    <a:pt x="419" y="321"/>
                  </a:lnTo>
                  <a:lnTo>
                    <a:pt x="627" y="21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10"/>
            <p:cNvSpPr>
              <a:spLocks/>
            </p:cNvSpPr>
            <p:nvPr/>
          </p:nvSpPr>
          <p:spPr bwMode="auto">
            <a:xfrm flipH="1">
              <a:off x="10462644" y="2909349"/>
              <a:ext cx="436954" cy="255847"/>
            </a:xfrm>
            <a:custGeom>
              <a:avLst/>
              <a:gdLst>
                <a:gd name="T0" fmla="*/ 419 w 419"/>
                <a:gd name="T1" fmla="*/ 285 h 285"/>
                <a:gd name="T2" fmla="*/ 1 w 419"/>
                <a:gd name="T3" fmla="*/ 75 h 285"/>
                <a:gd name="T4" fmla="*/ 0 w 419"/>
                <a:gd name="T5" fmla="*/ 0 h 285"/>
                <a:gd name="T6" fmla="*/ 419 w 419"/>
                <a:gd name="T7" fmla="*/ 209 h 285"/>
                <a:gd name="T8" fmla="*/ 419 w 419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85">
                  <a:moveTo>
                    <a:pt x="419" y="285"/>
                  </a:moveTo>
                  <a:lnTo>
                    <a:pt x="1" y="75"/>
                  </a:lnTo>
                  <a:lnTo>
                    <a:pt x="0" y="0"/>
                  </a:lnTo>
                  <a:lnTo>
                    <a:pt x="419" y="209"/>
                  </a:lnTo>
                  <a:lnTo>
                    <a:pt x="419" y="285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11"/>
            <p:cNvSpPr>
              <a:spLocks/>
            </p:cNvSpPr>
            <p:nvPr/>
          </p:nvSpPr>
          <p:spPr bwMode="auto">
            <a:xfrm flipH="1">
              <a:off x="10250409" y="2996712"/>
              <a:ext cx="212235" cy="168484"/>
            </a:xfrm>
            <a:custGeom>
              <a:avLst/>
              <a:gdLst>
                <a:gd name="T0" fmla="*/ 0 w 208"/>
                <a:gd name="T1" fmla="*/ 187 h 187"/>
                <a:gd name="T2" fmla="*/ 208 w 208"/>
                <a:gd name="T3" fmla="*/ 77 h 187"/>
                <a:gd name="T4" fmla="*/ 208 w 208"/>
                <a:gd name="T5" fmla="*/ 0 h 187"/>
                <a:gd name="T6" fmla="*/ 0 w 208"/>
                <a:gd name="T7" fmla="*/ 111 h 187"/>
                <a:gd name="T8" fmla="*/ 0 w 208"/>
                <a:gd name="T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87">
                  <a:moveTo>
                    <a:pt x="0" y="187"/>
                  </a:moveTo>
                  <a:lnTo>
                    <a:pt x="208" y="77"/>
                  </a:lnTo>
                  <a:lnTo>
                    <a:pt x="208" y="0"/>
                  </a:lnTo>
                  <a:lnTo>
                    <a:pt x="0" y="111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12"/>
            <p:cNvSpPr>
              <a:spLocks/>
            </p:cNvSpPr>
            <p:nvPr/>
          </p:nvSpPr>
          <p:spPr bwMode="auto">
            <a:xfrm flipH="1">
              <a:off x="10031932" y="2641022"/>
              <a:ext cx="655431" cy="287047"/>
            </a:xfrm>
            <a:custGeom>
              <a:avLst/>
              <a:gdLst>
                <a:gd name="T0" fmla="*/ 208 w 626"/>
                <a:gd name="T1" fmla="*/ 0 h 320"/>
                <a:gd name="T2" fmla="*/ 0 w 626"/>
                <a:gd name="T3" fmla="*/ 111 h 320"/>
                <a:gd name="T4" fmla="*/ 419 w 626"/>
                <a:gd name="T5" fmla="*/ 320 h 320"/>
                <a:gd name="T6" fmla="*/ 626 w 626"/>
                <a:gd name="T7" fmla="*/ 209 h 320"/>
                <a:gd name="T8" fmla="*/ 208 w 626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320">
                  <a:moveTo>
                    <a:pt x="208" y="0"/>
                  </a:moveTo>
                  <a:lnTo>
                    <a:pt x="0" y="111"/>
                  </a:lnTo>
                  <a:lnTo>
                    <a:pt x="419" y="320"/>
                  </a:lnTo>
                  <a:lnTo>
                    <a:pt x="626" y="209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13"/>
            <p:cNvSpPr>
              <a:spLocks/>
            </p:cNvSpPr>
            <p:nvPr/>
          </p:nvSpPr>
          <p:spPr bwMode="auto">
            <a:xfrm flipH="1">
              <a:off x="10250409" y="2740865"/>
              <a:ext cx="436954" cy="255847"/>
            </a:xfrm>
            <a:custGeom>
              <a:avLst/>
              <a:gdLst>
                <a:gd name="T0" fmla="*/ 420 w 420"/>
                <a:gd name="T1" fmla="*/ 285 h 285"/>
                <a:gd name="T2" fmla="*/ 0 w 420"/>
                <a:gd name="T3" fmla="*/ 75 h 285"/>
                <a:gd name="T4" fmla="*/ 0 w 420"/>
                <a:gd name="T5" fmla="*/ 0 h 285"/>
                <a:gd name="T6" fmla="*/ 419 w 420"/>
                <a:gd name="T7" fmla="*/ 209 h 285"/>
                <a:gd name="T8" fmla="*/ 420 w 420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285">
                  <a:moveTo>
                    <a:pt x="420" y="285"/>
                  </a:moveTo>
                  <a:lnTo>
                    <a:pt x="0" y="75"/>
                  </a:lnTo>
                  <a:lnTo>
                    <a:pt x="0" y="0"/>
                  </a:lnTo>
                  <a:lnTo>
                    <a:pt x="419" y="209"/>
                  </a:lnTo>
                  <a:lnTo>
                    <a:pt x="420" y="285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14"/>
            <p:cNvSpPr>
              <a:spLocks/>
            </p:cNvSpPr>
            <p:nvPr/>
          </p:nvSpPr>
          <p:spPr bwMode="auto">
            <a:xfrm flipH="1">
              <a:off x="10031932" y="2828227"/>
              <a:ext cx="218477" cy="168484"/>
            </a:xfrm>
            <a:custGeom>
              <a:avLst/>
              <a:gdLst>
                <a:gd name="T0" fmla="*/ 1 w 208"/>
                <a:gd name="T1" fmla="*/ 187 h 187"/>
                <a:gd name="T2" fmla="*/ 208 w 208"/>
                <a:gd name="T3" fmla="*/ 77 h 187"/>
                <a:gd name="T4" fmla="*/ 207 w 208"/>
                <a:gd name="T5" fmla="*/ 0 h 187"/>
                <a:gd name="T6" fmla="*/ 0 w 208"/>
                <a:gd name="T7" fmla="*/ 111 h 187"/>
                <a:gd name="T8" fmla="*/ 1 w 208"/>
                <a:gd name="T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87">
                  <a:moveTo>
                    <a:pt x="1" y="187"/>
                  </a:moveTo>
                  <a:lnTo>
                    <a:pt x="208" y="77"/>
                  </a:lnTo>
                  <a:lnTo>
                    <a:pt x="207" y="0"/>
                  </a:lnTo>
                  <a:lnTo>
                    <a:pt x="0" y="111"/>
                  </a:lnTo>
                  <a:lnTo>
                    <a:pt x="1" y="187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815"/>
            <p:cNvSpPr>
              <a:spLocks/>
            </p:cNvSpPr>
            <p:nvPr/>
          </p:nvSpPr>
          <p:spPr bwMode="auto">
            <a:xfrm flipH="1">
              <a:off x="9819697" y="2478778"/>
              <a:ext cx="649189" cy="280807"/>
            </a:xfrm>
            <a:custGeom>
              <a:avLst/>
              <a:gdLst>
                <a:gd name="T0" fmla="*/ 208 w 628"/>
                <a:gd name="T1" fmla="*/ 0 h 320"/>
                <a:gd name="T2" fmla="*/ 0 w 628"/>
                <a:gd name="T3" fmla="*/ 111 h 320"/>
                <a:gd name="T4" fmla="*/ 420 w 628"/>
                <a:gd name="T5" fmla="*/ 320 h 320"/>
                <a:gd name="T6" fmla="*/ 628 w 628"/>
                <a:gd name="T7" fmla="*/ 210 h 320"/>
                <a:gd name="T8" fmla="*/ 208 w 628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8" h="320">
                  <a:moveTo>
                    <a:pt x="208" y="0"/>
                  </a:moveTo>
                  <a:lnTo>
                    <a:pt x="0" y="111"/>
                  </a:lnTo>
                  <a:lnTo>
                    <a:pt x="420" y="320"/>
                  </a:lnTo>
                  <a:lnTo>
                    <a:pt x="628" y="210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16"/>
            <p:cNvSpPr>
              <a:spLocks/>
            </p:cNvSpPr>
            <p:nvPr/>
          </p:nvSpPr>
          <p:spPr bwMode="auto">
            <a:xfrm flipH="1">
              <a:off x="10031932" y="2578621"/>
              <a:ext cx="436954" cy="249606"/>
            </a:xfrm>
            <a:custGeom>
              <a:avLst/>
              <a:gdLst>
                <a:gd name="T0" fmla="*/ 420 w 420"/>
                <a:gd name="T1" fmla="*/ 285 h 285"/>
                <a:gd name="T2" fmla="*/ 2 w 420"/>
                <a:gd name="T3" fmla="*/ 76 h 285"/>
                <a:gd name="T4" fmla="*/ 0 w 420"/>
                <a:gd name="T5" fmla="*/ 0 h 285"/>
                <a:gd name="T6" fmla="*/ 420 w 420"/>
                <a:gd name="T7" fmla="*/ 209 h 285"/>
                <a:gd name="T8" fmla="*/ 420 w 420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285">
                  <a:moveTo>
                    <a:pt x="420" y="285"/>
                  </a:moveTo>
                  <a:lnTo>
                    <a:pt x="2" y="76"/>
                  </a:lnTo>
                  <a:lnTo>
                    <a:pt x="0" y="0"/>
                  </a:lnTo>
                  <a:lnTo>
                    <a:pt x="420" y="209"/>
                  </a:lnTo>
                  <a:lnTo>
                    <a:pt x="420" y="285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817"/>
            <p:cNvSpPr>
              <a:spLocks/>
            </p:cNvSpPr>
            <p:nvPr/>
          </p:nvSpPr>
          <p:spPr bwMode="auto">
            <a:xfrm flipH="1">
              <a:off x="9819697" y="2665983"/>
              <a:ext cx="212235" cy="162244"/>
            </a:xfrm>
            <a:custGeom>
              <a:avLst/>
              <a:gdLst>
                <a:gd name="T0" fmla="*/ 0 w 208"/>
                <a:gd name="T1" fmla="*/ 186 h 186"/>
                <a:gd name="T2" fmla="*/ 208 w 208"/>
                <a:gd name="T3" fmla="*/ 76 h 186"/>
                <a:gd name="T4" fmla="*/ 208 w 208"/>
                <a:gd name="T5" fmla="*/ 0 h 186"/>
                <a:gd name="T6" fmla="*/ 0 w 208"/>
                <a:gd name="T7" fmla="*/ 110 h 186"/>
                <a:gd name="T8" fmla="*/ 0 w 208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86">
                  <a:moveTo>
                    <a:pt x="0" y="186"/>
                  </a:moveTo>
                  <a:lnTo>
                    <a:pt x="208" y="76"/>
                  </a:lnTo>
                  <a:lnTo>
                    <a:pt x="208" y="0"/>
                  </a:lnTo>
                  <a:lnTo>
                    <a:pt x="0" y="110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18"/>
            <p:cNvSpPr>
              <a:spLocks/>
            </p:cNvSpPr>
            <p:nvPr/>
          </p:nvSpPr>
          <p:spPr bwMode="auto">
            <a:xfrm flipH="1">
              <a:off x="9607462" y="2310294"/>
              <a:ext cx="649189" cy="287047"/>
            </a:xfrm>
            <a:custGeom>
              <a:avLst/>
              <a:gdLst>
                <a:gd name="T0" fmla="*/ 207 w 627"/>
                <a:gd name="T1" fmla="*/ 0 h 320"/>
                <a:gd name="T2" fmla="*/ 0 w 627"/>
                <a:gd name="T3" fmla="*/ 110 h 320"/>
                <a:gd name="T4" fmla="*/ 419 w 627"/>
                <a:gd name="T5" fmla="*/ 320 h 320"/>
                <a:gd name="T6" fmla="*/ 627 w 627"/>
                <a:gd name="T7" fmla="*/ 210 h 320"/>
                <a:gd name="T8" fmla="*/ 207 w 627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20">
                  <a:moveTo>
                    <a:pt x="207" y="0"/>
                  </a:moveTo>
                  <a:lnTo>
                    <a:pt x="0" y="110"/>
                  </a:lnTo>
                  <a:lnTo>
                    <a:pt x="419" y="320"/>
                  </a:lnTo>
                  <a:lnTo>
                    <a:pt x="627" y="21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819"/>
            <p:cNvSpPr>
              <a:spLocks/>
            </p:cNvSpPr>
            <p:nvPr/>
          </p:nvSpPr>
          <p:spPr bwMode="auto">
            <a:xfrm flipH="1">
              <a:off x="9607462" y="2310294"/>
              <a:ext cx="649189" cy="287047"/>
            </a:xfrm>
            <a:custGeom>
              <a:avLst/>
              <a:gdLst>
                <a:gd name="T0" fmla="*/ 207 w 627"/>
                <a:gd name="T1" fmla="*/ 0 h 320"/>
                <a:gd name="T2" fmla="*/ 0 w 627"/>
                <a:gd name="T3" fmla="*/ 110 h 320"/>
                <a:gd name="T4" fmla="*/ 419 w 627"/>
                <a:gd name="T5" fmla="*/ 320 h 320"/>
                <a:gd name="T6" fmla="*/ 627 w 627"/>
                <a:gd name="T7" fmla="*/ 210 h 320"/>
                <a:gd name="T8" fmla="*/ 207 w 627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20">
                  <a:moveTo>
                    <a:pt x="207" y="0"/>
                  </a:moveTo>
                  <a:lnTo>
                    <a:pt x="0" y="110"/>
                  </a:lnTo>
                  <a:lnTo>
                    <a:pt x="419" y="320"/>
                  </a:lnTo>
                  <a:lnTo>
                    <a:pt x="627" y="210"/>
                  </a:lnTo>
                  <a:lnTo>
                    <a:pt x="2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820"/>
            <p:cNvSpPr>
              <a:spLocks/>
            </p:cNvSpPr>
            <p:nvPr/>
          </p:nvSpPr>
          <p:spPr bwMode="auto">
            <a:xfrm flipH="1">
              <a:off x="9819697" y="2410137"/>
              <a:ext cx="436954" cy="255847"/>
            </a:xfrm>
            <a:custGeom>
              <a:avLst/>
              <a:gdLst>
                <a:gd name="T0" fmla="*/ 421 w 421"/>
                <a:gd name="T1" fmla="*/ 286 h 286"/>
                <a:gd name="T2" fmla="*/ 1 w 421"/>
                <a:gd name="T3" fmla="*/ 76 h 286"/>
                <a:gd name="T4" fmla="*/ 0 w 421"/>
                <a:gd name="T5" fmla="*/ 0 h 286"/>
                <a:gd name="T6" fmla="*/ 419 w 421"/>
                <a:gd name="T7" fmla="*/ 210 h 286"/>
                <a:gd name="T8" fmla="*/ 421 w 421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" h="286">
                  <a:moveTo>
                    <a:pt x="421" y="286"/>
                  </a:moveTo>
                  <a:lnTo>
                    <a:pt x="1" y="76"/>
                  </a:lnTo>
                  <a:lnTo>
                    <a:pt x="0" y="0"/>
                  </a:lnTo>
                  <a:lnTo>
                    <a:pt x="419" y="210"/>
                  </a:lnTo>
                  <a:lnTo>
                    <a:pt x="421" y="286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21"/>
            <p:cNvSpPr>
              <a:spLocks/>
            </p:cNvSpPr>
            <p:nvPr/>
          </p:nvSpPr>
          <p:spPr bwMode="auto">
            <a:xfrm flipH="1">
              <a:off x="9601220" y="2497499"/>
              <a:ext cx="218477" cy="168484"/>
            </a:xfrm>
            <a:custGeom>
              <a:avLst/>
              <a:gdLst>
                <a:gd name="T0" fmla="*/ 2 w 209"/>
                <a:gd name="T1" fmla="*/ 186 h 186"/>
                <a:gd name="T2" fmla="*/ 209 w 209"/>
                <a:gd name="T3" fmla="*/ 75 h 186"/>
                <a:gd name="T4" fmla="*/ 208 w 209"/>
                <a:gd name="T5" fmla="*/ 0 h 186"/>
                <a:gd name="T6" fmla="*/ 0 w 209"/>
                <a:gd name="T7" fmla="*/ 110 h 186"/>
                <a:gd name="T8" fmla="*/ 2 w 209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86">
                  <a:moveTo>
                    <a:pt x="2" y="186"/>
                  </a:moveTo>
                  <a:lnTo>
                    <a:pt x="209" y="75"/>
                  </a:lnTo>
                  <a:lnTo>
                    <a:pt x="208" y="0"/>
                  </a:lnTo>
                  <a:lnTo>
                    <a:pt x="0" y="110"/>
                  </a:lnTo>
                  <a:lnTo>
                    <a:pt x="2" y="186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22"/>
            <p:cNvSpPr>
              <a:spLocks/>
            </p:cNvSpPr>
            <p:nvPr/>
          </p:nvSpPr>
          <p:spPr bwMode="auto">
            <a:xfrm flipH="1">
              <a:off x="9388985" y="2141810"/>
              <a:ext cx="649189" cy="287047"/>
            </a:xfrm>
            <a:custGeom>
              <a:avLst/>
              <a:gdLst>
                <a:gd name="T0" fmla="*/ 208 w 626"/>
                <a:gd name="T1" fmla="*/ 0 h 321"/>
                <a:gd name="T2" fmla="*/ 0 w 626"/>
                <a:gd name="T3" fmla="*/ 110 h 321"/>
                <a:gd name="T4" fmla="*/ 419 w 626"/>
                <a:gd name="T5" fmla="*/ 321 h 321"/>
                <a:gd name="T6" fmla="*/ 626 w 626"/>
                <a:gd name="T7" fmla="*/ 210 h 321"/>
                <a:gd name="T8" fmla="*/ 208 w 626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321">
                  <a:moveTo>
                    <a:pt x="208" y="0"/>
                  </a:moveTo>
                  <a:lnTo>
                    <a:pt x="0" y="110"/>
                  </a:lnTo>
                  <a:lnTo>
                    <a:pt x="419" y="321"/>
                  </a:lnTo>
                  <a:lnTo>
                    <a:pt x="626" y="210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823"/>
            <p:cNvSpPr>
              <a:spLocks/>
            </p:cNvSpPr>
            <p:nvPr/>
          </p:nvSpPr>
          <p:spPr bwMode="auto">
            <a:xfrm flipH="1">
              <a:off x="9388985" y="2141810"/>
              <a:ext cx="649189" cy="287047"/>
            </a:xfrm>
            <a:custGeom>
              <a:avLst/>
              <a:gdLst>
                <a:gd name="T0" fmla="*/ 208 w 626"/>
                <a:gd name="T1" fmla="*/ 0 h 321"/>
                <a:gd name="T2" fmla="*/ 0 w 626"/>
                <a:gd name="T3" fmla="*/ 110 h 321"/>
                <a:gd name="T4" fmla="*/ 419 w 626"/>
                <a:gd name="T5" fmla="*/ 321 h 321"/>
                <a:gd name="T6" fmla="*/ 626 w 626"/>
                <a:gd name="T7" fmla="*/ 210 h 321"/>
                <a:gd name="T8" fmla="*/ 208 w 626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321">
                  <a:moveTo>
                    <a:pt x="208" y="0"/>
                  </a:moveTo>
                  <a:lnTo>
                    <a:pt x="0" y="110"/>
                  </a:lnTo>
                  <a:lnTo>
                    <a:pt x="419" y="321"/>
                  </a:lnTo>
                  <a:lnTo>
                    <a:pt x="626" y="210"/>
                  </a:lnTo>
                  <a:lnTo>
                    <a:pt x="2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24"/>
            <p:cNvSpPr>
              <a:spLocks/>
            </p:cNvSpPr>
            <p:nvPr/>
          </p:nvSpPr>
          <p:spPr bwMode="auto">
            <a:xfrm flipH="1">
              <a:off x="9607462" y="2241652"/>
              <a:ext cx="430712" cy="255847"/>
            </a:xfrm>
            <a:custGeom>
              <a:avLst/>
              <a:gdLst>
                <a:gd name="T0" fmla="*/ 420 w 420"/>
                <a:gd name="T1" fmla="*/ 287 h 287"/>
                <a:gd name="T2" fmla="*/ 2 w 420"/>
                <a:gd name="T3" fmla="*/ 77 h 287"/>
                <a:gd name="T4" fmla="*/ 0 w 420"/>
                <a:gd name="T5" fmla="*/ 0 h 287"/>
                <a:gd name="T6" fmla="*/ 419 w 420"/>
                <a:gd name="T7" fmla="*/ 211 h 287"/>
                <a:gd name="T8" fmla="*/ 420 w 42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287">
                  <a:moveTo>
                    <a:pt x="420" y="287"/>
                  </a:moveTo>
                  <a:lnTo>
                    <a:pt x="2" y="77"/>
                  </a:lnTo>
                  <a:lnTo>
                    <a:pt x="0" y="0"/>
                  </a:lnTo>
                  <a:lnTo>
                    <a:pt x="419" y="211"/>
                  </a:lnTo>
                  <a:lnTo>
                    <a:pt x="420" y="287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25"/>
            <p:cNvSpPr>
              <a:spLocks/>
            </p:cNvSpPr>
            <p:nvPr/>
          </p:nvSpPr>
          <p:spPr bwMode="auto">
            <a:xfrm flipH="1">
              <a:off x="9607462" y="2241652"/>
              <a:ext cx="430712" cy="255847"/>
            </a:xfrm>
            <a:custGeom>
              <a:avLst/>
              <a:gdLst>
                <a:gd name="T0" fmla="*/ 420 w 420"/>
                <a:gd name="T1" fmla="*/ 287 h 287"/>
                <a:gd name="T2" fmla="*/ 2 w 420"/>
                <a:gd name="T3" fmla="*/ 77 h 287"/>
                <a:gd name="T4" fmla="*/ 0 w 420"/>
                <a:gd name="T5" fmla="*/ 0 h 287"/>
                <a:gd name="T6" fmla="*/ 419 w 420"/>
                <a:gd name="T7" fmla="*/ 211 h 287"/>
                <a:gd name="T8" fmla="*/ 420 w 42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287">
                  <a:moveTo>
                    <a:pt x="420" y="287"/>
                  </a:moveTo>
                  <a:lnTo>
                    <a:pt x="2" y="77"/>
                  </a:lnTo>
                  <a:lnTo>
                    <a:pt x="0" y="0"/>
                  </a:lnTo>
                  <a:lnTo>
                    <a:pt x="419" y="211"/>
                  </a:lnTo>
                  <a:lnTo>
                    <a:pt x="420" y="2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26"/>
            <p:cNvSpPr>
              <a:spLocks/>
            </p:cNvSpPr>
            <p:nvPr/>
          </p:nvSpPr>
          <p:spPr bwMode="auto">
            <a:xfrm flipH="1">
              <a:off x="9388985" y="2329015"/>
              <a:ext cx="218477" cy="168484"/>
            </a:xfrm>
            <a:custGeom>
              <a:avLst/>
              <a:gdLst>
                <a:gd name="T0" fmla="*/ 1 w 209"/>
                <a:gd name="T1" fmla="*/ 187 h 187"/>
                <a:gd name="T2" fmla="*/ 209 w 209"/>
                <a:gd name="T3" fmla="*/ 75 h 187"/>
                <a:gd name="T4" fmla="*/ 207 w 209"/>
                <a:gd name="T5" fmla="*/ 0 h 187"/>
                <a:gd name="T6" fmla="*/ 0 w 209"/>
                <a:gd name="T7" fmla="*/ 111 h 187"/>
                <a:gd name="T8" fmla="*/ 1 w 209"/>
                <a:gd name="T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87">
                  <a:moveTo>
                    <a:pt x="1" y="187"/>
                  </a:moveTo>
                  <a:lnTo>
                    <a:pt x="209" y="75"/>
                  </a:lnTo>
                  <a:lnTo>
                    <a:pt x="207" y="0"/>
                  </a:lnTo>
                  <a:lnTo>
                    <a:pt x="0" y="111"/>
                  </a:lnTo>
                  <a:lnTo>
                    <a:pt x="1" y="187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27"/>
            <p:cNvSpPr>
              <a:spLocks/>
            </p:cNvSpPr>
            <p:nvPr/>
          </p:nvSpPr>
          <p:spPr bwMode="auto">
            <a:xfrm flipH="1">
              <a:off x="9388985" y="2329015"/>
              <a:ext cx="218477" cy="168484"/>
            </a:xfrm>
            <a:custGeom>
              <a:avLst/>
              <a:gdLst>
                <a:gd name="T0" fmla="*/ 1 w 209"/>
                <a:gd name="T1" fmla="*/ 187 h 187"/>
                <a:gd name="T2" fmla="*/ 209 w 209"/>
                <a:gd name="T3" fmla="*/ 75 h 187"/>
                <a:gd name="T4" fmla="*/ 207 w 209"/>
                <a:gd name="T5" fmla="*/ 0 h 187"/>
                <a:gd name="T6" fmla="*/ 0 w 209"/>
                <a:gd name="T7" fmla="*/ 111 h 187"/>
                <a:gd name="T8" fmla="*/ 1 w 209"/>
                <a:gd name="T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87">
                  <a:moveTo>
                    <a:pt x="1" y="187"/>
                  </a:moveTo>
                  <a:lnTo>
                    <a:pt x="209" y="75"/>
                  </a:lnTo>
                  <a:lnTo>
                    <a:pt x="207" y="0"/>
                  </a:lnTo>
                  <a:lnTo>
                    <a:pt x="0" y="111"/>
                  </a:lnTo>
                  <a:lnTo>
                    <a:pt x="1" y="1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828"/>
            <p:cNvSpPr>
              <a:spLocks/>
            </p:cNvSpPr>
            <p:nvPr/>
          </p:nvSpPr>
          <p:spPr bwMode="auto">
            <a:xfrm flipH="1">
              <a:off x="9176750" y="1979566"/>
              <a:ext cx="649189" cy="287047"/>
            </a:xfrm>
            <a:custGeom>
              <a:avLst/>
              <a:gdLst>
                <a:gd name="T0" fmla="*/ 207 w 627"/>
                <a:gd name="T1" fmla="*/ 0 h 321"/>
                <a:gd name="T2" fmla="*/ 0 w 627"/>
                <a:gd name="T3" fmla="*/ 112 h 321"/>
                <a:gd name="T4" fmla="*/ 419 w 627"/>
                <a:gd name="T5" fmla="*/ 321 h 321"/>
                <a:gd name="T6" fmla="*/ 627 w 627"/>
                <a:gd name="T7" fmla="*/ 210 h 321"/>
                <a:gd name="T8" fmla="*/ 207 w 627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21">
                  <a:moveTo>
                    <a:pt x="207" y="0"/>
                  </a:moveTo>
                  <a:lnTo>
                    <a:pt x="0" y="112"/>
                  </a:lnTo>
                  <a:lnTo>
                    <a:pt x="419" y="321"/>
                  </a:lnTo>
                  <a:lnTo>
                    <a:pt x="627" y="21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829"/>
            <p:cNvSpPr>
              <a:spLocks/>
            </p:cNvSpPr>
            <p:nvPr/>
          </p:nvSpPr>
          <p:spPr bwMode="auto">
            <a:xfrm flipH="1">
              <a:off x="9176750" y="1979566"/>
              <a:ext cx="649189" cy="287047"/>
            </a:xfrm>
            <a:custGeom>
              <a:avLst/>
              <a:gdLst>
                <a:gd name="T0" fmla="*/ 207 w 627"/>
                <a:gd name="T1" fmla="*/ 0 h 321"/>
                <a:gd name="T2" fmla="*/ 0 w 627"/>
                <a:gd name="T3" fmla="*/ 112 h 321"/>
                <a:gd name="T4" fmla="*/ 419 w 627"/>
                <a:gd name="T5" fmla="*/ 321 h 321"/>
                <a:gd name="T6" fmla="*/ 627 w 627"/>
                <a:gd name="T7" fmla="*/ 210 h 321"/>
                <a:gd name="T8" fmla="*/ 207 w 627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21">
                  <a:moveTo>
                    <a:pt x="207" y="0"/>
                  </a:moveTo>
                  <a:lnTo>
                    <a:pt x="0" y="112"/>
                  </a:lnTo>
                  <a:lnTo>
                    <a:pt x="419" y="321"/>
                  </a:lnTo>
                  <a:lnTo>
                    <a:pt x="627" y="210"/>
                  </a:lnTo>
                  <a:lnTo>
                    <a:pt x="2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30"/>
            <p:cNvSpPr>
              <a:spLocks/>
            </p:cNvSpPr>
            <p:nvPr/>
          </p:nvSpPr>
          <p:spPr bwMode="auto">
            <a:xfrm flipH="1">
              <a:off x="9388985" y="2079408"/>
              <a:ext cx="436954" cy="249606"/>
            </a:xfrm>
            <a:custGeom>
              <a:avLst/>
              <a:gdLst>
                <a:gd name="T0" fmla="*/ 419 w 419"/>
                <a:gd name="T1" fmla="*/ 285 h 285"/>
                <a:gd name="T2" fmla="*/ 1 w 419"/>
                <a:gd name="T3" fmla="*/ 75 h 285"/>
                <a:gd name="T4" fmla="*/ 0 w 419"/>
                <a:gd name="T5" fmla="*/ 0 h 285"/>
                <a:gd name="T6" fmla="*/ 419 w 419"/>
                <a:gd name="T7" fmla="*/ 209 h 285"/>
                <a:gd name="T8" fmla="*/ 419 w 419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85">
                  <a:moveTo>
                    <a:pt x="419" y="285"/>
                  </a:moveTo>
                  <a:lnTo>
                    <a:pt x="1" y="75"/>
                  </a:lnTo>
                  <a:lnTo>
                    <a:pt x="0" y="0"/>
                  </a:lnTo>
                  <a:lnTo>
                    <a:pt x="419" y="209"/>
                  </a:lnTo>
                  <a:lnTo>
                    <a:pt x="419" y="285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831"/>
            <p:cNvSpPr>
              <a:spLocks/>
            </p:cNvSpPr>
            <p:nvPr/>
          </p:nvSpPr>
          <p:spPr bwMode="auto">
            <a:xfrm flipH="1">
              <a:off x="9388985" y="2079408"/>
              <a:ext cx="436954" cy="249606"/>
            </a:xfrm>
            <a:custGeom>
              <a:avLst/>
              <a:gdLst>
                <a:gd name="T0" fmla="*/ 419 w 419"/>
                <a:gd name="T1" fmla="*/ 285 h 285"/>
                <a:gd name="T2" fmla="*/ 1 w 419"/>
                <a:gd name="T3" fmla="*/ 75 h 285"/>
                <a:gd name="T4" fmla="*/ 0 w 419"/>
                <a:gd name="T5" fmla="*/ 0 h 285"/>
                <a:gd name="T6" fmla="*/ 419 w 419"/>
                <a:gd name="T7" fmla="*/ 209 h 285"/>
                <a:gd name="T8" fmla="*/ 419 w 419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85">
                  <a:moveTo>
                    <a:pt x="419" y="285"/>
                  </a:moveTo>
                  <a:lnTo>
                    <a:pt x="1" y="75"/>
                  </a:lnTo>
                  <a:lnTo>
                    <a:pt x="0" y="0"/>
                  </a:lnTo>
                  <a:lnTo>
                    <a:pt x="419" y="209"/>
                  </a:lnTo>
                  <a:lnTo>
                    <a:pt x="419" y="2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832"/>
            <p:cNvSpPr>
              <a:spLocks/>
            </p:cNvSpPr>
            <p:nvPr/>
          </p:nvSpPr>
          <p:spPr bwMode="auto">
            <a:xfrm flipH="1">
              <a:off x="9176750" y="2166770"/>
              <a:ext cx="212235" cy="162244"/>
            </a:xfrm>
            <a:custGeom>
              <a:avLst/>
              <a:gdLst>
                <a:gd name="T0" fmla="*/ 0 w 208"/>
                <a:gd name="T1" fmla="*/ 187 h 187"/>
                <a:gd name="T2" fmla="*/ 208 w 208"/>
                <a:gd name="T3" fmla="*/ 75 h 187"/>
                <a:gd name="T4" fmla="*/ 208 w 208"/>
                <a:gd name="T5" fmla="*/ 0 h 187"/>
                <a:gd name="T6" fmla="*/ 0 w 208"/>
                <a:gd name="T7" fmla="*/ 111 h 187"/>
                <a:gd name="T8" fmla="*/ 0 w 208"/>
                <a:gd name="T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87">
                  <a:moveTo>
                    <a:pt x="0" y="187"/>
                  </a:moveTo>
                  <a:lnTo>
                    <a:pt x="208" y="75"/>
                  </a:lnTo>
                  <a:lnTo>
                    <a:pt x="208" y="0"/>
                  </a:lnTo>
                  <a:lnTo>
                    <a:pt x="0" y="111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833"/>
            <p:cNvSpPr>
              <a:spLocks/>
            </p:cNvSpPr>
            <p:nvPr/>
          </p:nvSpPr>
          <p:spPr bwMode="auto">
            <a:xfrm flipH="1">
              <a:off x="9176750" y="2166770"/>
              <a:ext cx="212235" cy="162244"/>
            </a:xfrm>
            <a:custGeom>
              <a:avLst/>
              <a:gdLst>
                <a:gd name="T0" fmla="*/ 0 w 208"/>
                <a:gd name="T1" fmla="*/ 187 h 187"/>
                <a:gd name="T2" fmla="*/ 208 w 208"/>
                <a:gd name="T3" fmla="*/ 75 h 187"/>
                <a:gd name="T4" fmla="*/ 208 w 208"/>
                <a:gd name="T5" fmla="*/ 0 h 187"/>
                <a:gd name="T6" fmla="*/ 0 w 208"/>
                <a:gd name="T7" fmla="*/ 111 h 187"/>
                <a:gd name="T8" fmla="*/ 0 w 208"/>
                <a:gd name="T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87">
                  <a:moveTo>
                    <a:pt x="0" y="187"/>
                  </a:moveTo>
                  <a:lnTo>
                    <a:pt x="208" y="75"/>
                  </a:lnTo>
                  <a:lnTo>
                    <a:pt x="208" y="0"/>
                  </a:lnTo>
                  <a:lnTo>
                    <a:pt x="0" y="111"/>
                  </a:lnTo>
                  <a:lnTo>
                    <a:pt x="0" y="1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834"/>
            <p:cNvSpPr>
              <a:spLocks/>
            </p:cNvSpPr>
            <p:nvPr/>
          </p:nvSpPr>
          <p:spPr bwMode="auto">
            <a:xfrm flipH="1">
              <a:off x="8958273" y="1811081"/>
              <a:ext cx="649189" cy="287047"/>
            </a:xfrm>
            <a:custGeom>
              <a:avLst/>
              <a:gdLst>
                <a:gd name="T0" fmla="*/ 208 w 626"/>
                <a:gd name="T1" fmla="*/ 0 h 320"/>
                <a:gd name="T2" fmla="*/ 0 w 626"/>
                <a:gd name="T3" fmla="*/ 111 h 320"/>
                <a:gd name="T4" fmla="*/ 419 w 626"/>
                <a:gd name="T5" fmla="*/ 320 h 320"/>
                <a:gd name="T6" fmla="*/ 626 w 626"/>
                <a:gd name="T7" fmla="*/ 209 h 320"/>
                <a:gd name="T8" fmla="*/ 208 w 626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320">
                  <a:moveTo>
                    <a:pt x="208" y="0"/>
                  </a:moveTo>
                  <a:lnTo>
                    <a:pt x="0" y="111"/>
                  </a:lnTo>
                  <a:lnTo>
                    <a:pt x="419" y="320"/>
                  </a:lnTo>
                  <a:lnTo>
                    <a:pt x="626" y="209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835"/>
            <p:cNvSpPr>
              <a:spLocks/>
            </p:cNvSpPr>
            <p:nvPr/>
          </p:nvSpPr>
          <p:spPr bwMode="auto">
            <a:xfrm flipH="1">
              <a:off x="9176750" y="1910924"/>
              <a:ext cx="430712" cy="255847"/>
            </a:xfrm>
            <a:custGeom>
              <a:avLst/>
              <a:gdLst>
                <a:gd name="T0" fmla="*/ 420 w 420"/>
                <a:gd name="T1" fmla="*/ 285 h 285"/>
                <a:gd name="T2" fmla="*/ 0 w 420"/>
                <a:gd name="T3" fmla="*/ 75 h 285"/>
                <a:gd name="T4" fmla="*/ 0 w 420"/>
                <a:gd name="T5" fmla="*/ 0 h 285"/>
                <a:gd name="T6" fmla="*/ 419 w 420"/>
                <a:gd name="T7" fmla="*/ 209 h 285"/>
                <a:gd name="T8" fmla="*/ 420 w 420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285">
                  <a:moveTo>
                    <a:pt x="420" y="285"/>
                  </a:moveTo>
                  <a:lnTo>
                    <a:pt x="0" y="75"/>
                  </a:lnTo>
                  <a:lnTo>
                    <a:pt x="0" y="0"/>
                  </a:lnTo>
                  <a:lnTo>
                    <a:pt x="419" y="209"/>
                  </a:lnTo>
                  <a:lnTo>
                    <a:pt x="420" y="285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836"/>
            <p:cNvSpPr>
              <a:spLocks/>
            </p:cNvSpPr>
            <p:nvPr/>
          </p:nvSpPr>
          <p:spPr bwMode="auto">
            <a:xfrm flipH="1">
              <a:off x="8958273" y="1998286"/>
              <a:ext cx="218477" cy="168484"/>
            </a:xfrm>
            <a:custGeom>
              <a:avLst/>
              <a:gdLst>
                <a:gd name="T0" fmla="*/ 1 w 208"/>
                <a:gd name="T1" fmla="*/ 187 h 187"/>
                <a:gd name="T2" fmla="*/ 208 w 208"/>
                <a:gd name="T3" fmla="*/ 77 h 187"/>
                <a:gd name="T4" fmla="*/ 207 w 208"/>
                <a:gd name="T5" fmla="*/ 0 h 187"/>
                <a:gd name="T6" fmla="*/ 0 w 208"/>
                <a:gd name="T7" fmla="*/ 111 h 187"/>
                <a:gd name="T8" fmla="*/ 1 w 208"/>
                <a:gd name="T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87">
                  <a:moveTo>
                    <a:pt x="1" y="187"/>
                  </a:moveTo>
                  <a:lnTo>
                    <a:pt x="208" y="77"/>
                  </a:lnTo>
                  <a:lnTo>
                    <a:pt x="207" y="0"/>
                  </a:lnTo>
                  <a:lnTo>
                    <a:pt x="0" y="111"/>
                  </a:lnTo>
                  <a:lnTo>
                    <a:pt x="1" y="187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37"/>
            <p:cNvSpPr>
              <a:spLocks/>
            </p:cNvSpPr>
            <p:nvPr/>
          </p:nvSpPr>
          <p:spPr bwMode="auto">
            <a:xfrm flipH="1">
              <a:off x="8639921" y="1598916"/>
              <a:ext cx="755307" cy="330728"/>
            </a:xfrm>
            <a:custGeom>
              <a:avLst/>
              <a:gdLst>
                <a:gd name="T0" fmla="*/ 308 w 727"/>
                <a:gd name="T1" fmla="*/ 0 h 371"/>
                <a:gd name="T2" fmla="*/ 0 w 727"/>
                <a:gd name="T3" fmla="*/ 163 h 371"/>
                <a:gd name="T4" fmla="*/ 419 w 727"/>
                <a:gd name="T5" fmla="*/ 371 h 371"/>
                <a:gd name="T6" fmla="*/ 727 w 727"/>
                <a:gd name="T7" fmla="*/ 209 h 371"/>
                <a:gd name="T8" fmla="*/ 308 w 727"/>
                <a:gd name="T9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7" h="371">
                  <a:moveTo>
                    <a:pt x="308" y="0"/>
                  </a:moveTo>
                  <a:lnTo>
                    <a:pt x="0" y="163"/>
                  </a:lnTo>
                  <a:lnTo>
                    <a:pt x="419" y="371"/>
                  </a:lnTo>
                  <a:lnTo>
                    <a:pt x="727" y="209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38"/>
            <p:cNvSpPr>
              <a:spLocks/>
            </p:cNvSpPr>
            <p:nvPr/>
          </p:nvSpPr>
          <p:spPr bwMode="auto">
            <a:xfrm flipH="1">
              <a:off x="8958273" y="1742439"/>
              <a:ext cx="436954" cy="255847"/>
            </a:xfrm>
            <a:custGeom>
              <a:avLst/>
              <a:gdLst>
                <a:gd name="T0" fmla="*/ 419 w 419"/>
                <a:gd name="T1" fmla="*/ 285 h 285"/>
                <a:gd name="T2" fmla="*/ 1 w 419"/>
                <a:gd name="T3" fmla="*/ 76 h 285"/>
                <a:gd name="T4" fmla="*/ 0 w 419"/>
                <a:gd name="T5" fmla="*/ 0 h 285"/>
                <a:gd name="T6" fmla="*/ 419 w 419"/>
                <a:gd name="T7" fmla="*/ 208 h 285"/>
                <a:gd name="T8" fmla="*/ 419 w 419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85">
                  <a:moveTo>
                    <a:pt x="419" y="285"/>
                  </a:moveTo>
                  <a:lnTo>
                    <a:pt x="1" y="76"/>
                  </a:lnTo>
                  <a:lnTo>
                    <a:pt x="0" y="0"/>
                  </a:lnTo>
                  <a:lnTo>
                    <a:pt x="419" y="208"/>
                  </a:lnTo>
                  <a:lnTo>
                    <a:pt x="419" y="285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839"/>
            <p:cNvSpPr>
              <a:spLocks/>
            </p:cNvSpPr>
            <p:nvPr/>
          </p:nvSpPr>
          <p:spPr bwMode="auto">
            <a:xfrm flipH="1">
              <a:off x="8746038" y="1829802"/>
              <a:ext cx="212235" cy="168484"/>
            </a:xfrm>
            <a:custGeom>
              <a:avLst/>
              <a:gdLst>
                <a:gd name="T0" fmla="*/ 0 w 208"/>
                <a:gd name="T1" fmla="*/ 186 h 186"/>
                <a:gd name="T2" fmla="*/ 208 w 208"/>
                <a:gd name="T3" fmla="*/ 76 h 186"/>
                <a:gd name="T4" fmla="*/ 208 w 208"/>
                <a:gd name="T5" fmla="*/ 0 h 186"/>
                <a:gd name="T6" fmla="*/ 0 w 208"/>
                <a:gd name="T7" fmla="*/ 109 h 186"/>
                <a:gd name="T8" fmla="*/ 0 w 208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86">
                  <a:moveTo>
                    <a:pt x="0" y="186"/>
                  </a:moveTo>
                  <a:lnTo>
                    <a:pt x="208" y="76"/>
                  </a:lnTo>
                  <a:lnTo>
                    <a:pt x="208" y="0"/>
                  </a:lnTo>
                  <a:lnTo>
                    <a:pt x="0" y="109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840"/>
            <p:cNvSpPr>
              <a:spLocks/>
            </p:cNvSpPr>
            <p:nvPr/>
          </p:nvSpPr>
          <p:spPr bwMode="auto">
            <a:xfrm flipH="1">
              <a:off x="6667384" y="2871908"/>
              <a:ext cx="1466918" cy="574095"/>
            </a:xfrm>
            <a:custGeom>
              <a:avLst/>
              <a:gdLst>
                <a:gd name="T0" fmla="*/ 443 w 1411"/>
                <a:gd name="T1" fmla="*/ 0 h 647"/>
                <a:gd name="T2" fmla="*/ 0 w 1411"/>
                <a:gd name="T3" fmla="*/ 203 h 647"/>
                <a:gd name="T4" fmla="*/ 968 w 1411"/>
                <a:gd name="T5" fmla="*/ 647 h 647"/>
                <a:gd name="T6" fmla="*/ 1411 w 1411"/>
                <a:gd name="T7" fmla="*/ 444 h 647"/>
                <a:gd name="T8" fmla="*/ 443 w 1411"/>
                <a:gd name="T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1" h="647">
                  <a:moveTo>
                    <a:pt x="443" y="0"/>
                  </a:moveTo>
                  <a:lnTo>
                    <a:pt x="0" y="203"/>
                  </a:lnTo>
                  <a:lnTo>
                    <a:pt x="968" y="647"/>
                  </a:lnTo>
                  <a:lnTo>
                    <a:pt x="1411" y="444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B9D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841"/>
            <p:cNvSpPr>
              <a:spLocks/>
            </p:cNvSpPr>
            <p:nvPr/>
          </p:nvSpPr>
          <p:spPr bwMode="auto">
            <a:xfrm flipH="1">
              <a:off x="7091854" y="3084074"/>
              <a:ext cx="74906" cy="131043"/>
            </a:xfrm>
            <a:custGeom>
              <a:avLst/>
              <a:gdLst>
                <a:gd name="T0" fmla="*/ 73 w 73"/>
                <a:gd name="T1" fmla="*/ 145 h 150"/>
                <a:gd name="T2" fmla="*/ 73 w 73"/>
                <a:gd name="T3" fmla="*/ 16 h 150"/>
                <a:gd name="T4" fmla="*/ 73 w 73"/>
                <a:gd name="T5" fmla="*/ 16 h 150"/>
                <a:gd name="T6" fmla="*/ 72 w 73"/>
                <a:gd name="T7" fmla="*/ 13 h 150"/>
                <a:gd name="T8" fmla="*/ 70 w 73"/>
                <a:gd name="T9" fmla="*/ 10 h 150"/>
                <a:gd name="T10" fmla="*/ 67 w 73"/>
                <a:gd name="T11" fmla="*/ 8 h 150"/>
                <a:gd name="T12" fmla="*/ 62 w 73"/>
                <a:gd name="T13" fmla="*/ 4 h 150"/>
                <a:gd name="T14" fmla="*/ 57 w 73"/>
                <a:gd name="T15" fmla="*/ 3 h 150"/>
                <a:gd name="T16" fmla="*/ 51 w 73"/>
                <a:gd name="T17" fmla="*/ 1 h 150"/>
                <a:gd name="T18" fmla="*/ 44 w 73"/>
                <a:gd name="T19" fmla="*/ 0 h 150"/>
                <a:gd name="T20" fmla="*/ 36 w 73"/>
                <a:gd name="T21" fmla="*/ 0 h 150"/>
                <a:gd name="T22" fmla="*/ 36 w 73"/>
                <a:gd name="T23" fmla="*/ 0 h 150"/>
                <a:gd name="T24" fmla="*/ 30 w 73"/>
                <a:gd name="T25" fmla="*/ 0 h 150"/>
                <a:gd name="T26" fmla="*/ 22 w 73"/>
                <a:gd name="T27" fmla="*/ 1 h 150"/>
                <a:gd name="T28" fmla="*/ 16 w 73"/>
                <a:gd name="T29" fmla="*/ 3 h 150"/>
                <a:gd name="T30" fmla="*/ 11 w 73"/>
                <a:gd name="T31" fmla="*/ 4 h 150"/>
                <a:gd name="T32" fmla="*/ 6 w 73"/>
                <a:gd name="T33" fmla="*/ 8 h 150"/>
                <a:gd name="T34" fmla="*/ 3 w 73"/>
                <a:gd name="T35" fmla="*/ 10 h 150"/>
                <a:gd name="T36" fmla="*/ 0 w 73"/>
                <a:gd name="T37" fmla="*/ 13 h 150"/>
                <a:gd name="T38" fmla="*/ 0 w 73"/>
                <a:gd name="T39" fmla="*/ 16 h 150"/>
                <a:gd name="T40" fmla="*/ 0 w 73"/>
                <a:gd name="T41" fmla="*/ 145 h 150"/>
                <a:gd name="T42" fmla="*/ 0 w 73"/>
                <a:gd name="T43" fmla="*/ 145 h 150"/>
                <a:gd name="T44" fmla="*/ 18 w 73"/>
                <a:gd name="T45" fmla="*/ 148 h 150"/>
                <a:gd name="T46" fmla="*/ 37 w 73"/>
                <a:gd name="T47" fmla="*/ 150 h 150"/>
                <a:gd name="T48" fmla="*/ 46 w 73"/>
                <a:gd name="T49" fmla="*/ 150 h 150"/>
                <a:gd name="T50" fmla="*/ 55 w 73"/>
                <a:gd name="T51" fmla="*/ 149 h 150"/>
                <a:gd name="T52" fmla="*/ 64 w 73"/>
                <a:gd name="T53" fmla="*/ 147 h 150"/>
                <a:gd name="T54" fmla="*/ 73 w 73"/>
                <a:gd name="T55" fmla="*/ 145 h 150"/>
                <a:gd name="T56" fmla="*/ 73 w 73"/>
                <a:gd name="T57" fmla="*/ 1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50">
                  <a:moveTo>
                    <a:pt x="73" y="145"/>
                  </a:moveTo>
                  <a:lnTo>
                    <a:pt x="73" y="16"/>
                  </a:lnTo>
                  <a:lnTo>
                    <a:pt x="73" y="16"/>
                  </a:lnTo>
                  <a:lnTo>
                    <a:pt x="72" y="13"/>
                  </a:lnTo>
                  <a:lnTo>
                    <a:pt x="70" y="10"/>
                  </a:lnTo>
                  <a:lnTo>
                    <a:pt x="67" y="8"/>
                  </a:lnTo>
                  <a:lnTo>
                    <a:pt x="62" y="4"/>
                  </a:lnTo>
                  <a:lnTo>
                    <a:pt x="57" y="3"/>
                  </a:lnTo>
                  <a:lnTo>
                    <a:pt x="51" y="1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6" y="3"/>
                  </a:lnTo>
                  <a:lnTo>
                    <a:pt x="11" y="4"/>
                  </a:lnTo>
                  <a:lnTo>
                    <a:pt x="6" y="8"/>
                  </a:lnTo>
                  <a:lnTo>
                    <a:pt x="3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8" y="148"/>
                  </a:lnTo>
                  <a:lnTo>
                    <a:pt x="37" y="150"/>
                  </a:lnTo>
                  <a:lnTo>
                    <a:pt x="46" y="150"/>
                  </a:lnTo>
                  <a:lnTo>
                    <a:pt x="55" y="149"/>
                  </a:lnTo>
                  <a:lnTo>
                    <a:pt x="64" y="147"/>
                  </a:lnTo>
                  <a:lnTo>
                    <a:pt x="73" y="145"/>
                  </a:lnTo>
                  <a:lnTo>
                    <a:pt x="73" y="145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42"/>
            <p:cNvSpPr>
              <a:spLocks/>
            </p:cNvSpPr>
            <p:nvPr/>
          </p:nvSpPr>
          <p:spPr bwMode="auto">
            <a:xfrm flipH="1">
              <a:off x="7091854" y="3208877"/>
              <a:ext cx="74906" cy="212165"/>
            </a:xfrm>
            <a:custGeom>
              <a:avLst/>
              <a:gdLst>
                <a:gd name="T0" fmla="*/ 0 w 73"/>
                <a:gd name="T1" fmla="*/ 0 h 234"/>
                <a:gd name="T2" fmla="*/ 0 w 73"/>
                <a:gd name="T3" fmla="*/ 217 h 234"/>
                <a:gd name="T4" fmla="*/ 0 w 73"/>
                <a:gd name="T5" fmla="*/ 217 h 234"/>
                <a:gd name="T6" fmla="*/ 0 w 73"/>
                <a:gd name="T7" fmla="*/ 220 h 234"/>
                <a:gd name="T8" fmla="*/ 3 w 73"/>
                <a:gd name="T9" fmla="*/ 223 h 234"/>
                <a:gd name="T10" fmla="*/ 6 w 73"/>
                <a:gd name="T11" fmla="*/ 226 h 234"/>
                <a:gd name="T12" fmla="*/ 11 w 73"/>
                <a:gd name="T13" fmla="*/ 229 h 234"/>
                <a:gd name="T14" fmla="*/ 16 w 73"/>
                <a:gd name="T15" fmla="*/ 231 h 234"/>
                <a:gd name="T16" fmla="*/ 22 w 73"/>
                <a:gd name="T17" fmla="*/ 232 h 234"/>
                <a:gd name="T18" fmla="*/ 30 w 73"/>
                <a:gd name="T19" fmla="*/ 233 h 234"/>
                <a:gd name="T20" fmla="*/ 36 w 73"/>
                <a:gd name="T21" fmla="*/ 234 h 234"/>
                <a:gd name="T22" fmla="*/ 36 w 73"/>
                <a:gd name="T23" fmla="*/ 234 h 234"/>
                <a:gd name="T24" fmla="*/ 44 w 73"/>
                <a:gd name="T25" fmla="*/ 233 h 234"/>
                <a:gd name="T26" fmla="*/ 51 w 73"/>
                <a:gd name="T27" fmla="*/ 232 h 234"/>
                <a:gd name="T28" fmla="*/ 57 w 73"/>
                <a:gd name="T29" fmla="*/ 231 h 234"/>
                <a:gd name="T30" fmla="*/ 62 w 73"/>
                <a:gd name="T31" fmla="*/ 229 h 234"/>
                <a:gd name="T32" fmla="*/ 67 w 73"/>
                <a:gd name="T33" fmla="*/ 226 h 234"/>
                <a:gd name="T34" fmla="*/ 70 w 73"/>
                <a:gd name="T35" fmla="*/ 223 h 234"/>
                <a:gd name="T36" fmla="*/ 72 w 73"/>
                <a:gd name="T37" fmla="*/ 220 h 234"/>
                <a:gd name="T38" fmla="*/ 73 w 73"/>
                <a:gd name="T39" fmla="*/ 217 h 234"/>
                <a:gd name="T40" fmla="*/ 73 w 73"/>
                <a:gd name="T41" fmla="*/ 0 h 234"/>
                <a:gd name="T42" fmla="*/ 73 w 73"/>
                <a:gd name="T43" fmla="*/ 0 h 234"/>
                <a:gd name="T44" fmla="*/ 64 w 73"/>
                <a:gd name="T45" fmla="*/ 2 h 234"/>
                <a:gd name="T46" fmla="*/ 55 w 73"/>
                <a:gd name="T47" fmla="*/ 4 h 234"/>
                <a:gd name="T48" fmla="*/ 46 w 73"/>
                <a:gd name="T49" fmla="*/ 5 h 234"/>
                <a:gd name="T50" fmla="*/ 37 w 73"/>
                <a:gd name="T51" fmla="*/ 5 h 234"/>
                <a:gd name="T52" fmla="*/ 18 w 73"/>
                <a:gd name="T53" fmla="*/ 3 h 234"/>
                <a:gd name="T54" fmla="*/ 0 w 73"/>
                <a:gd name="T55" fmla="*/ 0 h 234"/>
                <a:gd name="T56" fmla="*/ 0 w 73"/>
                <a:gd name="T5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234">
                  <a:moveTo>
                    <a:pt x="0" y="0"/>
                  </a:moveTo>
                  <a:lnTo>
                    <a:pt x="0" y="217"/>
                  </a:lnTo>
                  <a:lnTo>
                    <a:pt x="0" y="217"/>
                  </a:lnTo>
                  <a:lnTo>
                    <a:pt x="0" y="220"/>
                  </a:lnTo>
                  <a:lnTo>
                    <a:pt x="3" y="223"/>
                  </a:lnTo>
                  <a:lnTo>
                    <a:pt x="6" y="226"/>
                  </a:lnTo>
                  <a:lnTo>
                    <a:pt x="11" y="229"/>
                  </a:lnTo>
                  <a:lnTo>
                    <a:pt x="16" y="231"/>
                  </a:lnTo>
                  <a:lnTo>
                    <a:pt x="22" y="232"/>
                  </a:lnTo>
                  <a:lnTo>
                    <a:pt x="30" y="233"/>
                  </a:lnTo>
                  <a:lnTo>
                    <a:pt x="36" y="234"/>
                  </a:lnTo>
                  <a:lnTo>
                    <a:pt x="36" y="234"/>
                  </a:lnTo>
                  <a:lnTo>
                    <a:pt x="44" y="233"/>
                  </a:lnTo>
                  <a:lnTo>
                    <a:pt x="51" y="232"/>
                  </a:lnTo>
                  <a:lnTo>
                    <a:pt x="57" y="231"/>
                  </a:lnTo>
                  <a:lnTo>
                    <a:pt x="62" y="229"/>
                  </a:lnTo>
                  <a:lnTo>
                    <a:pt x="67" y="226"/>
                  </a:lnTo>
                  <a:lnTo>
                    <a:pt x="70" y="223"/>
                  </a:lnTo>
                  <a:lnTo>
                    <a:pt x="72" y="220"/>
                  </a:lnTo>
                  <a:lnTo>
                    <a:pt x="73" y="217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64" y="2"/>
                  </a:lnTo>
                  <a:lnTo>
                    <a:pt x="55" y="4"/>
                  </a:lnTo>
                  <a:lnTo>
                    <a:pt x="46" y="5"/>
                  </a:lnTo>
                  <a:lnTo>
                    <a:pt x="37" y="5"/>
                  </a:lnTo>
                  <a:lnTo>
                    <a:pt x="18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843"/>
            <p:cNvSpPr>
              <a:spLocks/>
            </p:cNvSpPr>
            <p:nvPr/>
          </p:nvSpPr>
          <p:spPr bwMode="auto">
            <a:xfrm flipH="1">
              <a:off x="6723564" y="3052873"/>
              <a:ext cx="74906" cy="224646"/>
            </a:xfrm>
            <a:custGeom>
              <a:avLst/>
              <a:gdLst>
                <a:gd name="T0" fmla="*/ 0 w 73"/>
                <a:gd name="T1" fmla="*/ 231 h 247"/>
                <a:gd name="T2" fmla="*/ 0 w 73"/>
                <a:gd name="T3" fmla="*/ 231 h 247"/>
                <a:gd name="T4" fmla="*/ 1 w 73"/>
                <a:gd name="T5" fmla="*/ 234 h 247"/>
                <a:gd name="T6" fmla="*/ 3 w 73"/>
                <a:gd name="T7" fmla="*/ 237 h 247"/>
                <a:gd name="T8" fmla="*/ 7 w 73"/>
                <a:gd name="T9" fmla="*/ 241 h 247"/>
                <a:gd name="T10" fmla="*/ 11 w 73"/>
                <a:gd name="T11" fmla="*/ 243 h 247"/>
                <a:gd name="T12" fmla="*/ 15 w 73"/>
                <a:gd name="T13" fmla="*/ 245 h 247"/>
                <a:gd name="T14" fmla="*/ 22 w 73"/>
                <a:gd name="T15" fmla="*/ 246 h 247"/>
                <a:gd name="T16" fmla="*/ 29 w 73"/>
                <a:gd name="T17" fmla="*/ 247 h 247"/>
                <a:gd name="T18" fmla="*/ 37 w 73"/>
                <a:gd name="T19" fmla="*/ 247 h 247"/>
                <a:gd name="T20" fmla="*/ 37 w 73"/>
                <a:gd name="T21" fmla="*/ 247 h 247"/>
                <a:gd name="T22" fmla="*/ 44 w 73"/>
                <a:gd name="T23" fmla="*/ 247 h 247"/>
                <a:gd name="T24" fmla="*/ 50 w 73"/>
                <a:gd name="T25" fmla="*/ 246 h 247"/>
                <a:gd name="T26" fmla="*/ 57 w 73"/>
                <a:gd name="T27" fmla="*/ 245 h 247"/>
                <a:gd name="T28" fmla="*/ 63 w 73"/>
                <a:gd name="T29" fmla="*/ 243 h 247"/>
                <a:gd name="T30" fmla="*/ 67 w 73"/>
                <a:gd name="T31" fmla="*/ 241 h 247"/>
                <a:gd name="T32" fmla="*/ 70 w 73"/>
                <a:gd name="T33" fmla="*/ 237 h 247"/>
                <a:gd name="T34" fmla="*/ 72 w 73"/>
                <a:gd name="T35" fmla="*/ 234 h 247"/>
                <a:gd name="T36" fmla="*/ 73 w 73"/>
                <a:gd name="T37" fmla="*/ 231 h 247"/>
                <a:gd name="T38" fmla="*/ 73 w 73"/>
                <a:gd name="T39" fmla="*/ 0 h 247"/>
                <a:gd name="T40" fmla="*/ 73 w 73"/>
                <a:gd name="T41" fmla="*/ 0 h 247"/>
                <a:gd name="T42" fmla="*/ 56 w 73"/>
                <a:gd name="T43" fmla="*/ 9 h 247"/>
                <a:gd name="T44" fmla="*/ 39 w 73"/>
                <a:gd name="T45" fmla="*/ 18 h 247"/>
                <a:gd name="T46" fmla="*/ 20 w 73"/>
                <a:gd name="T47" fmla="*/ 25 h 247"/>
                <a:gd name="T48" fmla="*/ 0 w 73"/>
                <a:gd name="T49" fmla="*/ 29 h 247"/>
                <a:gd name="T50" fmla="*/ 0 w 73"/>
                <a:gd name="T51" fmla="*/ 23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47">
                  <a:moveTo>
                    <a:pt x="0" y="231"/>
                  </a:moveTo>
                  <a:lnTo>
                    <a:pt x="0" y="231"/>
                  </a:lnTo>
                  <a:lnTo>
                    <a:pt x="1" y="234"/>
                  </a:lnTo>
                  <a:lnTo>
                    <a:pt x="3" y="237"/>
                  </a:lnTo>
                  <a:lnTo>
                    <a:pt x="7" y="241"/>
                  </a:lnTo>
                  <a:lnTo>
                    <a:pt x="11" y="243"/>
                  </a:lnTo>
                  <a:lnTo>
                    <a:pt x="15" y="245"/>
                  </a:lnTo>
                  <a:lnTo>
                    <a:pt x="22" y="246"/>
                  </a:lnTo>
                  <a:lnTo>
                    <a:pt x="29" y="247"/>
                  </a:lnTo>
                  <a:lnTo>
                    <a:pt x="37" y="247"/>
                  </a:lnTo>
                  <a:lnTo>
                    <a:pt x="37" y="247"/>
                  </a:lnTo>
                  <a:lnTo>
                    <a:pt x="44" y="247"/>
                  </a:lnTo>
                  <a:lnTo>
                    <a:pt x="50" y="246"/>
                  </a:lnTo>
                  <a:lnTo>
                    <a:pt x="57" y="245"/>
                  </a:lnTo>
                  <a:lnTo>
                    <a:pt x="63" y="243"/>
                  </a:lnTo>
                  <a:lnTo>
                    <a:pt x="67" y="241"/>
                  </a:lnTo>
                  <a:lnTo>
                    <a:pt x="70" y="237"/>
                  </a:lnTo>
                  <a:lnTo>
                    <a:pt x="72" y="234"/>
                  </a:lnTo>
                  <a:lnTo>
                    <a:pt x="73" y="231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56" y="9"/>
                  </a:lnTo>
                  <a:lnTo>
                    <a:pt x="39" y="18"/>
                  </a:lnTo>
                  <a:lnTo>
                    <a:pt x="20" y="25"/>
                  </a:lnTo>
                  <a:lnTo>
                    <a:pt x="0" y="29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844"/>
            <p:cNvSpPr>
              <a:spLocks/>
            </p:cNvSpPr>
            <p:nvPr/>
          </p:nvSpPr>
          <p:spPr bwMode="auto">
            <a:xfrm flipH="1">
              <a:off x="6723564" y="2940550"/>
              <a:ext cx="74906" cy="137284"/>
            </a:xfrm>
            <a:custGeom>
              <a:avLst/>
              <a:gdLst>
                <a:gd name="T0" fmla="*/ 37 w 73"/>
                <a:gd name="T1" fmla="*/ 0 h 156"/>
                <a:gd name="T2" fmla="*/ 37 w 73"/>
                <a:gd name="T3" fmla="*/ 0 h 156"/>
                <a:gd name="T4" fmla="*/ 29 w 73"/>
                <a:gd name="T5" fmla="*/ 0 h 156"/>
                <a:gd name="T6" fmla="*/ 22 w 73"/>
                <a:gd name="T7" fmla="*/ 1 h 156"/>
                <a:gd name="T8" fmla="*/ 15 w 73"/>
                <a:gd name="T9" fmla="*/ 3 h 156"/>
                <a:gd name="T10" fmla="*/ 11 w 73"/>
                <a:gd name="T11" fmla="*/ 5 h 156"/>
                <a:gd name="T12" fmla="*/ 7 w 73"/>
                <a:gd name="T13" fmla="*/ 7 h 156"/>
                <a:gd name="T14" fmla="*/ 3 w 73"/>
                <a:gd name="T15" fmla="*/ 10 h 156"/>
                <a:gd name="T16" fmla="*/ 1 w 73"/>
                <a:gd name="T17" fmla="*/ 13 h 156"/>
                <a:gd name="T18" fmla="*/ 0 w 73"/>
                <a:gd name="T19" fmla="*/ 17 h 156"/>
                <a:gd name="T20" fmla="*/ 0 w 73"/>
                <a:gd name="T21" fmla="*/ 156 h 156"/>
                <a:gd name="T22" fmla="*/ 0 w 73"/>
                <a:gd name="T23" fmla="*/ 156 h 156"/>
                <a:gd name="T24" fmla="*/ 20 w 73"/>
                <a:gd name="T25" fmla="*/ 152 h 156"/>
                <a:gd name="T26" fmla="*/ 39 w 73"/>
                <a:gd name="T27" fmla="*/ 145 h 156"/>
                <a:gd name="T28" fmla="*/ 56 w 73"/>
                <a:gd name="T29" fmla="*/ 136 h 156"/>
                <a:gd name="T30" fmla="*/ 73 w 73"/>
                <a:gd name="T31" fmla="*/ 127 h 156"/>
                <a:gd name="T32" fmla="*/ 73 w 73"/>
                <a:gd name="T33" fmla="*/ 17 h 156"/>
                <a:gd name="T34" fmla="*/ 73 w 73"/>
                <a:gd name="T35" fmla="*/ 17 h 156"/>
                <a:gd name="T36" fmla="*/ 72 w 73"/>
                <a:gd name="T37" fmla="*/ 13 h 156"/>
                <a:gd name="T38" fmla="*/ 70 w 73"/>
                <a:gd name="T39" fmla="*/ 10 h 156"/>
                <a:gd name="T40" fmla="*/ 67 w 73"/>
                <a:gd name="T41" fmla="*/ 7 h 156"/>
                <a:gd name="T42" fmla="*/ 63 w 73"/>
                <a:gd name="T43" fmla="*/ 5 h 156"/>
                <a:gd name="T44" fmla="*/ 57 w 73"/>
                <a:gd name="T45" fmla="*/ 3 h 156"/>
                <a:gd name="T46" fmla="*/ 50 w 73"/>
                <a:gd name="T47" fmla="*/ 1 h 156"/>
                <a:gd name="T48" fmla="*/ 44 w 73"/>
                <a:gd name="T49" fmla="*/ 0 h 156"/>
                <a:gd name="T50" fmla="*/ 37 w 73"/>
                <a:gd name="T51" fmla="*/ 0 h 156"/>
                <a:gd name="T52" fmla="*/ 37 w 73"/>
                <a:gd name="T5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" h="156">
                  <a:moveTo>
                    <a:pt x="37" y="0"/>
                  </a:moveTo>
                  <a:lnTo>
                    <a:pt x="37" y="0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5" y="3"/>
                  </a:lnTo>
                  <a:lnTo>
                    <a:pt x="11" y="5"/>
                  </a:lnTo>
                  <a:lnTo>
                    <a:pt x="7" y="7"/>
                  </a:lnTo>
                  <a:lnTo>
                    <a:pt x="3" y="10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0" y="152"/>
                  </a:lnTo>
                  <a:lnTo>
                    <a:pt x="39" y="145"/>
                  </a:lnTo>
                  <a:lnTo>
                    <a:pt x="56" y="136"/>
                  </a:lnTo>
                  <a:lnTo>
                    <a:pt x="73" y="127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2" y="13"/>
                  </a:lnTo>
                  <a:lnTo>
                    <a:pt x="70" y="10"/>
                  </a:lnTo>
                  <a:lnTo>
                    <a:pt x="67" y="7"/>
                  </a:lnTo>
                  <a:lnTo>
                    <a:pt x="63" y="5"/>
                  </a:lnTo>
                  <a:lnTo>
                    <a:pt x="57" y="3"/>
                  </a:lnTo>
                  <a:lnTo>
                    <a:pt x="50" y="1"/>
                  </a:lnTo>
                  <a:lnTo>
                    <a:pt x="44" y="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845"/>
            <p:cNvSpPr>
              <a:spLocks/>
            </p:cNvSpPr>
            <p:nvPr/>
          </p:nvSpPr>
          <p:spPr bwMode="auto">
            <a:xfrm flipH="1">
              <a:off x="8009458" y="2722145"/>
              <a:ext cx="74906" cy="137284"/>
            </a:xfrm>
            <a:custGeom>
              <a:avLst/>
              <a:gdLst>
                <a:gd name="T0" fmla="*/ 73 w 73"/>
                <a:gd name="T1" fmla="*/ 145 h 150"/>
                <a:gd name="T2" fmla="*/ 73 w 73"/>
                <a:gd name="T3" fmla="*/ 16 h 150"/>
                <a:gd name="T4" fmla="*/ 73 w 73"/>
                <a:gd name="T5" fmla="*/ 16 h 150"/>
                <a:gd name="T6" fmla="*/ 73 w 73"/>
                <a:gd name="T7" fmla="*/ 13 h 150"/>
                <a:gd name="T8" fmla="*/ 70 w 73"/>
                <a:gd name="T9" fmla="*/ 10 h 150"/>
                <a:gd name="T10" fmla="*/ 67 w 73"/>
                <a:gd name="T11" fmla="*/ 8 h 150"/>
                <a:gd name="T12" fmla="*/ 63 w 73"/>
                <a:gd name="T13" fmla="*/ 5 h 150"/>
                <a:gd name="T14" fmla="*/ 57 w 73"/>
                <a:gd name="T15" fmla="*/ 2 h 150"/>
                <a:gd name="T16" fmla="*/ 50 w 73"/>
                <a:gd name="T17" fmla="*/ 1 h 150"/>
                <a:gd name="T18" fmla="*/ 43 w 73"/>
                <a:gd name="T19" fmla="*/ 0 h 150"/>
                <a:gd name="T20" fmla="*/ 37 w 73"/>
                <a:gd name="T21" fmla="*/ 0 h 150"/>
                <a:gd name="T22" fmla="*/ 37 w 73"/>
                <a:gd name="T23" fmla="*/ 0 h 150"/>
                <a:gd name="T24" fmla="*/ 29 w 73"/>
                <a:gd name="T25" fmla="*/ 0 h 150"/>
                <a:gd name="T26" fmla="*/ 22 w 73"/>
                <a:gd name="T27" fmla="*/ 1 h 150"/>
                <a:gd name="T28" fmla="*/ 17 w 73"/>
                <a:gd name="T29" fmla="*/ 2 h 150"/>
                <a:gd name="T30" fmla="*/ 11 w 73"/>
                <a:gd name="T31" fmla="*/ 5 h 150"/>
                <a:gd name="T32" fmla="*/ 6 w 73"/>
                <a:gd name="T33" fmla="*/ 8 h 150"/>
                <a:gd name="T34" fmla="*/ 3 w 73"/>
                <a:gd name="T35" fmla="*/ 10 h 150"/>
                <a:gd name="T36" fmla="*/ 1 w 73"/>
                <a:gd name="T37" fmla="*/ 13 h 150"/>
                <a:gd name="T38" fmla="*/ 0 w 73"/>
                <a:gd name="T39" fmla="*/ 16 h 150"/>
                <a:gd name="T40" fmla="*/ 0 w 73"/>
                <a:gd name="T41" fmla="*/ 144 h 150"/>
                <a:gd name="T42" fmla="*/ 0 w 73"/>
                <a:gd name="T43" fmla="*/ 144 h 150"/>
                <a:gd name="T44" fmla="*/ 19 w 73"/>
                <a:gd name="T45" fmla="*/ 148 h 150"/>
                <a:gd name="T46" fmla="*/ 37 w 73"/>
                <a:gd name="T47" fmla="*/ 150 h 150"/>
                <a:gd name="T48" fmla="*/ 46 w 73"/>
                <a:gd name="T49" fmla="*/ 149 h 150"/>
                <a:gd name="T50" fmla="*/ 55 w 73"/>
                <a:gd name="T51" fmla="*/ 149 h 150"/>
                <a:gd name="T52" fmla="*/ 64 w 73"/>
                <a:gd name="T53" fmla="*/ 147 h 150"/>
                <a:gd name="T54" fmla="*/ 73 w 73"/>
                <a:gd name="T55" fmla="*/ 145 h 150"/>
                <a:gd name="T56" fmla="*/ 73 w 73"/>
                <a:gd name="T57" fmla="*/ 1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50">
                  <a:moveTo>
                    <a:pt x="73" y="145"/>
                  </a:moveTo>
                  <a:lnTo>
                    <a:pt x="73" y="16"/>
                  </a:lnTo>
                  <a:lnTo>
                    <a:pt x="73" y="16"/>
                  </a:lnTo>
                  <a:lnTo>
                    <a:pt x="73" y="13"/>
                  </a:lnTo>
                  <a:lnTo>
                    <a:pt x="70" y="10"/>
                  </a:lnTo>
                  <a:lnTo>
                    <a:pt x="67" y="8"/>
                  </a:lnTo>
                  <a:lnTo>
                    <a:pt x="63" y="5"/>
                  </a:lnTo>
                  <a:lnTo>
                    <a:pt x="57" y="2"/>
                  </a:lnTo>
                  <a:lnTo>
                    <a:pt x="50" y="1"/>
                  </a:lnTo>
                  <a:lnTo>
                    <a:pt x="4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2"/>
                  </a:lnTo>
                  <a:lnTo>
                    <a:pt x="11" y="5"/>
                  </a:lnTo>
                  <a:lnTo>
                    <a:pt x="6" y="8"/>
                  </a:lnTo>
                  <a:lnTo>
                    <a:pt x="3" y="10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9" y="148"/>
                  </a:lnTo>
                  <a:lnTo>
                    <a:pt x="37" y="150"/>
                  </a:lnTo>
                  <a:lnTo>
                    <a:pt x="46" y="149"/>
                  </a:lnTo>
                  <a:lnTo>
                    <a:pt x="55" y="149"/>
                  </a:lnTo>
                  <a:lnTo>
                    <a:pt x="64" y="147"/>
                  </a:lnTo>
                  <a:lnTo>
                    <a:pt x="73" y="145"/>
                  </a:lnTo>
                  <a:lnTo>
                    <a:pt x="73" y="145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846"/>
            <p:cNvSpPr>
              <a:spLocks/>
            </p:cNvSpPr>
            <p:nvPr/>
          </p:nvSpPr>
          <p:spPr bwMode="auto">
            <a:xfrm flipH="1">
              <a:off x="8009458" y="2853188"/>
              <a:ext cx="74906" cy="205925"/>
            </a:xfrm>
            <a:custGeom>
              <a:avLst/>
              <a:gdLst>
                <a:gd name="T0" fmla="*/ 0 w 73"/>
                <a:gd name="T1" fmla="*/ 0 h 234"/>
                <a:gd name="T2" fmla="*/ 0 w 73"/>
                <a:gd name="T3" fmla="*/ 218 h 234"/>
                <a:gd name="T4" fmla="*/ 0 w 73"/>
                <a:gd name="T5" fmla="*/ 218 h 234"/>
                <a:gd name="T6" fmla="*/ 1 w 73"/>
                <a:gd name="T7" fmla="*/ 221 h 234"/>
                <a:gd name="T8" fmla="*/ 3 w 73"/>
                <a:gd name="T9" fmla="*/ 224 h 234"/>
                <a:gd name="T10" fmla="*/ 6 w 73"/>
                <a:gd name="T11" fmla="*/ 227 h 234"/>
                <a:gd name="T12" fmla="*/ 11 w 73"/>
                <a:gd name="T13" fmla="*/ 230 h 234"/>
                <a:gd name="T14" fmla="*/ 17 w 73"/>
                <a:gd name="T15" fmla="*/ 232 h 234"/>
                <a:gd name="T16" fmla="*/ 22 w 73"/>
                <a:gd name="T17" fmla="*/ 233 h 234"/>
                <a:gd name="T18" fmla="*/ 29 w 73"/>
                <a:gd name="T19" fmla="*/ 234 h 234"/>
                <a:gd name="T20" fmla="*/ 37 w 73"/>
                <a:gd name="T21" fmla="*/ 234 h 234"/>
                <a:gd name="T22" fmla="*/ 37 w 73"/>
                <a:gd name="T23" fmla="*/ 234 h 234"/>
                <a:gd name="T24" fmla="*/ 43 w 73"/>
                <a:gd name="T25" fmla="*/ 234 h 234"/>
                <a:gd name="T26" fmla="*/ 50 w 73"/>
                <a:gd name="T27" fmla="*/ 233 h 234"/>
                <a:gd name="T28" fmla="*/ 57 w 73"/>
                <a:gd name="T29" fmla="*/ 232 h 234"/>
                <a:gd name="T30" fmla="*/ 63 w 73"/>
                <a:gd name="T31" fmla="*/ 230 h 234"/>
                <a:gd name="T32" fmla="*/ 67 w 73"/>
                <a:gd name="T33" fmla="*/ 227 h 234"/>
                <a:gd name="T34" fmla="*/ 70 w 73"/>
                <a:gd name="T35" fmla="*/ 224 h 234"/>
                <a:gd name="T36" fmla="*/ 73 w 73"/>
                <a:gd name="T37" fmla="*/ 221 h 234"/>
                <a:gd name="T38" fmla="*/ 73 w 73"/>
                <a:gd name="T39" fmla="*/ 218 h 234"/>
                <a:gd name="T40" fmla="*/ 73 w 73"/>
                <a:gd name="T41" fmla="*/ 1 h 234"/>
                <a:gd name="T42" fmla="*/ 73 w 73"/>
                <a:gd name="T43" fmla="*/ 1 h 234"/>
                <a:gd name="T44" fmla="*/ 64 w 73"/>
                <a:gd name="T45" fmla="*/ 3 h 234"/>
                <a:gd name="T46" fmla="*/ 55 w 73"/>
                <a:gd name="T47" fmla="*/ 5 h 234"/>
                <a:gd name="T48" fmla="*/ 46 w 73"/>
                <a:gd name="T49" fmla="*/ 5 h 234"/>
                <a:gd name="T50" fmla="*/ 37 w 73"/>
                <a:gd name="T51" fmla="*/ 6 h 234"/>
                <a:gd name="T52" fmla="*/ 19 w 73"/>
                <a:gd name="T53" fmla="*/ 4 h 234"/>
                <a:gd name="T54" fmla="*/ 0 w 73"/>
                <a:gd name="T55" fmla="*/ 0 h 234"/>
                <a:gd name="T56" fmla="*/ 0 w 73"/>
                <a:gd name="T5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234">
                  <a:moveTo>
                    <a:pt x="0" y="0"/>
                  </a:moveTo>
                  <a:lnTo>
                    <a:pt x="0" y="218"/>
                  </a:lnTo>
                  <a:lnTo>
                    <a:pt x="0" y="218"/>
                  </a:lnTo>
                  <a:lnTo>
                    <a:pt x="1" y="221"/>
                  </a:lnTo>
                  <a:lnTo>
                    <a:pt x="3" y="224"/>
                  </a:lnTo>
                  <a:lnTo>
                    <a:pt x="6" y="227"/>
                  </a:lnTo>
                  <a:lnTo>
                    <a:pt x="11" y="230"/>
                  </a:lnTo>
                  <a:lnTo>
                    <a:pt x="17" y="232"/>
                  </a:lnTo>
                  <a:lnTo>
                    <a:pt x="22" y="233"/>
                  </a:lnTo>
                  <a:lnTo>
                    <a:pt x="29" y="234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43" y="234"/>
                  </a:lnTo>
                  <a:lnTo>
                    <a:pt x="50" y="233"/>
                  </a:lnTo>
                  <a:lnTo>
                    <a:pt x="57" y="232"/>
                  </a:lnTo>
                  <a:lnTo>
                    <a:pt x="63" y="230"/>
                  </a:lnTo>
                  <a:lnTo>
                    <a:pt x="67" y="227"/>
                  </a:lnTo>
                  <a:lnTo>
                    <a:pt x="70" y="224"/>
                  </a:lnTo>
                  <a:lnTo>
                    <a:pt x="73" y="221"/>
                  </a:lnTo>
                  <a:lnTo>
                    <a:pt x="73" y="218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5" y="5"/>
                  </a:lnTo>
                  <a:lnTo>
                    <a:pt x="46" y="5"/>
                  </a:lnTo>
                  <a:lnTo>
                    <a:pt x="37" y="6"/>
                  </a:lnTo>
                  <a:lnTo>
                    <a:pt x="19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847"/>
            <p:cNvSpPr>
              <a:spLocks/>
            </p:cNvSpPr>
            <p:nvPr/>
          </p:nvSpPr>
          <p:spPr bwMode="auto">
            <a:xfrm flipH="1">
              <a:off x="6667384" y="2534940"/>
              <a:ext cx="1466918" cy="574095"/>
            </a:xfrm>
            <a:custGeom>
              <a:avLst/>
              <a:gdLst>
                <a:gd name="T0" fmla="*/ 443 w 1411"/>
                <a:gd name="T1" fmla="*/ 0 h 645"/>
                <a:gd name="T2" fmla="*/ 0 w 1411"/>
                <a:gd name="T3" fmla="*/ 202 h 645"/>
                <a:gd name="T4" fmla="*/ 968 w 1411"/>
                <a:gd name="T5" fmla="*/ 645 h 645"/>
                <a:gd name="T6" fmla="*/ 1411 w 1411"/>
                <a:gd name="T7" fmla="*/ 442 h 645"/>
                <a:gd name="T8" fmla="*/ 443 w 1411"/>
                <a:gd name="T9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1" h="645">
                  <a:moveTo>
                    <a:pt x="443" y="0"/>
                  </a:moveTo>
                  <a:lnTo>
                    <a:pt x="0" y="202"/>
                  </a:lnTo>
                  <a:lnTo>
                    <a:pt x="968" y="645"/>
                  </a:lnTo>
                  <a:lnTo>
                    <a:pt x="1411" y="442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359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848"/>
            <p:cNvSpPr>
              <a:spLocks/>
            </p:cNvSpPr>
            <p:nvPr/>
          </p:nvSpPr>
          <p:spPr bwMode="auto">
            <a:xfrm flipH="1">
              <a:off x="7129307" y="2715904"/>
              <a:ext cx="1004995" cy="449292"/>
            </a:xfrm>
            <a:custGeom>
              <a:avLst/>
              <a:gdLst>
                <a:gd name="T0" fmla="*/ 968 w 968"/>
                <a:gd name="T1" fmla="*/ 504 h 504"/>
                <a:gd name="T2" fmla="*/ 0 w 968"/>
                <a:gd name="T3" fmla="*/ 60 h 504"/>
                <a:gd name="T4" fmla="*/ 0 w 968"/>
                <a:gd name="T5" fmla="*/ 0 h 504"/>
                <a:gd name="T6" fmla="*/ 968 w 968"/>
                <a:gd name="T7" fmla="*/ 443 h 504"/>
                <a:gd name="T8" fmla="*/ 968 w 968"/>
                <a:gd name="T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504">
                  <a:moveTo>
                    <a:pt x="968" y="504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968" y="443"/>
                  </a:lnTo>
                  <a:lnTo>
                    <a:pt x="968" y="504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849"/>
            <p:cNvSpPr>
              <a:spLocks/>
            </p:cNvSpPr>
            <p:nvPr/>
          </p:nvSpPr>
          <p:spPr bwMode="auto">
            <a:xfrm flipH="1">
              <a:off x="6667384" y="2928070"/>
              <a:ext cx="461923" cy="237126"/>
            </a:xfrm>
            <a:custGeom>
              <a:avLst/>
              <a:gdLst>
                <a:gd name="T0" fmla="*/ 0 w 443"/>
                <a:gd name="T1" fmla="*/ 264 h 264"/>
                <a:gd name="T2" fmla="*/ 443 w 443"/>
                <a:gd name="T3" fmla="*/ 61 h 264"/>
                <a:gd name="T4" fmla="*/ 443 w 443"/>
                <a:gd name="T5" fmla="*/ 0 h 264"/>
                <a:gd name="T6" fmla="*/ 0 w 443"/>
                <a:gd name="T7" fmla="*/ 203 h 264"/>
                <a:gd name="T8" fmla="*/ 0 w 443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64">
                  <a:moveTo>
                    <a:pt x="0" y="264"/>
                  </a:moveTo>
                  <a:lnTo>
                    <a:pt x="443" y="61"/>
                  </a:lnTo>
                  <a:lnTo>
                    <a:pt x="443" y="0"/>
                  </a:lnTo>
                  <a:lnTo>
                    <a:pt x="0" y="203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850"/>
            <p:cNvSpPr>
              <a:spLocks/>
            </p:cNvSpPr>
            <p:nvPr/>
          </p:nvSpPr>
          <p:spPr bwMode="auto">
            <a:xfrm flipH="1">
              <a:off x="7185487" y="2759586"/>
              <a:ext cx="268415" cy="99843"/>
            </a:xfrm>
            <a:custGeom>
              <a:avLst/>
              <a:gdLst>
                <a:gd name="T0" fmla="*/ 177 w 257"/>
                <a:gd name="T1" fmla="*/ 108 h 108"/>
                <a:gd name="T2" fmla="*/ 257 w 257"/>
                <a:gd name="T3" fmla="*/ 72 h 108"/>
                <a:gd name="T4" fmla="*/ 89 w 257"/>
                <a:gd name="T5" fmla="*/ 0 h 108"/>
                <a:gd name="T6" fmla="*/ 0 w 257"/>
                <a:gd name="T7" fmla="*/ 33 h 108"/>
                <a:gd name="T8" fmla="*/ 177 w 257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108">
                  <a:moveTo>
                    <a:pt x="177" y="108"/>
                  </a:moveTo>
                  <a:lnTo>
                    <a:pt x="257" y="72"/>
                  </a:lnTo>
                  <a:lnTo>
                    <a:pt x="89" y="0"/>
                  </a:lnTo>
                  <a:lnTo>
                    <a:pt x="0" y="33"/>
                  </a:lnTo>
                  <a:lnTo>
                    <a:pt x="177" y="108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851"/>
            <p:cNvSpPr>
              <a:spLocks/>
            </p:cNvSpPr>
            <p:nvPr/>
          </p:nvSpPr>
          <p:spPr bwMode="auto">
            <a:xfrm flipH="1">
              <a:off x="7185487" y="2572381"/>
              <a:ext cx="199751" cy="255847"/>
            </a:xfrm>
            <a:custGeom>
              <a:avLst/>
              <a:gdLst>
                <a:gd name="T0" fmla="*/ 193 w 193"/>
                <a:gd name="T1" fmla="*/ 281 h 281"/>
                <a:gd name="T2" fmla="*/ 25 w 193"/>
                <a:gd name="T3" fmla="*/ 209 h 281"/>
                <a:gd name="T4" fmla="*/ 0 w 193"/>
                <a:gd name="T5" fmla="*/ 0 h 281"/>
                <a:gd name="T6" fmla="*/ 105 w 193"/>
                <a:gd name="T7" fmla="*/ 41 h 281"/>
                <a:gd name="T8" fmla="*/ 193 w 193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81">
                  <a:moveTo>
                    <a:pt x="193" y="281"/>
                  </a:moveTo>
                  <a:lnTo>
                    <a:pt x="25" y="209"/>
                  </a:lnTo>
                  <a:lnTo>
                    <a:pt x="0" y="0"/>
                  </a:lnTo>
                  <a:lnTo>
                    <a:pt x="105" y="41"/>
                  </a:lnTo>
                  <a:lnTo>
                    <a:pt x="193" y="281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852"/>
            <p:cNvSpPr>
              <a:spLocks/>
            </p:cNvSpPr>
            <p:nvPr/>
          </p:nvSpPr>
          <p:spPr bwMode="auto">
            <a:xfrm flipH="1">
              <a:off x="7029432" y="2347735"/>
              <a:ext cx="511861" cy="474252"/>
            </a:xfrm>
            <a:custGeom>
              <a:avLst/>
              <a:gdLst>
                <a:gd name="T0" fmla="*/ 491 w 491"/>
                <a:gd name="T1" fmla="*/ 505 h 527"/>
                <a:gd name="T2" fmla="*/ 491 w 491"/>
                <a:gd name="T3" fmla="*/ 505 h 527"/>
                <a:gd name="T4" fmla="*/ 491 w 491"/>
                <a:gd name="T5" fmla="*/ 512 h 527"/>
                <a:gd name="T6" fmla="*/ 489 w 491"/>
                <a:gd name="T7" fmla="*/ 518 h 527"/>
                <a:gd name="T8" fmla="*/ 486 w 491"/>
                <a:gd name="T9" fmla="*/ 522 h 527"/>
                <a:gd name="T10" fmla="*/ 480 w 491"/>
                <a:gd name="T11" fmla="*/ 525 h 527"/>
                <a:gd name="T12" fmla="*/ 475 w 491"/>
                <a:gd name="T13" fmla="*/ 527 h 527"/>
                <a:gd name="T14" fmla="*/ 469 w 491"/>
                <a:gd name="T15" fmla="*/ 527 h 527"/>
                <a:gd name="T16" fmla="*/ 461 w 491"/>
                <a:gd name="T17" fmla="*/ 526 h 527"/>
                <a:gd name="T18" fmla="*/ 453 w 491"/>
                <a:gd name="T19" fmla="*/ 524 h 527"/>
                <a:gd name="T20" fmla="*/ 38 w 491"/>
                <a:gd name="T21" fmla="*/ 334 h 527"/>
                <a:gd name="T22" fmla="*/ 38 w 491"/>
                <a:gd name="T23" fmla="*/ 334 h 527"/>
                <a:gd name="T24" fmla="*/ 30 w 491"/>
                <a:gd name="T25" fmla="*/ 330 h 527"/>
                <a:gd name="T26" fmla="*/ 24 w 491"/>
                <a:gd name="T27" fmla="*/ 324 h 527"/>
                <a:gd name="T28" fmla="*/ 17 w 491"/>
                <a:gd name="T29" fmla="*/ 318 h 527"/>
                <a:gd name="T30" fmla="*/ 11 w 491"/>
                <a:gd name="T31" fmla="*/ 310 h 527"/>
                <a:gd name="T32" fmla="*/ 7 w 491"/>
                <a:gd name="T33" fmla="*/ 303 h 527"/>
                <a:gd name="T34" fmla="*/ 3 w 491"/>
                <a:gd name="T35" fmla="*/ 295 h 527"/>
                <a:gd name="T36" fmla="*/ 1 w 491"/>
                <a:gd name="T37" fmla="*/ 286 h 527"/>
                <a:gd name="T38" fmla="*/ 0 w 491"/>
                <a:gd name="T39" fmla="*/ 279 h 527"/>
                <a:gd name="T40" fmla="*/ 0 w 491"/>
                <a:gd name="T41" fmla="*/ 24 h 527"/>
                <a:gd name="T42" fmla="*/ 0 w 491"/>
                <a:gd name="T43" fmla="*/ 24 h 527"/>
                <a:gd name="T44" fmla="*/ 1 w 491"/>
                <a:gd name="T45" fmla="*/ 16 h 527"/>
                <a:gd name="T46" fmla="*/ 3 w 491"/>
                <a:gd name="T47" fmla="*/ 11 h 527"/>
                <a:gd name="T48" fmla="*/ 7 w 491"/>
                <a:gd name="T49" fmla="*/ 6 h 527"/>
                <a:gd name="T50" fmla="*/ 11 w 491"/>
                <a:gd name="T51" fmla="*/ 2 h 527"/>
                <a:gd name="T52" fmla="*/ 17 w 491"/>
                <a:gd name="T53" fmla="*/ 1 h 527"/>
                <a:gd name="T54" fmla="*/ 24 w 491"/>
                <a:gd name="T55" fmla="*/ 0 h 527"/>
                <a:gd name="T56" fmla="*/ 30 w 491"/>
                <a:gd name="T57" fmla="*/ 1 h 527"/>
                <a:gd name="T58" fmla="*/ 38 w 491"/>
                <a:gd name="T59" fmla="*/ 5 h 527"/>
                <a:gd name="T60" fmla="*/ 453 w 491"/>
                <a:gd name="T61" fmla="*/ 195 h 527"/>
                <a:gd name="T62" fmla="*/ 453 w 491"/>
                <a:gd name="T63" fmla="*/ 195 h 527"/>
                <a:gd name="T64" fmla="*/ 461 w 491"/>
                <a:gd name="T65" fmla="*/ 199 h 527"/>
                <a:gd name="T66" fmla="*/ 469 w 491"/>
                <a:gd name="T67" fmla="*/ 204 h 527"/>
                <a:gd name="T68" fmla="*/ 475 w 491"/>
                <a:gd name="T69" fmla="*/ 211 h 527"/>
                <a:gd name="T70" fmla="*/ 480 w 491"/>
                <a:gd name="T71" fmla="*/ 218 h 527"/>
                <a:gd name="T72" fmla="*/ 486 w 491"/>
                <a:gd name="T73" fmla="*/ 226 h 527"/>
                <a:gd name="T74" fmla="*/ 489 w 491"/>
                <a:gd name="T75" fmla="*/ 234 h 527"/>
                <a:gd name="T76" fmla="*/ 491 w 491"/>
                <a:gd name="T77" fmla="*/ 241 h 527"/>
                <a:gd name="T78" fmla="*/ 491 w 491"/>
                <a:gd name="T79" fmla="*/ 250 h 527"/>
                <a:gd name="T80" fmla="*/ 491 w 491"/>
                <a:gd name="T81" fmla="*/ 505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1" h="527">
                  <a:moveTo>
                    <a:pt x="491" y="505"/>
                  </a:moveTo>
                  <a:lnTo>
                    <a:pt x="491" y="505"/>
                  </a:lnTo>
                  <a:lnTo>
                    <a:pt x="491" y="512"/>
                  </a:lnTo>
                  <a:lnTo>
                    <a:pt x="489" y="518"/>
                  </a:lnTo>
                  <a:lnTo>
                    <a:pt x="486" y="522"/>
                  </a:lnTo>
                  <a:lnTo>
                    <a:pt x="480" y="525"/>
                  </a:lnTo>
                  <a:lnTo>
                    <a:pt x="475" y="527"/>
                  </a:lnTo>
                  <a:lnTo>
                    <a:pt x="469" y="527"/>
                  </a:lnTo>
                  <a:lnTo>
                    <a:pt x="461" y="526"/>
                  </a:lnTo>
                  <a:lnTo>
                    <a:pt x="453" y="524"/>
                  </a:lnTo>
                  <a:lnTo>
                    <a:pt x="38" y="334"/>
                  </a:lnTo>
                  <a:lnTo>
                    <a:pt x="38" y="334"/>
                  </a:lnTo>
                  <a:lnTo>
                    <a:pt x="30" y="330"/>
                  </a:lnTo>
                  <a:lnTo>
                    <a:pt x="24" y="324"/>
                  </a:lnTo>
                  <a:lnTo>
                    <a:pt x="17" y="318"/>
                  </a:lnTo>
                  <a:lnTo>
                    <a:pt x="11" y="310"/>
                  </a:lnTo>
                  <a:lnTo>
                    <a:pt x="7" y="303"/>
                  </a:lnTo>
                  <a:lnTo>
                    <a:pt x="3" y="295"/>
                  </a:lnTo>
                  <a:lnTo>
                    <a:pt x="1" y="286"/>
                  </a:lnTo>
                  <a:lnTo>
                    <a:pt x="0" y="279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16"/>
                  </a:lnTo>
                  <a:lnTo>
                    <a:pt x="3" y="11"/>
                  </a:lnTo>
                  <a:lnTo>
                    <a:pt x="7" y="6"/>
                  </a:lnTo>
                  <a:lnTo>
                    <a:pt x="11" y="2"/>
                  </a:lnTo>
                  <a:lnTo>
                    <a:pt x="17" y="1"/>
                  </a:lnTo>
                  <a:lnTo>
                    <a:pt x="24" y="0"/>
                  </a:lnTo>
                  <a:lnTo>
                    <a:pt x="30" y="1"/>
                  </a:lnTo>
                  <a:lnTo>
                    <a:pt x="38" y="5"/>
                  </a:lnTo>
                  <a:lnTo>
                    <a:pt x="453" y="195"/>
                  </a:lnTo>
                  <a:lnTo>
                    <a:pt x="453" y="195"/>
                  </a:lnTo>
                  <a:lnTo>
                    <a:pt x="461" y="199"/>
                  </a:lnTo>
                  <a:lnTo>
                    <a:pt x="469" y="204"/>
                  </a:lnTo>
                  <a:lnTo>
                    <a:pt x="475" y="211"/>
                  </a:lnTo>
                  <a:lnTo>
                    <a:pt x="480" y="218"/>
                  </a:lnTo>
                  <a:lnTo>
                    <a:pt x="486" y="226"/>
                  </a:lnTo>
                  <a:lnTo>
                    <a:pt x="489" y="234"/>
                  </a:lnTo>
                  <a:lnTo>
                    <a:pt x="491" y="241"/>
                  </a:lnTo>
                  <a:lnTo>
                    <a:pt x="491" y="250"/>
                  </a:lnTo>
                  <a:lnTo>
                    <a:pt x="491" y="505"/>
                  </a:lnTo>
                  <a:close/>
                </a:path>
              </a:pathLst>
            </a:custGeom>
            <a:solidFill>
              <a:srgbClr val="888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53"/>
            <p:cNvSpPr>
              <a:spLocks/>
            </p:cNvSpPr>
            <p:nvPr/>
          </p:nvSpPr>
          <p:spPr bwMode="auto">
            <a:xfrm flipH="1">
              <a:off x="7041916" y="2353975"/>
              <a:ext cx="511861" cy="474252"/>
            </a:xfrm>
            <a:custGeom>
              <a:avLst/>
              <a:gdLst>
                <a:gd name="T0" fmla="*/ 453 w 491"/>
                <a:gd name="T1" fmla="*/ 194 h 528"/>
                <a:gd name="T2" fmla="*/ 38 w 491"/>
                <a:gd name="T3" fmla="*/ 4 h 528"/>
                <a:gd name="T4" fmla="*/ 38 w 491"/>
                <a:gd name="T5" fmla="*/ 4 h 528"/>
                <a:gd name="T6" fmla="*/ 30 w 491"/>
                <a:gd name="T7" fmla="*/ 1 h 528"/>
                <a:gd name="T8" fmla="*/ 22 w 491"/>
                <a:gd name="T9" fmla="*/ 0 h 528"/>
                <a:gd name="T10" fmla="*/ 17 w 491"/>
                <a:gd name="T11" fmla="*/ 1 h 528"/>
                <a:gd name="T12" fmla="*/ 11 w 491"/>
                <a:gd name="T13" fmla="*/ 2 h 528"/>
                <a:gd name="T14" fmla="*/ 6 w 491"/>
                <a:gd name="T15" fmla="*/ 5 h 528"/>
                <a:gd name="T16" fmla="*/ 2 w 491"/>
                <a:gd name="T17" fmla="*/ 10 h 528"/>
                <a:gd name="T18" fmla="*/ 0 w 491"/>
                <a:gd name="T19" fmla="*/ 16 h 528"/>
                <a:gd name="T20" fmla="*/ 0 w 491"/>
                <a:gd name="T21" fmla="*/ 23 h 528"/>
                <a:gd name="T22" fmla="*/ 0 w 491"/>
                <a:gd name="T23" fmla="*/ 278 h 528"/>
                <a:gd name="T24" fmla="*/ 0 w 491"/>
                <a:gd name="T25" fmla="*/ 278 h 528"/>
                <a:gd name="T26" fmla="*/ 0 w 491"/>
                <a:gd name="T27" fmla="*/ 286 h 528"/>
                <a:gd name="T28" fmla="*/ 2 w 491"/>
                <a:gd name="T29" fmla="*/ 294 h 528"/>
                <a:gd name="T30" fmla="*/ 6 w 491"/>
                <a:gd name="T31" fmla="*/ 302 h 528"/>
                <a:gd name="T32" fmla="*/ 11 w 491"/>
                <a:gd name="T33" fmla="*/ 310 h 528"/>
                <a:gd name="T34" fmla="*/ 17 w 491"/>
                <a:gd name="T35" fmla="*/ 317 h 528"/>
                <a:gd name="T36" fmla="*/ 22 w 491"/>
                <a:gd name="T37" fmla="*/ 324 h 528"/>
                <a:gd name="T38" fmla="*/ 30 w 491"/>
                <a:gd name="T39" fmla="*/ 329 h 528"/>
                <a:gd name="T40" fmla="*/ 38 w 491"/>
                <a:gd name="T41" fmla="*/ 333 h 528"/>
                <a:gd name="T42" fmla="*/ 131 w 491"/>
                <a:gd name="T43" fmla="*/ 375 h 528"/>
                <a:gd name="T44" fmla="*/ 304 w 491"/>
                <a:gd name="T45" fmla="*/ 455 h 528"/>
                <a:gd name="T46" fmla="*/ 453 w 491"/>
                <a:gd name="T47" fmla="*/ 523 h 528"/>
                <a:gd name="T48" fmla="*/ 453 w 491"/>
                <a:gd name="T49" fmla="*/ 523 h 528"/>
                <a:gd name="T50" fmla="*/ 459 w 491"/>
                <a:gd name="T51" fmla="*/ 526 h 528"/>
                <a:gd name="T52" fmla="*/ 463 w 491"/>
                <a:gd name="T53" fmla="*/ 527 h 528"/>
                <a:gd name="T54" fmla="*/ 463 w 491"/>
                <a:gd name="T55" fmla="*/ 527 h 528"/>
                <a:gd name="T56" fmla="*/ 469 w 491"/>
                <a:gd name="T57" fmla="*/ 528 h 528"/>
                <a:gd name="T58" fmla="*/ 475 w 491"/>
                <a:gd name="T59" fmla="*/ 527 h 528"/>
                <a:gd name="T60" fmla="*/ 479 w 491"/>
                <a:gd name="T61" fmla="*/ 526 h 528"/>
                <a:gd name="T62" fmla="*/ 483 w 491"/>
                <a:gd name="T63" fmla="*/ 522 h 528"/>
                <a:gd name="T64" fmla="*/ 487 w 491"/>
                <a:gd name="T65" fmla="*/ 519 h 528"/>
                <a:gd name="T66" fmla="*/ 489 w 491"/>
                <a:gd name="T67" fmla="*/ 515 h 528"/>
                <a:gd name="T68" fmla="*/ 490 w 491"/>
                <a:gd name="T69" fmla="*/ 510 h 528"/>
                <a:gd name="T70" fmla="*/ 491 w 491"/>
                <a:gd name="T71" fmla="*/ 504 h 528"/>
                <a:gd name="T72" fmla="*/ 491 w 491"/>
                <a:gd name="T73" fmla="*/ 249 h 528"/>
                <a:gd name="T74" fmla="*/ 491 w 491"/>
                <a:gd name="T75" fmla="*/ 249 h 528"/>
                <a:gd name="T76" fmla="*/ 490 w 491"/>
                <a:gd name="T77" fmla="*/ 240 h 528"/>
                <a:gd name="T78" fmla="*/ 488 w 491"/>
                <a:gd name="T79" fmla="*/ 233 h 528"/>
                <a:gd name="T80" fmla="*/ 485 w 491"/>
                <a:gd name="T81" fmla="*/ 225 h 528"/>
                <a:gd name="T82" fmla="*/ 480 w 491"/>
                <a:gd name="T83" fmla="*/ 218 h 528"/>
                <a:gd name="T84" fmla="*/ 475 w 491"/>
                <a:gd name="T85" fmla="*/ 210 h 528"/>
                <a:gd name="T86" fmla="*/ 468 w 491"/>
                <a:gd name="T87" fmla="*/ 204 h 528"/>
                <a:gd name="T88" fmla="*/ 460 w 491"/>
                <a:gd name="T89" fmla="*/ 198 h 528"/>
                <a:gd name="T90" fmla="*/ 453 w 491"/>
                <a:gd name="T91" fmla="*/ 194 h 528"/>
                <a:gd name="T92" fmla="*/ 453 w 491"/>
                <a:gd name="T93" fmla="*/ 194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1" h="528">
                  <a:moveTo>
                    <a:pt x="453" y="19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0" y="1"/>
                  </a:lnTo>
                  <a:lnTo>
                    <a:pt x="22" y="0"/>
                  </a:lnTo>
                  <a:lnTo>
                    <a:pt x="17" y="1"/>
                  </a:lnTo>
                  <a:lnTo>
                    <a:pt x="11" y="2"/>
                  </a:lnTo>
                  <a:lnTo>
                    <a:pt x="6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23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0" y="286"/>
                  </a:lnTo>
                  <a:lnTo>
                    <a:pt x="2" y="294"/>
                  </a:lnTo>
                  <a:lnTo>
                    <a:pt x="6" y="302"/>
                  </a:lnTo>
                  <a:lnTo>
                    <a:pt x="11" y="310"/>
                  </a:lnTo>
                  <a:lnTo>
                    <a:pt x="17" y="317"/>
                  </a:lnTo>
                  <a:lnTo>
                    <a:pt x="22" y="324"/>
                  </a:lnTo>
                  <a:lnTo>
                    <a:pt x="30" y="329"/>
                  </a:lnTo>
                  <a:lnTo>
                    <a:pt x="38" y="333"/>
                  </a:lnTo>
                  <a:lnTo>
                    <a:pt x="131" y="375"/>
                  </a:lnTo>
                  <a:lnTo>
                    <a:pt x="304" y="455"/>
                  </a:lnTo>
                  <a:lnTo>
                    <a:pt x="453" y="523"/>
                  </a:lnTo>
                  <a:lnTo>
                    <a:pt x="453" y="523"/>
                  </a:lnTo>
                  <a:lnTo>
                    <a:pt x="459" y="526"/>
                  </a:lnTo>
                  <a:lnTo>
                    <a:pt x="463" y="527"/>
                  </a:lnTo>
                  <a:lnTo>
                    <a:pt x="463" y="527"/>
                  </a:lnTo>
                  <a:lnTo>
                    <a:pt x="469" y="528"/>
                  </a:lnTo>
                  <a:lnTo>
                    <a:pt x="475" y="527"/>
                  </a:lnTo>
                  <a:lnTo>
                    <a:pt x="479" y="526"/>
                  </a:lnTo>
                  <a:lnTo>
                    <a:pt x="483" y="522"/>
                  </a:lnTo>
                  <a:lnTo>
                    <a:pt x="487" y="519"/>
                  </a:lnTo>
                  <a:lnTo>
                    <a:pt x="489" y="515"/>
                  </a:lnTo>
                  <a:lnTo>
                    <a:pt x="490" y="510"/>
                  </a:lnTo>
                  <a:lnTo>
                    <a:pt x="491" y="504"/>
                  </a:lnTo>
                  <a:lnTo>
                    <a:pt x="491" y="249"/>
                  </a:lnTo>
                  <a:lnTo>
                    <a:pt x="491" y="249"/>
                  </a:lnTo>
                  <a:lnTo>
                    <a:pt x="490" y="240"/>
                  </a:lnTo>
                  <a:lnTo>
                    <a:pt x="488" y="233"/>
                  </a:lnTo>
                  <a:lnTo>
                    <a:pt x="485" y="225"/>
                  </a:lnTo>
                  <a:lnTo>
                    <a:pt x="480" y="218"/>
                  </a:lnTo>
                  <a:lnTo>
                    <a:pt x="475" y="210"/>
                  </a:lnTo>
                  <a:lnTo>
                    <a:pt x="468" y="204"/>
                  </a:lnTo>
                  <a:lnTo>
                    <a:pt x="460" y="198"/>
                  </a:lnTo>
                  <a:lnTo>
                    <a:pt x="453" y="194"/>
                  </a:lnTo>
                  <a:lnTo>
                    <a:pt x="453" y="194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54"/>
            <p:cNvSpPr>
              <a:spLocks/>
            </p:cNvSpPr>
            <p:nvPr/>
          </p:nvSpPr>
          <p:spPr bwMode="auto">
            <a:xfrm flipH="1">
              <a:off x="7073127" y="2391416"/>
              <a:ext cx="449439" cy="361929"/>
            </a:xfrm>
            <a:custGeom>
              <a:avLst/>
              <a:gdLst>
                <a:gd name="T0" fmla="*/ 430 w 430"/>
                <a:gd name="T1" fmla="*/ 198 h 411"/>
                <a:gd name="T2" fmla="*/ 0 w 430"/>
                <a:gd name="T3" fmla="*/ 0 h 411"/>
                <a:gd name="T4" fmla="*/ 0 w 430"/>
                <a:gd name="T5" fmla="*/ 221 h 411"/>
                <a:gd name="T6" fmla="*/ 430 w 430"/>
                <a:gd name="T7" fmla="*/ 411 h 411"/>
                <a:gd name="T8" fmla="*/ 430 w 430"/>
                <a:gd name="T9" fmla="*/ 198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411">
                  <a:moveTo>
                    <a:pt x="430" y="198"/>
                  </a:moveTo>
                  <a:lnTo>
                    <a:pt x="0" y="0"/>
                  </a:lnTo>
                  <a:lnTo>
                    <a:pt x="0" y="221"/>
                  </a:lnTo>
                  <a:lnTo>
                    <a:pt x="430" y="411"/>
                  </a:lnTo>
                  <a:lnTo>
                    <a:pt x="430" y="1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855"/>
            <p:cNvSpPr>
              <a:spLocks/>
            </p:cNvSpPr>
            <p:nvPr/>
          </p:nvSpPr>
          <p:spPr bwMode="auto">
            <a:xfrm flipH="1">
              <a:off x="7354027" y="2821987"/>
              <a:ext cx="393259" cy="124803"/>
            </a:xfrm>
            <a:custGeom>
              <a:avLst/>
              <a:gdLst>
                <a:gd name="T0" fmla="*/ 376 w 376"/>
                <a:gd name="T1" fmla="*/ 83 h 138"/>
                <a:gd name="T2" fmla="*/ 376 w 376"/>
                <a:gd name="T3" fmla="*/ 72 h 138"/>
                <a:gd name="T4" fmla="*/ 0 w 376"/>
                <a:gd name="T5" fmla="*/ 0 h 138"/>
                <a:gd name="T6" fmla="*/ 0 w 376"/>
                <a:gd name="T7" fmla="*/ 10 h 138"/>
                <a:gd name="T8" fmla="*/ 261 w 376"/>
                <a:gd name="T9" fmla="*/ 138 h 138"/>
                <a:gd name="T10" fmla="*/ 376 w 376"/>
                <a:gd name="T11" fmla="*/ 8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6" h="138">
                  <a:moveTo>
                    <a:pt x="376" y="83"/>
                  </a:moveTo>
                  <a:lnTo>
                    <a:pt x="376" y="72"/>
                  </a:lnTo>
                  <a:lnTo>
                    <a:pt x="0" y="0"/>
                  </a:lnTo>
                  <a:lnTo>
                    <a:pt x="0" y="10"/>
                  </a:lnTo>
                  <a:lnTo>
                    <a:pt x="261" y="138"/>
                  </a:lnTo>
                  <a:lnTo>
                    <a:pt x="376" y="83"/>
                  </a:lnTo>
                  <a:close/>
                </a:path>
              </a:pathLst>
            </a:custGeom>
            <a:solidFill>
              <a:srgbClr val="888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56"/>
            <p:cNvSpPr>
              <a:spLocks/>
            </p:cNvSpPr>
            <p:nvPr/>
          </p:nvSpPr>
          <p:spPr bwMode="auto">
            <a:xfrm flipH="1">
              <a:off x="7354027" y="2778306"/>
              <a:ext cx="393259" cy="156004"/>
            </a:xfrm>
            <a:custGeom>
              <a:avLst/>
              <a:gdLst>
                <a:gd name="T0" fmla="*/ 376 w 376"/>
                <a:gd name="T1" fmla="*/ 124 h 179"/>
                <a:gd name="T2" fmla="*/ 118 w 376"/>
                <a:gd name="T3" fmla="*/ 0 h 179"/>
                <a:gd name="T4" fmla="*/ 0 w 376"/>
                <a:gd name="T5" fmla="*/ 52 h 179"/>
                <a:gd name="T6" fmla="*/ 261 w 376"/>
                <a:gd name="T7" fmla="*/ 179 h 179"/>
                <a:gd name="T8" fmla="*/ 376 w 376"/>
                <a:gd name="T9" fmla="*/ 1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79">
                  <a:moveTo>
                    <a:pt x="376" y="124"/>
                  </a:moveTo>
                  <a:lnTo>
                    <a:pt x="118" y="0"/>
                  </a:lnTo>
                  <a:lnTo>
                    <a:pt x="0" y="52"/>
                  </a:lnTo>
                  <a:lnTo>
                    <a:pt x="261" y="179"/>
                  </a:lnTo>
                  <a:lnTo>
                    <a:pt x="376" y="124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857"/>
            <p:cNvSpPr>
              <a:spLocks/>
            </p:cNvSpPr>
            <p:nvPr/>
          </p:nvSpPr>
          <p:spPr bwMode="auto">
            <a:xfrm flipH="1">
              <a:off x="7254151" y="2915590"/>
              <a:ext cx="131086" cy="62402"/>
            </a:xfrm>
            <a:custGeom>
              <a:avLst/>
              <a:gdLst>
                <a:gd name="T0" fmla="*/ 123 w 123"/>
                <a:gd name="T1" fmla="*/ 31 h 73"/>
                <a:gd name="T2" fmla="*/ 123 w 123"/>
                <a:gd name="T3" fmla="*/ 31 h 73"/>
                <a:gd name="T4" fmla="*/ 123 w 123"/>
                <a:gd name="T5" fmla="*/ 24 h 73"/>
                <a:gd name="T6" fmla="*/ 122 w 123"/>
                <a:gd name="T7" fmla="*/ 21 h 73"/>
                <a:gd name="T8" fmla="*/ 121 w 123"/>
                <a:gd name="T9" fmla="*/ 17 h 73"/>
                <a:gd name="T10" fmla="*/ 117 w 123"/>
                <a:gd name="T11" fmla="*/ 14 h 73"/>
                <a:gd name="T12" fmla="*/ 115 w 123"/>
                <a:gd name="T13" fmla="*/ 12 h 73"/>
                <a:gd name="T14" fmla="*/ 111 w 123"/>
                <a:gd name="T15" fmla="*/ 9 h 73"/>
                <a:gd name="T16" fmla="*/ 106 w 123"/>
                <a:gd name="T17" fmla="*/ 7 h 73"/>
                <a:gd name="T18" fmla="*/ 106 w 123"/>
                <a:gd name="T19" fmla="*/ 7 h 73"/>
                <a:gd name="T20" fmla="*/ 96 w 123"/>
                <a:gd name="T21" fmla="*/ 3 h 73"/>
                <a:gd name="T22" fmla="*/ 87 w 123"/>
                <a:gd name="T23" fmla="*/ 1 h 73"/>
                <a:gd name="T24" fmla="*/ 78 w 123"/>
                <a:gd name="T25" fmla="*/ 0 h 73"/>
                <a:gd name="T26" fmla="*/ 69 w 123"/>
                <a:gd name="T27" fmla="*/ 1 h 73"/>
                <a:gd name="T28" fmla="*/ 61 w 123"/>
                <a:gd name="T29" fmla="*/ 2 h 73"/>
                <a:gd name="T30" fmla="*/ 53 w 123"/>
                <a:gd name="T31" fmla="*/ 4 h 73"/>
                <a:gd name="T32" fmla="*/ 47 w 123"/>
                <a:gd name="T33" fmla="*/ 8 h 73"/>
                <a:gd name="T34" fmla="*/ 40 w 123"/>
                <a:gd name="T35" fmla="*/ 11 h 73"/>
                <a:gd name="T36" fmla="*/ 28 w 123"/>
                <a:gd name="T37" fmla="*/ 17 h 73"/>
                <a:gd name="T38" fmla="*/ 20 w 123"/>
                <a:gd name="T39" fmla="*/ 25 h 73"/>
                <a:gd name="T40" fmla="*/ 12 w 123"/>
                <a:gd name="T41" fmla="*/ 31 h 73"/>
                <a:gd name="T42" fmla="*/ 12 w 123"/>
                <a:gd name="T43" fmla="*/ 31 h 73"/>
                <a:gd name="T44" fmla="*/ 5 w 123"/>
                <a:gd name="T45" fmla="*/ 39 h 73"/>
                <a:gd name="T46" fmla="*/ 2 w 123"/>
                <a:gd name="T47" fmla="*/ 46 h 73"/>
                <a:gd name="T48" fmla="*/ 0 w 123"/>
                <a:gd name="T49" fmla="*/ 53 h 73"/>
                <a:gd name="T50" fmla="*/ 1 w 123"/>
                <a:gd name="T51" fmla="*/ 61 h 73"/>
                <a:gd name="T52" fmla="*/ 1 w 123"/>
                <a:gd name="T53" fmla="*/ 61 h 73"/>
                <a:gd name="T54" fmla="*/ 8 w 123"/>
                <a:gd name="T55" fmla="*/ 65 h 73"/>
                <a:gd name="T56" fmla="*/ 14 w 123"/>
                <a:gd name="T57" fmla="*/ 69 h 73"/>
                <a:gd name="T58" fmla="*/ 21 w 123"/>
                <a:gd name="T59" fmla="*/ 71 h 73"/>
                <a:gd name="T60" fmla="*/ 29 w 123"/>
                <a:gd name="T61" fmla="*/ 73 h 73"/>
                <a:gd name="T62" fmla="*/ 37 w 123"/>
                <a:gd name="T63" fmla="*/ 73 h 73"/>
                <a:gd name="T64" fmla="*/ 45 w 123"/>
                <a:gd name="T65" fmla="*/ 72 h 73"/>
                <a:gd name="T66" fmla="*/ 52 w 123"/>
                <a:gd name="T67" fmla="*/ 71 h 73"/>
                <a:gd name="T68" fmla="*/ 60 w 123"/>
                <a:gd name="T69" fmla="*/ 69 h 73"/>
                <a:gd name="T70" fmla="*/ 76 w 123"/>
                <a:gd name="T71" fmla="*/ 63 h 73"/>
                <a:gd name="T72" fmla="*/ 92 w 123"/>
                <a:gd name="T73" fmla="*/ 54 h 73"/>
                <a:gd name="T74" fmla="*/ 107 w 123"/>
                <a:gd name="T75" fmla="*/ 43 h 73"/>
                <a:gd name="T76" fmla="*/ 123 w 123"/>
                <a:gd name="T77" fmla="*/ 31 h 73"/>
                <a:gd name="T78" fmla="*/ 123 w 123"/>
                <a:gd name="T79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73">
                  <a:moveTo>
                    <a:pt x="123" y="31"/>
                  </a:moveTo>
                  <a:lnTo>
                    <a:pt x="123" y="31"/>
                  </a:lnTo>
                  <a:lnTo>
                    <a:pt x="123" y="24"/>
                  </a:lnTo>
                  <a:lnTo>
                    <a:pt x="122" y="21"/>
                  </a:lnTo>
                  <a:lnTo>
                    <a:pt x="121" y="17"/>
                  </a:lnTo>
                  <a:lnTo>
                    <a:pt x="117" y="14"/>
                  </a:lnTo>
                  <a:lnTo>
                    <a:pt x="115" y="12"/>
                  </a:lnTo>
                  <a:lnTo>
                    <a:pt x="111" y="9"/>
                  </a:lnTo>
                  <a:lnTo>
                    <a:pt x="106" y="7"/>
                  </a:lnTo>
                  <a:lnTo>
                    <a:pt x="106" y="7"/>
                  </a:lnTo>
                  <a:lnTo>
                    <a:pt x="96" y="3"/>
                  </a:lnTo>
                  <a:lnTo>
                    <a:pt x="87" y="1"/>
                  </a:lnTo>
                  <a:lnTo>
                    <a:pt x="78" y="0"/>
                  </a:lnTo>
                  <a:lnTo>
                    <a:pt x="69" y="1"/>
                  </a:lnTo>
                  <a:lnTo>
                    <a:pt x="61" y="2"/>
                  </a:lnTo>
                  <a:lnTo>
                    <a:pt x="53" y="4"/>
                  </a:lnTo>
                  <a:lnTo>
                    <a:pt x="47" y="8"/>
                  </a:lnTo>
                  <a:lnTo>
                    <a:pt x="40" y="11"/>
                  </a:lnTo>
                  <a:lnTo>
                    <a:pt x="28" y="17"/>
                  </a:lnTo>
                  <a:lnTo>
                    <a:pt x="20" y="25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5" y="39"/>
                  </a:lnTo>
                  <a:lnTo>
                    <a:pt x="2" y="46"/>
                  </a:lnTo>
                  <a:lnTo>
                    <a:pt x="0" y="53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8" y="65"/>
                  </a:lnTo>
                  <a:lnTo>
                    <a:pt x="14" y="69"/>
                  </a:lnTo>
                  <a:lnTo>
                    <a:pt x="21" y="71"/>
                  </a:lnTo>
                  <a:lnTo>
                    <a:pt x="29" y="73"/>
                  </a:lnTo>
                  <a:lnTo>
                    <a:pt x="37" y="73"/>
                  </a:lnTo>
                  <a:lnTo>
                    <a:pt x="45" y="72"/>
                  </a:lnTo>
                  <a:lnTo>
                    <a:pt x="52" y="71"/>
                  </a:lnTo>
                  <a:lnTo>
                    <a:pt x="60" y="69"/>
                  </a:lnTo>
                  <a:lnTo>
                    <a:pt x="76" y="63"/>
                  </a:lnTo>
                  <a:lnTo>
                    <a:pt x="92" y="54"/>
                  </a:lnTo>
                  <a:lnTo>
                    <a:pt x="107" y="43"/>
                  </a:lnTo>
                  <a:lnTo>
                    <a:pt x="123" y="31"/>
                  </a:lnTo>
                  <a:lnTo>
                    <a:pt x="123" y="31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58"/>
            <p:cNvSpPr>
              <a:spLocks/>
            </p:cNvSpPr>
            <p:nvPr/>
          </p:nvSpPr>
          <p:spPr bwMode="auto">
            <a:xfrm flipH="1">
              <a:off x="7254151" y="2940550"/>
              <a:ext cx="131086" cy="49921"/>
            </a:xfrm>
            <a:custGeom>
              <a:avLst/>
              <a:gdLst>
                <a:gd name="T0" fmla="*/ 0 w 122"/>
                <a:gd name="T1" fmla="*/ 30 h 56"/>
                <a:gd name="T2" fmla="*/ 0 w 122"/>
                <a:gd name="T3" fmla="*/ 30 h 56"/>
                <a:gd name="T4" fmla="*/ 1 w 122"/>
                <a:gd name="T5" fmla="*/ 35 h 56"/>
                <a:gd name="T6" fmla="*/ 4 w 122"/>
                <a:gd name="T7" fmla="*/ 39 h 56"/>
                <a:gd name="T8" fmla="*/ 9 w 122"/>
                <a:gd name="T9" fmla="*/ 44 h 56"/>
                <a:gd name="T10" fmla="*/ 14 w 122"/>
                <a:gd name="T11" fmla="*/ 48 h 56"/>
                <a:gd name="T12" fmla="*/ 20 w 122"/>
                <a:gd name="T13" fmla="*/ 51 h 56"/>
                <a:gd name="T14" fmla="*/ 27 w 122"/>
                <a:gd name="T15" fmla="*/ 53 h 56"/>
                <a:gd name="T16" fmla="*/ 35 w 122"/>
                <a:gd name="T17" fmla="*/ 55 h 56"/>
                <a:gd name="T18" fmla="*/ 42 w 122"/>
                <a:gd name="T19" fmla="*/ 56 h 56"/>
                <a:gd name="T20" fmla="*/ 42 w 122"/>
                <a:gd name="T21" fmla="*/ 56 h 56"/>
                <a:gd name="T22" fmla="*/ 48 w 122"/>
                <a:gd name="T23" fmla="*/ 56 h 56"/>
                <a:gd name="T24" fmla="*/ 54 w 122"/>
                <a:gd name="T25" fmla="*/ 55 h 56"/>
                <a:gd name="T26" fmla="*/ 66 w 122"/>
                <a:gd name="T27" fmla="*/ 51 h 56"/>
                <a:gd name="T28" fmla="*/ 78 w 122"/>
                <a:gd name="T29" fmla="*/ 46 h 56"/>
                <a:gd name="T30" fmla="*/ 91 w 122"/>
                <a:gd name="T31" fmla="*/ 38 h 56"/>
                <a:gd name="T32" fmla="*/ 102 w 122"/>
                <a:gd name="T33" fmla="*/ 30 h 56"/>
                <a:gd name="T34" fmla="*/ 111 w 122"/>
                <a:gd name="T35" fmla="*/ 20 h 56"/>
                <a:gd name="T36" fmla="*/ 119 w 122"/>
                <a:gd name="T37" fmla="*/ 10 h 56"/>
                <a:gd name="T38" fmla="*/ 121 w 122"/>
                <a:gd name="T39" fmla="*/ 5 h 56"/>
                <a:gd name="T40" fmla="*/ 122 w 122"/>
                <a:gd name="T41" fmla="*/ 0 h 56"/>
                <a:gd name="T42" fmla="*/ 122 w 122"/>
                <a:gd name="T43" fmla="*/ 0 h 56"/>
                <a:gd name="T44" fmla="*/ 106 w 122"/>
                <a:gd name="T45" fmla="*/ 12 h 56"/>
                <a:gd name="T46" fmla="*/ 91 w 122"/>
                <a:gd name="T47" fmla="*/ 23 h 56"/>
                <a:gd name="T48" fmla="*/ 75 w 122"/>
                <a:gd name="T49" fmla="*/ 32 h 56"/>
                <a:gd name="T50" fmla="*/ 59 w 122"/>
                <a:gd name="T51" fmla="*/ 38 h 56"/>
                <a:gd name="T52" fmla="*/ 51 w 122"/>
                <a:gd name="T53" fmla="*/ 40 h 56"/>
                <a:gd name="T54" fmla="*/ 44 w 122"/>
                <a:gd name="T55" fmla="*/ 41 h 56"/>
                <a:gd name="T56" fmla="*/ 36 w 122"/>
                <a:gd name="T57" fmla="*/ 42 h 56"/>
                <a:gd name="T58" fmla="*/ 28 w 122"/>
                <a:gd name="T59" fmla="*/ 42 h 56"/>
                <a:gd name="T60" fmla="*/ 20 w 122"/>
                <a:gd name="T61" fmla="*/ 40 h 56"/>
                <a:gd name="T62" fmla="*/ 13 w 122"/>
                <a:gd name="T63" fmla="*/ 38 h 56"/>
                <a:gd name="T64" fmla="*/ 7 w 122"/>
                <a:gd name="T65" fmla="*/ 34 h 56"/>
                <a:gd name="T66" fmla="*/ 0 w 122"/>
                <a:gd name="T67" fmla="*/ 30 h 56"/>
                <a:gd name="T68" fmla="*/ 0 w 122"/>
                <a:gd name="T69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56">
                  <a:moveTo>
                    <a:pt x="0" y="30"/>
                  </a:moveTo>
                  <a:lnTo>
                    <a:pt x="0" y="30"/>
                  </a:lnTo>
                  <a:lnTo>
                    <a:pt x="1" y="35"/>
                  </a:lnTo>
                  <a:lnTo>
                    <a:pt x="4" y="39"/>
                  </a:lnTo>
                  <a:lnTo>
                    <a:pt x="9" y="44"/>
                  </a:lnTo>
                  <a:lnTo>
                    <a:pt x="14" y="48"/>
                  </a:lnTo>
                  <a:lnTo>
                    <a:pt x="20" y="51"/>
                  </a:lnTo>
                  <a:lnTo>
                    <a:pt x="27" y="53"/>
                  </a:lnTo>
                  <a:lnTo>
                    <a:pt x="35" y="55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8" y="56"/>
                  </a:lnTo>
                  <a:lnTo>
                    <a:pt x="54" y="55"/>
                  </a:lnTo>
                  <a:lnTo>
                    <a:pt x="66" y="51"/>
                  </a:lnTo>
                  <a:lnTo>
                    <a:pt x="78" y="46"/>
                  </a:lnTo>
                  <a:lnTo>
                    <a:pt x="91" y="38"/>
                  </a:lnTo>
                  <a:lnTo>
                    <a:pt x="102" y="30"/>
                  </a:lnTo>
                  <a:lnTo>
                    <a:pt x="111" y="20"/>
                  </a:lnTo>
                  <a:lnTo>
                    <a:pt x="119" y="10"/>
                  </a:lnTo>
                  <a:lnTo>
                    <a:pt x="121" y="5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06" y="12"/>
                  </a:lnTo>
                  <a:lnTo>
                    <a:pt x="91" y="23"/>
                  </a:lnTo>
                  <a:lnTo>
                    <a:pt x="75" y="32"/>
                  </a:lnTo>
                  <a:lnTo>
                    <a:pt x="59" y="38"/>
                  </a:lnTo>
                  <a:lnTo>
                    <a:pt x="51" y="40"/>
                  </a:lnTo>
                  <a:lnTo>
                    <a:pt x="44" y="41"/>
                  </a:lnTo>
                  <a:lnTo>
                    <a:pt x="36" y="42"/>
                  </a:lnTo>
                  <a:lnTo>
                    <a:pt x="28" y="42"/>
                  </a:lnTo>
                  <a:lnTo>
                    <a:pt x="20" y="40"/>
                  </a:lnTo>
                  <a:lnTo>
                    <a:pt x="13" y="38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888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859"/>
            <p:cNvSpPr>
              <a:spLocks/>
            </p:cNvSpPr>
            <p:nvPr/>
          </p:nvSpPr>
          <p:spPr bwMode="auto">
            <a:xfrm flipH="1">
              <a:off x="7834676" y="3296239"/>
              <a:ext cx="212235" cy="93602"/>
            </a:xfrm>
            <a:custGeom>
              <a:avLst/>
              <a:gdLst>
                <a:gd name="T0" fmla="*/ 204 w 204"/>
                <a:gd name="T1" fmla="*/ 0 h 111"/>
                <a:gd name="T2" fmla="*/ 204 w 204"/>
                <a:gd name="T3" fmla="*/ 17 h 111"/>
                <a:gd name="T4" fmla="*/ 152 w 204"/>
                <a:gd name="T5" fmla="*/ 41 h 111"/>
                <a:gd name="T6" fmla="*/ 143 w 204"/>
                <a:gd name="T7" fmla="*/ 36 h 111"/>
                <a:gd name="T8" fmla="*/ 143 w 204"/>
                <a:gd name="T9" fmla="*/ 36 h 111"/>
                <a:gd name="T10" fmla="*/ 135 w 204"/>
                <a:gd name="T11" fmla="*/ 34 h 111"/>
                <a:gd name="T12" fmla="*/ 127 w 204"/>
                <a:gd name="T13" fmla="*/ 33 h 111"/>
                <a:gd name="T14" fmla="*/ 127 w 204"/>
                <a:gd name="T15" fmla="*/ 33 h 111"/>
                <a:gd name="T16" fmla="*/ 118 w 204"/>
                <a:gd name="T17" fmla="*/ 34 h 111"/>
                <a:gd name="T18" fmla="*/ 109 w 204"/>
                <a:gd name="T19" fmla="*/ 38 h 111"/>
                <a:gd name="T20" fmla="*/ 101 w 204"/>
                <a:gd name="T21" fmla="*/ 44 h 111"/>
                <a:gd name="T22" fmla="*/ 99 w 204"/>
                <a:gd name="T23" fmla="*/ 47 h 111"/>
                <a:gd name="T24" fmla="*/ 96 w 204"/>
                <a:gd name="T25" fmla="*/ 51 h 111"/>
                <a:gd name="T26" fmla="*/ 96 w 204"/>
                <a:gd name="T27" fmla="*/ 51 h 111"/>
                <a:gd name="T28" fmla="*/ 94 w 204"/>
                <a:gd name="T29" fmla="*/ 60 h 111"/>
                <a:gd name="T30" fmla="*/ 92 w 204"/>
                <a:gd name="T31" fmla="*/ 68 h 111"/>
                <a:gd name="T32" fmla="*/ 0 w 204"/>
                <a:gd name="T33" fmla="*/ 111 h 111"/>
                <a:gd name="T34" fmla="*/ 0 w 204"/>
                <a:gd name="T35" fmla="*/ 111 h 111"/>
                <a:gd name="T36" fmla="*/ 3 w 204"/>
                <a:gd name="T37" fmla="*/ 100 h 111"/>
                <a:gd name="T38" fmla="*/ 7 w 204"/>
                <a:gd name="T39" fmla="*/ 89 h 111"/>
                <a:gd name="T40" fmla="*/ 14 w 204"/>
                <a:gd name="T41" fmla="*/ 79 h 111"/>
                <a:gd name="T42" fmla="*/ 21 w 204"/>
                <a:gd name="T43" fmla="*/ 70 h 111"/>
                <a:gd name="T44" fmla="*/ 30 w 204"/>
                <a:gd name="T45" fmla="*/ 61 h 111"/>
                <a:gd name="T46" fmla="*/ 41 w 204"/>
                <a:gd name="T47" fmla="*/ 52 h 111"/>
                <a:gd name="T48" fmla="*/ 52 w 204"/>
                <a:gd name="T49" fmla="*/ 44 h 111"/>
                <a:gd name="T50" fmla="*/ 66 w 204"/>
                <a:gd name="T51" fmla="*/ 36 h 111"/>
                <a:gd name="T52" fmla="*/ 79 w 204"/>
                <a:gd name="T53" fmla="*/ 29 h 111"/>
                <a:gd name="T54" fmla="*/ 95 w 204"/>
                <a:gd name="T55" fmla="*/ 22 h 111"/>
                <a:gd name="T56" fmla="*/ 110 w 204"/>
                <a:gd name="T57" fmla="*/ 17 h 111"/>
                <a:gd name="T58" fmla="*/ 127 w 204"/>
                <a:gd name="T59" fmla="*/ 11 h 111"/>
                <a:gd name="T60" fmla="*/ 145 w 204"/>
                <a:gd name="T61" fmla="*/ 7 h 111"/>
                <a:gd name="T62" fmla="*/ 164 w 204"/>
                <a:gd name="T63" fmla="*/ 4 h 111"/>
                <a:gd name="T64" fmla="*/ 183 w 204"/>
                <a:gd name="T65" fmla="*/ 2 h 111"/>
                <a:gd name="T66" fmla="*/ 204 w 204"/>
                <a:gd name="T6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4" h="111">
                  <a:moveTo>
                    <a:pt x="204" y="0"/>
                  </a:moveTo>
                  <a:lnTo>
                    <a:pt x="204" y="17"/>
                  </a:lnTo>
                  <a:lnTo>
                    <a:pt x="152" y="41"/>
                  </a:lnTo>
                  <a:lnTo>
                    <a:pt x="143" y="36"/>
                  </a:lnTo>
                  <a:lnTo>
                    <a:pt x="143" y="36"/>
                  </a:lnTo>
                  <a:lnTo>
                    <a:pt x="135" y="34"/>
                  </a:lnTo>
                  <a:lnTo>
                    <a:pt x="127" y="33"/>
                  </a:lnTo>
                  <a:lnTo>
                    <a:pt x="127" y="33"/>
                  </a:lnTo>
                  <a:lnTo>
                    <a:pt x="118" y="34"/>
                  </a:lnTo>
                  <a:lnTo>
                    <a:pt x="109" y="38"/>
                  </a:lnTo>
                  <a:lnTo>
                    <a:pt x="101" y="44"/>
                  </a:lnTo>
                  <a:lnTo>
                    <a:pt x="99" y="47"/>
                  </a:lnTo>
                  <a:lnTo>
                    <a:pt x="96" y="51"/>
                  </a:lnTo>
                  <a:lnTo>
                    <a:pt x="96" y="51"/>
                  </a:lnTo>
                  <a:lnTo>
                    <a:pt x="94" y="60"/>
                  </a:lnTo>
                  <a:lnTo>
                    <a:pt x="92" y="6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3" y="100"/>
                  </a:lnTo>
                  <a:lnTo>
                    <a:pt x="7" y="89"/>
                  </a:lnTo>
                  <a:lnTo>
                    <a:pt x="14" y="79"/>
                  </a:lnTo>
                  <a:lnTo>
                    <a:pt x="21" y="70"/>
                  </a:lnTo>
                  <a:lnTo>
                    <a:pt x="30" y="61"/>
                  </a:lnTo>
                  <a:lnTo>
                    <a:pt x="41" y="52"/>
                  </a:lnTo>
                  <a:lnTo>
                    <a:pt x="52" y="44"/>
                  </a:lnTo>
                  <a:lnTo>
                    <a:pt x="66" y="36"/>
                  </a:lnTo>
                  <a:lnTo>
                    <a:pt x="79" y="29"/>
                  </a:lnTo>
                  <a:lnTo>
                    <a:pt x="95" y="22"/>
                  </a:lnTo>
                  <a:lnTo>
                    <a:pt x="110" y="17"/>
                  </a:lnTo>
                  <a:lnTo>
                    <a:pt x="127" y="11"/>
                  </a:lnTo>
                  <a:lnTo>
                    <a:pt x="145" y="7"/>
                  </a:lnTo>
                  <a:lnTo>
                    <a:pt x="164" y="4"/>
                  </a:lnTo>
                  <a:lnTo>
                    <a:pt x="183" y="2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85C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860"/>
            <p:cNvSpPr>
              <a:spLocks/>
            </p:cNvSpPr>
            <p:nvPr/>
          </p:nvSpPr>
          <p:spPr bwMode="auto">
            <a:xfrm flipH="1">
              <a:off x="7834676" y="3296239"/>
              <a:ext cx="212235" cy="93602"/>
            </a:xfrm>
            <a:custGeom>
              <a:avLst/>
              <a:gdLst>
                <a:gd name="T0" fmla="*/ 204 w 204"/>
                <a:gd name="T1" fmla="*/ 0 h 111"/>
                <a:gd name="T2" fmla="*/ 204 w 204"/>
                <a:gd name="T3" fmla="*/ 17 h 111"/>
                <a:gd name="T4" fmla="*/ 152 w 204"/>
                <a:gd name="T5" fmla="*/ 41 h 111"/>
                <a:gd name="T6" fmla="*/ 143 w 204"/>
                <a:gd name="T7" fmla="*/ 36 h 111"/>
                <a:gd name="T8" fmla="*/ 143 w 204"/>
                <a:gd name="T9" fmla="*/ 36 h 111"/>
                <a:gd name="T10" fmla="*/ 135 w 204"/>
                <a:gd name="T11" fmla="*/ 34 h 111"/>
                <a:gd name="T12" fmla="*/ 127 w 204"/>
                <a:gd name="T13" fmla="*/ 33 h 111"/>
                <a:gd name="T14" fmla="*/ 127 w 204"/>
                <a:gd name="T15" fmla="*/ 33 h 111"/>
                <a:gd name="T16" fmla="*/ 118 w 204"/>
                <a:gd name="T17" fmla="*/ 34 h 111"/>
                <a:gd name="T18" fmla="*/ 109 w 204"/>
                <a:gd name="T19" fmla="*/ 38 h 111"/>
                <a:gd name="T20" fmla="*/ 101 w 204"/>
                <a:gd name="T21" fmla="*/ 44 h 111"/>
                <a:gd name="T22" fmla="*/ 99 w 204"/>
                <a:gd name="T23" fmla="*/ 47 h 111"/>
                <a:gd name="T24" fmla="*/ 96 w 204"/>
                <a:gd name="T25" fmla="*/ 51 h 111"/>
                <a:gd name="T26" fmla="*/ 96 w 204"/>
                <a:gd name="T27" fmla="*/ 51 h 111"/>
                <a:gd name="T28" fmla="*/ 94 w 204"/>
                <a:gd name="T29" fmla="*/ 60 h 111"/>
                <a:gd name="T30" fmla="*/ 92 w 204"/>
                <a:gd name="T31" fmla="*/ 68 h 111"/>
                <a:gd name="T32" fmla="*/ 0 w 204"/>
                <a:gd name="T33" fmla="*/ 111 h 111"/>
                <a:gd name="T34" fmla="*/ 0 w 204"/>
                <a:gd name="T35" fmla="*/ 111 h 111"/>
                <a:gd name="T36" fmla="*/ 3 w 204"/>
                <a:gd name="T37" fmla="*/ 100 h 111"/>
                <a:gd name="T38" fmla="*/ 7 w 204"/>
                <a:gd name="T39" fmla="*/ 89 h 111"/>
                <a:gd name="T40" fmla="*/ 14 w 204"/>
                <a:gd name="T41" fmla="*/ 79 h 111"/>
                <a:gd name="T42" fmla="*/ 21 w 204"/>
                <a:gd name="T43" fmla="*/ 70 h 111"/>
                <a:gd name="T44" fmla="*/ 30 w 204"/>
                <a:gd name="T45" fmla="*/ 61 h 111"/>
                <a:gd name="T46" fmla="*/ 41 w 204"/>
                <a:gd name="T47" fmla="*/ 52 h 111"/>
                <a:gd name="T48" fmla="*/ 52 w 204"/>
                <a:gd name="T49" fmla="*/ 44 h 111"/>
                <a:gd name="T50" fmla="*/ 66 w 204"/>
                <a:gd name="T51" fmla="*/ 36 h 111"/>
                <a:gd name="T52" fmla="*/ 79 w 204"/>
                <a:gd name="T53" fmla="*/ 29 h 111"/>
                <a:gd name="T54" fmla="*/ 95 w 204"/>
                <a:gd name="T55" fmla="*/ 22 h 111"/>
                <a:gd name="T56" fmla="*/ 110 w 204"/>
                <a:gd name="T57" fmla="*/ 17 h 111"/>
                <a:gd name="T58" fmla="*/ 127 w 204"/>
                <a:gd name="T59" fmla="*/ 11 h 111"/>
                <a:gd name="T60" fmla="*/ 145 w 204"/>
                <a:gd name="T61" fmla="*/ 7 h 111"/>
                <a:gd name="T62" fmla="*/ 164 w 204"/>
                <a:gd name="T63" fmla="*/ 4 h 111"/>
                <a:gd name="T64" fmla="*/ 183 w 204"/>
                <a:gd name="T65" fmla="*/ 2 h 111"/>
                <a:gd name="T66" fmla="*/ 204 w 204"/>
                <a:gd name="T6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4" h="111">
                  <a:moveTo>
                    <a:pt x="204" y="0"/>
                  </a:moveTo>
                  <a:lnTo>
                    <a:pt x="204" y="17"/>
                  </a:lnTo>
                  <a:lnTo>
                    <a:pt x="152" y="41"/>
                  </a:lnTo>
                  <a:lnTo>
                    <a:pt x="143" y="36"/>
                  </a:lnTo>
                  <a:lnTo>
                    <a:pt x="143" y="36"/>
                  </a:lnTo>
                  <a:lnTo>
                    <a:pt x="135" y="34"/>
                  </a:lnTo>
                  <a:lnTo>
                    <a:pt x="127" y="33"/>
                  </a:lnTo>
                  <a:lnTo>
                    <a:pt x="127" y="33"/>
                  </a:lnTo>
                  <a:lnTo>
                    <a:pt x="118" y="34"/>
                  </a:lnTo>
                  <a:lnTo>
                    <a:pt x="109" y="38"/>
                  </a:lnTo>
                  <a:lnTo>
                    <a:pt x="101" y="44"/>
                  </a:lnTo>
                  <a:lnTo>
                    <a:pt x="99" y="47"/>
                  </a:lnTo>
                  <a:lnTo>
                    <a:pt x="96" y="51"/>
                  </a:lnTo>
                  <a:lnTo>
                    <a:pt x="96" y="51"/>
                  </a:lnTo>
                  <a:lnTo>
                    <a:pt x="94" y="60"/>
                  </a:lnTo>
                  <a:lnTo>
                    <a:pt x="92" y="6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3" y="100"/>
                  </a:lnTo>
                  <a:lnTo>
                    <a:pt x="7" y="89"/>
                  </a:lnTo>
                  <a:lnTo>
                    <a:pt x="14" y="79"/>
                  </a:lnTo>
                  <a:lnTo>
                    <a:pt x="21" y="70"/>
                  </a:lnTo>
                  <a:lnTo>
                    <a:pt x="30" y="61"/>
                  </a:lnTo>
                  <a:lnTo>
                    <a:pt x="41" y="52"/>
                  </a:lnTo>
                  <a:lnTo>
                    <a:pt x="52" y="44"/>
                  </a:lnTo>
                  <a:lnTo>
                    <a:pt x="66" y="36"/>
                  </a:lnTo>
                  <a:lnTo>
                    <a:pt x="79" y="29"/>
                  </a:lnTo>
                  <a:lnTo>
                    <a:pt x="95" y="22"/>
                  </a:lnTo>
                  <a:lnTo>
                    <a:pt x="110" y="17"/>
                  </a:lnTo>
                  <a:lnTo>
                    <a:pt x="127" y="11"/>
                  </a:lnTo>
                  <a:lnTo>
                    <a:pt x="145" y="7"/>
                  </a:lnTo>
                  <a:lnTo>
                    <a:pt x="164" y="4"/>
                  </a:lnTo>
                  <a:lnTo>
                    <a:pt x="183" y="2"/>
                  </a:lnTo>
                  <a:lnTo>
                    <a:pt x="2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861"/>
            <p:cNvSpPr>
              <a:spLocks/>
            </p:cNvSpPr>
            <p:nvPr/>
          </p:nvSpPr>
          <p:spPr bwMode="auto">
            <a:xfrm flipH="1">
              <a:off x="7647410" y="3321200"/>
              <a:ext cx="305868" cy="156004"/>
            </a:xfrm>
            <a:custGeom>
              <a:avLst/>
              <a:gdLst>
                <a:gd name="T0" fmla="*/ 20 w 294"/>
                <a:gd name="T1" fmla="*/ 64 h 174"/>
                <a:gd name="T2" fmla="*/ 20 w 294"/>
                <a:gd name="T3" fmla="*/ 64 h 174"/>
                <a:gd name="T4" fmla="*/ 14 w 294"/>
                <a:gd name="T5" fmla="*/ 59 h 174"/>
                <a:gd name="T6" fmla="*/ 8 w 294"/>
                <a:gd name="T7" fmla="*/ 55 h 174"/>
                <a:gd name="T8" fmla="*/ 5 w 294"/>
                <a:gd name="T9" fmla="*/ 50 h 174"/>
                <a:gd name="T10" fmla="*/ 3 w 294"/>
                <a:gd name="T11" fmla="*/ 44 h 174"/>
                <a:gd name="T12" fmla="*/ 0 w 294"/>
                <a:gd name="T13" fmla="*/ 38 h 174"/>
                <a:gd name="T14" fmla="*/ 0 w 294"/>
                <a:gd name="T15" fmla="*/ 31 h 174"/>
                <a:gd name="T16" fmla="*/ 2 w 294"/>
                <a:gd name="T17" fmla="*/ 25 h 174"/>
                <a:gd name="T18" fmla="*/ 4 w 294"/>
                <a:gd name="T19" fmla="*/ 18 h 174"/>
                <a:gd name="T20" fmla="*/ 4 w 294"/>
                <a:gd name="T21" fmla="*/ 18 h 174"/>
                <a:gd name="T22" fmla="*/ 8 w 294"/>
                <a:gd name="T23" fmla="*/ 13 h 174"/>
                <a:gd name="T24" fmla="*/ 13 w 294"/>
                <a:gd name="T25" fmla="*/ 9 h 174"/>
                <a:gd name="T26" fmla="*/ 18 w 294"/>
                <a:gd name="T27" fmla="*/ 4 h 174"/>
                <a:gd name="T28" fmla="*/ 24 w 294"/>
                <a:gd name="T29" fmla="*/ 2 h 174"/>
                <a:gd name="T30" fmla="*/ 31 w 294"/>
                <a:gd name="T31" fmla="*/ 0 h 174"/>
                <a:gd name="T32" fmla="*/ 37 w 294"/>
                <a:gd name="T33" fmla="*/ 0 h 174"/>
                <a:gd name="T34" fmla="*/ 44 w 294"/>
                <a:gd name="T35" fmla="*/ 1 h 174"/>
                <a:gd name="T36" fmla="*/ 51 w 294"/>
                <a:gd name="T37" fmla="*/ 3 h 174"/>
                <a:gd name="T38" fmla="*/ 275 w 294"/>
                <a:gd name="T39" fmla="*/ 111 h 174"/>
                <a:gd name="T40" fmla="*/ 275 w 294"/>
                <a:gd name="T41" fmla="*/ 111 h 174"/>
                <a:gd name="T42" fmla="*/ 281 w 294"/>
                <a:gd name="T43" fmla="*/ 114 h 174"/>
                <a:gd name="T44" fmla="*/ 285 w 294"/>
                <a:gd name="T45" fmla="*/ 120 h 174"/>
                <a:gd name="T46" fmla="*/ 290 w 294"/>
                <a:gd name="T47" fmla="*/ 125 h 174"/>
                <a:gd name="T48" fmla="*/ 292 w 294"/>
                <a:gd name="T49" fmla="*/ 131 h 174"/>
                <a:gd name="T50" fmla="*/ 294 w 294"/>
                <a:gd name="T51" fmla="*/ 137 h 174"/>
                <a:gd name="T52" fmla="*/ 294 w 294"/>
                <a:gd name="T53" fmla="*/ 144 h 174"/>
                <a:gd name="T54" fmla="*/ 293 w 294"/>
                <a:gd name="T55" fmla="*/ 150 h 174"/>
                <a:gd name="T56" fmla="*/ 291 w 294"/>
                <a:gd name="T57" fmla="*/ 155 h 174"/>
                <a:gd name="T58" fmla="*/ 291 w 294"/>
                <a:gd name="T59" fmla="*/ 155 h 174"/>
                <a:gd name="T60" fmla="*/ 287 w 294"/>
                <a:gd name="T61" fmla="*/ 162 h 174"/>
                <a:gd name="T62" fmla="*/ 282 w 294"/>
                <a:gd name="T63" fmla="*/ 166 h 174"/>
                <a:gd name="T64" fmla="*/ 276 w 294"/>
                <a:gd name="T65" fmla="*/ 171 h 174"/>
                <a:gd name="T66" fmla="*/ 271 w 294"/>
                <a:gd name="T67" fmla="*/ 173 h 174"/>
                <a:gd name="T68" fmla="*/ 264 w 294"/>
                <a:gd name="T69" fmla="*/ 174 h 174"/>
                <a:gd name="T70" fmla="*/ 257 w 294"/>
                <a:gd name="T71" fmla="*/ 174 h 174"/>
                <a:gd name="T72" fmla="*/ 251 w 294"/>
                <a:gd name="T73" fmla="*/ 173 h 174"/>
                <a:gd name="T74" fmla="*/ 244 w 294"/>
                <a:gd name="T75" fmla="*/ 171 h 174"/>
                <a:gd name="T76" fmla="*/ 20 w 294"/>
                <a:gd name="T77" fmla="*/ 6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4" h="174">
                  <a:moveTo>
                    <a:pt x="20" y="64"/>
                  </a:moveTo>
                  <a:lnTo>
                    <a:pt x="20" y="64"/>
                  </a:lnTo>
                  <a:lnTo>
                    <a:pt x="14" y="59"/>
                  </a:lnTo>
                  <a:lnTo>
                    <a:pt x="8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2" y="25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8" y="13"/>
                  </a:lnTo>
                  <a:lnTo>
                    <a:pt x="13" y="9"/>
                  </a:lnTo>
                  <a:lnTo>
                    <a:pt x="18" y="4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4" y="1"/>
                  </a:lnTo>
                  <a:lnTo>
                    <a:pt x="51" y="3"/>
                  </a:lnTo>
                  <a:lnTo>
                    <a:pt x="275" y="111"/>
                  </a:lnTo>
                  <a:lnTo>
                    <a:pt x="275" y="111"/>
                  </a:lnTo>
                  <a:lnTo>
                    <a:pt x="281" y="114"/>
                  </a:lnTo>
                  <a:lnTo>
                    <a:pt x="285" y="120"/>
                  </a:lnTo>
                  <a:lnTo>
                    <a:pt x="290" y="125"/>
                  </a:lnTo>
                  <a:lnTo>
                    <a:pt x="292" y="131"/>
                  </a:lnTo>
                  <a:lnTo>
                    <a:pt x="294" y="137"/>
                  </a:lnTo>
                  <a:lnTo>
                    <a:pt x="294" y="144"/>
                  </a:lnTo>
                  <a:lnTo>
                    <a:pt x="293" y="150"/>
                  </a:lnTo>
                  <a:lnTo>
                    <a:pt x="291" y="155"/>
                  </a:lnTo>
                  <a:lnTo>
                    <a:pt x="291" y="155"/>
                  </a:lnTo>
                  <a:lnTo>
                    <a:pt x="287" y="162"/>
                  </a:lnTo>
                  <a:lnTo>
                    <a:pt x="282" y="166"/>
                  </a:lnTo>
                  <a:lnTo>
                    <a:pt x="276" y="171"/>
                  </a:lnTo>
                  <a:lnTo>
                    <a:pt x="271" y="173"/>
                  </a:lnTo>
                  <a:lnTo>
                    <a:pt x="264" y="174"/>
                  </a:lnTo>
                  <a:lnTo>
                    <a:pt x="257" y="174"/>
                  </a:lnTo>
                  <a:lnTo>
                    <a:pt x="251" y="173"/>
                  </a:lnTo>
                  <a:lnTo>
                    <a:pt x="244" y="171"/>
                  </a:lnTo>
                  <a:lnTo>
                    <a:pt x="20" y="64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862"/>
            <p:cNvSpPr>
              <a:spLocks/>
            </p:cNvSpPr>
            <p:nvPr/>
          </p:nvSpPr>
          <p:spPr bwMode="auto">
            <a:xfrm flipH="1">
              <a:off x="7647410" y="3321200"/>
              <a:ext cx="305868" cy="156004"/>
            </a:xfrm>
            <a:custGeom>
              <a:avLst/>
              <a:gdLst>
                <a:gd name="T0" fmla="*/ 20 w 294"/>
                <a:gd name="T1" fmla="*/ 64 h 174"/>
                <a:gd name="T2" fmla="*/ 20 w 294"/>
                <a:gd name="T3" fmla="*/ 64 h 174"/>
                <a:gd name="T4" fmla="*/ 14 w 294"/>
                <a:gd name="T5" fmla="*/ 59 h 174"/>
                <a:gd name="T6" fmla="*/ 8 w 294"/>
                <a:gd name="T7" fmla="*/ 55 h 174"/>
                <a:gd name="T8" fmla="*/ 5 w 294"/>
                <a:gd name="T9" fmla="*/ 50 h 174"/>
                <a:gd name="T10" fmla="*/ 3 w 294"/>
                <a:gd name="T11" fmla="*/ 44 h 174"/>
                <a:gd name="T12" fmla="*/ 0 w 294"/>
                <a:gd name="T13" fmla="*/ 38 h 174"/>
                <a:gd name="T14" fmla="*/ 0 w 294"/>
                <a:gd name="T15" fmla="*/ 31 h 174"/>
                <a:gd name="T16" fmla="*/ 2 w 294"/>
                <a:gd name="T17" fmla="*/ 25 h 174"/>
                <a:gd name="T18" fmla="*/ 4 w 294"/>
                <a:gd name="T19" fmla="*/ 18 h 174"/>
                <a:gd name="T20" fmla="*/ 4 w 294"/>
                <a:gd name="T21" fmla="*/ 18 h 174"/>
                <a:gd name="T22" fmla="*/ 8 w 294"/>
                <a:gd name="T23" fmla="*/ 13 h 174"/>
                <a:gd name="T24" fmla="*/ 13 w 294"/>
                <a:gd name="T25" fmla="*/ 9 h 174"/>
                <a:gd name="T26" fmla="*/ 18 w 294"/>
                <a:gd name="T27" fmla="*/ 4 h 174"/>
                <a:gd name="T28" fmla="*/ 24 w 294"/>
                <a:gd name="T29" fmla="*/ 2 h 174"/>
                <a:gd name="T30" fmla="*/ 31 w 294"/>
                <a:gd name="T31" fmla="*/ 0 h 174"/>
                <a:gd name="T32" fmla="*/ 37 w 294"/>
                <a:gd name="T33" fmla="*/ 0 h 174"/>
                <a:gd name="T34" fmla="*/ 44 w 294"/>
                <a:gd name="T35" fmla="*/ 1 h 174"/>
                <a:gd name="T36" fmla="*/ 51 w 294"/>
                <a:gd name="T37" fmla="*/ 3 h 174"/>
                <a:gd name="T38" fmla="*/ 275 w 294"/>
                <a:gd name="T39" fmla="*/ 111 h 174"/>
                <a:gd name="T40" fmla="*/ 275 w 294"/>
                <a:gd name="T41" fmla="*/ 111 h 174"/>
                <a:gd name="T42" fmla="*/ 281 w 294"/>
                <a:gd name="T43" fmla="*/ 114 h 174"/>
                <a:gd name="T44" fmla="*/ 285 w 294"/>
                <a:gd name="T45" fmla="*/ 120 h 174"/>
                <a:gd name="T46" fmla="*/ 290 w 294"/>
                <a:gd name="T47" fmla="*/ 125 h 174"/>
                <a:gd name="T48" fmla="*/ 292 w 294"/>
                <a:gd name="T49" fmla="*/ 131 h 174"/>
                <a:gd name="T50" fmla="*/ 294 w 294"/>
                <a:gd name="T51" fmla="*/ 137 h 174"/>
                <a:gd name="T52" fmla="*/ 294 w 294"/>
                <a:gd name="T53" fmla="*/ 144 h 174"/>
                <a:gd name="T54" fmla="*/ 293 w 294"/>
                <a:gd name="T55" fmla="*/ 150 h 174"/>
                <a:gd name="T56" fmla="*/ 291 w 294"/>
                <a:gd name="T57" fmla="*/ 155 h 174"/>
                <a:gd name="T58" fmla="*/ 291 w 294"/>
                <a:gd name="T59" fmla="*/ 155 h 174"/>
                <a:gd name="T60" fmla="*/ 287 w 294"/>
                <a:gd name="T61" fmla="*/ 162 h 174"/>
                <a:gd name="T62" fmla="*/ 282 w 294"/>
                <a:gd name="T63" fmla="*/ 166 h 174"/>
                <a:gd name="T64" fmla="*/ 276 w 294"/>
                <a:gd name="T65" fmla="*/ 171 h 174"/>
                <a:gd name="T66" fmla="*/ 271 w 294"/>
                <a:gd name="T67" fmla="*/ 173 h 174"/>
                <a:gd name="T68" fmla="*/ 264 w 294"/>
                <a:gd name="T69" fmla="*/ 174 h 174"/>
                <a:gd name="T70" fmla="*/ 257 w 294"/>
                <a:gd name="T71" fmla="*/ 174 h 174"/>
                <a:gd name="T72" fmla="*/ 251 w 294"/>
                <a:gd name="T73" fmla="*/ 173 h 174"/>
                <a:gd name="T74" fmla="*/ 244 w 294"/>
                <a:gd name="T75" fmla="*/ 171 h 174"/>
                <a:gd name="T76" fmla="*/ 20 w 294"/>
                <a:gd name="T77" fmla="*/ 6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4" h="174">
                  <a:moveTo>
                    <a:pt x="20" y="64"/>
                  </a:moveTo>
                  <a:lnTo>
                    <a:pt x="20" y="64"/>
                  </a:lnTo>
                  <a:lnTo>
                    <a:pt x="14" y="59"/>
                  </a:lnTo>
                  <a:lnTo>
                    <a:pt x="8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2" y="25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8" y="13"/>
                  </a:lnTo>
                  <a:lnTo>
                    <a:pt x="13" y="9"/>
                  </a:lnTo>
                  <a:lnTo>
                    <a:pt x="18" y="4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4" y="1"/>
                  </a:lnTo>
                  <a:lnTo>
                    <a:pt x="51" y="3"/>
                  </a:lnTo>
                  <a:lnTo>
                    <a:pt x="275" y="111"/>
                  </a:lnTo>
                  <a:lnTo>
                    <a:pt x="275" y="111"/>
                  </a:lnTo>
                  <a:lnTo>
                    <a:pt x="281" y="114"/>
                  </a:lnTo>
                  <a:lnTo>
                    <a:pt x="285" y="120"/>
                  </a:lnTo>
                  <a:lnTo>
                    <a:pt x="290" y="125"/>
                  </a:lnTo>
                  <a:lnTo>
                    <a:pt x="292" y="131"/>
                  </a:lnTo>
                  <a:lnTo>
                    <a:pt x="294" y="137"/>
                  </a:lnTo>
                  <a:lnTo>
                    <a:pt x="294" y="144"/>
                  </a:lnTo>
                  <a:lnTo>
                    <a:pt x="293" y="150"/>
                  </a:lnTo>
                  <a:lnTo>
                    <a:pt x="291" y="155"/>
                  </a:lnTo>
                  <a:lnTo>
                    <a:pt x="291" y="155"/>
                  </a:lnTo>
                  <a:lnTo>
                    <a:pt x="287" y="162"/>
                  </a:lnTo>
                  <a:lnTo>
                    <a:pt x="282" y="166"/>
                  </a:lnTo>
                  <a:lnTo>
                    <a:pt x="276" y="171"/>
                  </a:lnTo>
                  <a:lnTo>
                    <a:pt x="271" y="173"/>
                  </a:lnTo>
                  <a:lnTo>
                    <a:pt x="264" y="174"/>
                  </a:lnTo>
                  <a:lnTo>
                    <a:pt x="257" y="174"/>
                  </a:lnTo>
                  <a:lnTo>
                    <a:pt x="251" y="173"/>
                  </a:lnTo>
                  <a:lnTo>
                    <a:pt x="244" y="171"/>
                  </a:lnTo>
                  <a:lnTo>
                    <a:pt x="20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863"/>
            <p:cNvSpPr>
              <a:spLocks/>
            </p:cNvSpPr>
            <p:nvPr/>
          </p:nvSpPr>
          <p:spPr bwMode="auto">
            <a:xfrm flipH="1">
              <a:off x="7653652" y="3321200"/>
              <a:ext cx="299626" cy="156004"/>
            </a:xfrm>
            <a:custGeom>
              <a:avLst/>
              <a:gdLst>
                <a:gd name="T0" fmla="*/ 241 w 292"/>
                <a:gd name="T1" fmla="*/ 4 h 178"/>
                <a:gd name="T2" fmla="*/ 241 w 292"/>
                <a:gd name="T3" fmla="*/ 4 h 178"/>
                <a:gd name="T4" fmla="*/ 248 w 292"/>
                <a:gd name="T5" fmla="*/ 1 h 178"/>
                <a:gd name="T6" fmla="*/ 255 w 292"/>
                <a:gd name="T7" fmla="*/ 0 h 178"/>
                <a:gd name="T8" fmla="*/ 261 w 292"/>
                <a:gd name="T9" fmla="*/ 0 h 178"/>
                <a:gd name="T10" fmla="*/ 267 w 292"/>
                <a:gd name="T11" fmla="*/ 2 h 178"/>
                <a:gd name="T12" fmla="*/ 274 w 292"/>
                <a:gd name="T13" fmla="*/ 4 h 178"/>
                <a:gd name="T14" fmla="*/ 279 w 292"/>
                <a:gd name="T15" fmla="*/ 7 h 178"/>
                <a:gd name="T16" fmla="*/ 284 w 292"/>
                <a:gd name="T17" fmla="*/ 13 h 178"/>
                <a:gd name="T18" fmla="*/ 288 w 292"/>
                <a:gd name="T19" fmla="*/ 18 h 178"/>
                <a:gd name="T20" fmla="*/ 288 w 292"/>
                <a:gd name="T21" fmla="*/ 18 h 178"/>
                <a:gd name="T22" fmla="*/ 291 w 292"/>
                <a:gd name="T23" fmla="*/ 25 h 178"/>
                <a:gd name="T24" fmla="*/ 292 w 292"/>
                <a:gd name="T25" fmla="*/ 31 h 178"/>
                <a:gd name="T26" fmla="*/ 292 w 292"/>
                <a:gd name="T27" fmla="*/ 37 h 178"/>
                <a:gd name="T28" fmla="*/ 291 w 292"/>
                <a:gd name="T29" fmla="*/ 43 h 178"/>
                <a:gd name="T30" fmla="*/ 287 w 292"/>
                <a:gd name="T31" fmla="*/ 49 h 178"/>
                <a:gd name="T32" fmla="*/ 284 w 292"/>
                <a:gd name="T33" fmla="*/ 55 h 178"/>
                <a:gd name="T34" fmla="*/ 279 w 292"/>
                <a:gd name="T35" fmla="*/ 59 h 178"/>
                <a:gd name="T36" fmla="*/ 273 w 292"/>
                <a:gd name="T37" fmla="*/ 62 h 178"/>
                <a:gd name="T38" fmla="*/ 51 w 292"/>
                <a:gd name="T39" fmla="*/ 175 h 178"/>
                <a:gd name="T40" fmla="*/ 51 w 292"/>
                <a:gd name="T41" fmla="*/ 175 h 178"/>
                <a:gd name="T42" fmla="*/ 44 w 292"/>
                <a:gd name="T43" fmla="*/ 177 h 178"/>
                <a:gd name="T44" fmla="*/ 37 w 292"/>
                <a:gd name="T45" fmla="*/ 178 h 178"/>
                <a:gd name="T46" fmla="*/ 30 w 292"/>
                <a:gd name="T47" fmla="*/ 178 h 178"/>
                <a:gd name="T48" fmla="*/ 25 w 292"/>
                <a:gd name="T49" fmla="*/ 177 h 178"/>
                <a:gd name="T50" fmla="*/ 18 w 292"/>
                <a:gd name="T51" fmla="*/ 175 h 178"/>
                <a:gd name="T52" fmla="*/ 12 w 292"/>
                <a:gd name="T53" fmla="*/ 170 h 178"/>
                <a:gd name="T54" fmla="*/ 8 w 292"/>
                <a:gd name="T55" fmla="*/ 166 h 178"/>
                <a:gd name="T56" fmla="*/ 5 w 292"/>
                <a:gd name="T57" fmla="*/ 161 h 178"/>
                <a:gd name="T58" fmla="*/ 5 w 292"/>
                <a:gd name="T59" fmla="*/ 161 h 178"/>
                <a:gd name="T60" fmla="*/ 1 w 292"/>
                <a:gd name="T61" fmla="*/ 154 h 178"/>
                <a:gd name="T62" fmla="*/ 0 w 292"/>
                <a:gd name="T63" fmla="*/ 148 h 178"/>
                <a:gd name="T64" fmla="*/ 0 w 292"/>
                <a:gd name="T65" fmla="*/ 141 h 178"/>
                <a:gd name="T66" fmla="*/ 2 w 292"/>
                <a:gd name="T67" fmla="*/ 135 h 178"/>
                <a:gd name="T68" fmla="*/ 5 w 292"/>
                <a:gd name="T69" fmla="*/ 129 h 178"/>
                <a:gd name="T70" fmla="*/ 8 w 292"/>
                <a:gd name="T71" fmla="*/ 124 h 178"/>
                <a:gd name="T72" fmla="*/ 12 w 292"/>
                <a:gd name="T73" fmla="*/ 120 h 178"/>
                <a:gd name="T74" fmla="*/ 19 w 292"/>
                <a:gd name="T75" fmla="*/ 115 h 178"/>
                <a:gd name="T76" fmla="*/ 241 w 292"/>
                <a:gd name="T77" fmla="*/ 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2" h="178">
                  <a:moveTo>
                    <a:pt x="241" y="4"/>
                  </a:moveTo>
                  <a:lnTo>
                    <a:pt x="241" y="4"/>
                  </a:lnTo>
                  <a:lnTo>
                    <a:pt x="248" y="1"/>
                  </a:lnTo>
                  <a:lnTo>
                    <a:pt x="255" y="0"/>
                  </a:lnTo>
                  <a:lnTo>
                    <a:pt x="261" y="0"/>
                  </a:lnTo>
                  <a:lnTo>
                    <a:pt x="267" y="2"/>
                  </a:lnTo>
                  <a:lnTo>
                    <a:pt x="274" y="4"/>
                  </a:lnTo>
                  <a:lnTo>
                    <a:pt x="279" y="7"/>
                  </a:lnTo>
                  <a:lnTo>
                    <a:pt x="284" y="13"/>
                  </a:lnTo>
                  <a:lnTo>
                    <a:pt x="288" y="18"/>
                  </a:lnTo>
                  <a:lnTo>
                    <a:pt x="288" y="18"/>
                  </a:lnTo>
                  <a:lnTo>
                    <a:pt x="291" y="25"/>
                  </a:lnTo>
                  <a:lnTo>
                    <a:pt x="292" y="31"/>
                  </a:lnTo>
                  <a:lnTo>
                    <a:pt x="292" y="37"/>
                  </a:lnTo>
                  <a:lnTo>
                    <a:pt x="291" y="43"/>
                  </a:lnTo>
                  <a:lnTo>
                    <a:pt x="287" y="49"/>
                  </a:lnTo>
                  <a:lnTo>
                    <a:pt x="284" y="55"/>
                  </a:lnTo>
                  <a:lnTo>
                    <a:pt x="279" y="59"/>
                  </a:lnTo>
                  <a:lnTo>
                    <a:pt x="273" y="62"/>
                  </a:lnTo>
                  <a:lnTo>
                    <a:pt x="51" y="175"/>
                  </a:lnTo>
                  <a:lnTo>
                    <a:pt x="51" y="175"/>
                  </a:lnTo>
                  <a:lnTo>
                    <a:pt x="44" y="177"/>
                  </a:lnTo>
                  <a:lnTo>
                    <a:pt x="37" y="178"/>
                  </a:lnTo>
                  <a:lnTo>
                    <a:pt x="30" y="178"/>
                  </a:lnTo>
                  <a:lnTo>
                    <a:pt x="25" y="177"/>
                  </a:lnTo>
                  <a:lnTo>
                    <a:pt x="18" y="175"/>
                  </a:lnTo>
                  <a:lnTo>
                    <a:pt x="12" y="170"/>
                  </a:lnTo>
                  <a:lnTo>
                    <a:pt x="8" y="166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1" y="154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2" y="135"/>
                  </a:lnTo>
                  <a:lnTo>
                    <a:pt x="5" y="129"/>
                  </a:lnTo>
                  <a:lnTo>
                    <a:pt x="8" y="124"/>
                  </a:lnTo>
                  <a:lnTo>
                    <a:pt x="12" y="120"/>
                  </a:lnTo>
                  <a:lnTo>
                    <a:pt x="19" y="115"/>
                  </a:lnTo>
                  <a:lnTo>
                    <a:pt x="241" y="4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864"/>
            <p:cNvSpPr>
              <a:spLocks/>
            </p:cNvSpPr>
            <p:nvPr/>
          </p:nvSpPr>
          <p:spPr bwMode="auto">
            <a:xfrm flipH="1">
              <a:off x="7653652" y="3321200"/>
              <a:ext cx="299626" cy="156004"/>
            </a:xfrm>
            <a:custGeom>
              <a:avLst/>
              <a:gdLst>
                <a:gd name="T0" fmla="*/ 241 w 292"/>
                <a:gd name="T1" fmla="*/ 4 h 178"/>
                <a:gd name="T2" fmla="*/ 241 w 292"/>
                <a:gd name="T3" fmla="*/ 4 h 178"/>
                <a:gd name="T4" fmla="*/ 248 w 292"/>
                <a:gd name="T5" fmla="*/ 1 h 178"/>
                <a:gd name="T6" fmla="*/ 255 w 292"/>
                <a:gd name="T7" fmla="*/ 0 h 178"/>
                <a:gd name="T8" fmla="*/ 261 w 292"/>
                <a:gd name="T9" fmla="*/ 0 h 178"/>
                <a:gd name="T10" fmla="*/ 267 w 292"/>
                <a:gd name="T11" fmla="*/ 2 h 178"/>
                <a:gd name="T12" fmla="*/ 274 w 292"/>
                <a:gd name="T13" fmla="*/ 4 h 178"/>
                <a:gd name="T14" fmla="*/ 279 w 292"/>
                <a:gd name="T15" fmla="*/ 7 h 178"/>
                <a:gd name="T16" fmla="*/ 284 w 292"/>
                <a:gd name="T17" fmla="*/ 13 h 178"/>
                <a:gd name="T18" fmla="*/ 288 w 292"/>
                <a:gd name="T19" fmla="*/ 18 h 178"/>
                <a:gd name="T20" fmla="*/ 288 w 292"/>
                <a:gd name="T21" fmla="*/ 18 h 178"/>
                <a:gd name="T22" fmla="*/ 291 w 292"/>
                <a:gd name="T23" fmla="*/ 25 h 178"/>
                <a:gd name="T24" fmla="*/ 292 w 292"/>
                <a:gd name="T25" fmla="*/ 31 h 178"/>
                <a:gd name="T26" fmla="*/ 292 w 292"/>
                <a:gd name="T27" fmla="*/ 37 h 178"/>
                <a:gd name="T28" fmla="*/ 291 w 292"/>
                <a:gd name="T29" fmla="*/ 43 h 178"/>
                <a:gd name="T30" fmla="*/ 287 w 292"/>
                <a:gd name="T31" fmla="*/ 49 h 178"/>
                <a:gd name="T32" fmla="*/ 284 w 292"/>
                <a:gd name="T33" fmla="*/ 55 h 178"/>
                <a:gd name="T34" fmla="*/ 279 w 292"/>
                <a:gd name="T35" fmla="*/ 59 h 178"/>
                <a:gd name="T36" fmla="*/ 273 w 292"/>
                <a:gd name="T37" fmla="*/ 62 h 178"/>
                <a:gd name="T38" fmla="*/ 51 w 292"/>
                <a:gd name="T39" fmla="*/ 175 h 178"/>
                <a:gd name="T40" fmla="*/ 51 w 292"/>
                <a:gd name="T41" fmla="*/ 175 h 178"/>
                <a:gd name="T42" fmla="*/ 44 w 292"/>
                <a:gd name="T43" fmla="*/ 177 h 178"/>
                <a:gd name="T44" fmla="*/ 37 w 292"/>
                <a:gd name="T45" fmla="*/ 178 h 178"/>
                <a:gd name="T46" fmla="*/ 30 w 292"/>
                <a:gd name="T47" fmla="*/ 178 h 178"/>
                <a:gd name="T48" fmla="*/ 25 w 292"/>
                <a:gd name="T49" fmla="*/ 177 h 178"/>
                <a:gd name="T50" fmla="*/ 18 w 292"/>
                <a:gd name="T51" fmla="*/ 175 h 178"/>
                <a:gd name="T52" fmla="*/ 12 w 292"/>
                <a:gd name="T53" fmla="*/ 170 h 178"/>
                <a:gd name="T54" fmla="*/ 8 w 292"/>
                <a:gd name="T55" fmla="*/ 166 h 178"/>
                <a:gd name="T56" fmla="*/ 5 w 292"/>
                <a:gd name="T57" fmla="*/ 161 h 178"/>
                <a:gd name="T58" fmla="*/ 5 w 292"/>
                <a:gd name="T59" fmla="*/ 161 h 178"/>
                <a:gd name="T60" fmla="*/ 1 w 292"/>
                <a:gd name="T61" fmla="*/ 154 h 178"/>
                <a:gd name="T62" fmla="*/ 0 w 292"/>
                <a:gd name="T63" fmla="*/ 148 h 178"/>
                <a:gd name="T64" fmla="*/ 0 w 292"/>
                <a:gd name="T65" fmla="*/ 141 h 178"/>
                <a:gd name="T66" fmla="*/ 2 w 292"/>
                <a:gd name="T67" fmla="*/ 135 h 178"/>
                <a:gd name="T68" fmla="*/ 5 w 292"/>
                <a:gd name="T69" fmla="*/ 129 h 178"/>
                <a:gd name="T70" fmla="*/ 8 w 292"/>
                <a:gd name="T71" fmla="*/ 124 h 178"/>
                <a:gd name="T72" fmla="*/ 12 w 292"/>
                <a:gd name="T73" fmla="*/ 120 h 178"/>
                <a:gd name="T74" fmla="*/ 19 w 292"/>
                <a:gd name="T75" fmla="*/ 115 h 178"/>
                <a:gd name="T76" fmla="*/ 241 w 292"/>
                <a:gd name="T77" fmla="*/ 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2" h="178">
                  <a:moveTo>
                    <a:pt x="241" y="4"/>
                  </a:moveTo>
                  <a:lnTo>
                    <a:pt x="241" y="4"/>
                  </a:lnTo>
                  <a:lnTo>
                    <a:pt x="248" y="1"/>
                  </a:lnTo>
                  <a:lnTo>
                    <a:pt x="255" y="0"/>
                  </a:lnTo>
                  <a:lnTo>
                    <a:pt x="261" y="0"/>
                  </a:lnTo>
                  <a:lnTo>
                    <a:pt x="267" y="2"/>
                  </a:lnTo>
                  <a:lnTo>
                    <a:pt x="274" y="4"/>
                  </a:lnTo>
                  <a:lnTo>
                    <a:pt x="279" y="7"/>
                  </a:lnTo>
                  <a:lnTo>
                    <a:pt x="284" y="13"/>
                  </a:lnTo>
                  <a:lnTo>
                    <a:pt x="288" y="18"/>
                  </a:lnTo>
                  <a:lnTo>
                    <a:pt x="288" y="18"/>
                  </a:lnTo>
                  <a:lnTo>
                    <a:pt x="291" y="25"/>
                  </a:lnTo>
                  <a:lnTo>
                    <a:pt x="292" y="31"/>
                  </a:lnTo>
                  <a:lnTo>
                    <a:pt x="292" y="37"/>
                  </a:lnTo>
                  <a:lnTo>
                    <a:pt x="291" y="43"/>
                  </a:lnTo>
                  <a:lnTo>
                    <a:pt x="287" y="49"/>
                  </a:lnTo>
                  <a:lnTo>
                    <a:pt x="284" y="55"/>
                  </a:lnTo>
                  <a:lnTo>
                    <a:pt x="279" y="59"/>
                  </a:lnTo>
                  <a:lnTo>
                    <a:pt x="273" y="62"/>
                  </a:lnTo>
                  <a:lnTo>
                    <a:pt x="51" y="175"/>
                  </a:lnTo>
                  <a:lnTo>
                    <a:pt x="51" y="175"/>
                  </a:lnTo>
                  <a:lnTo>
                    <a:pt x="44" y="177"/>
                  </a:lnTo>
                  <a:lnTo>
                    <a:pt x="37" y="178"/>
                  </a:lnTo>
                  <a:lnTo>
                    <a:pt x="30" y="178"/>
                  </a:lnTo>
                  <a:lnTo>
                    <a:pt x="25" y="177"/>
                  </a:lnTo>
                  <a:lnTo>
                    <a:pt x="18" y="175"/>
                  </a:lnTo>
                  <a:lnTo>
                    <a:pt x="12" y="170"/>
                  </a:lnTo>
                  <a:lnTo>
                    <a:pt x="8" y="166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1" y="154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2" y="135"/>
                  </a:lnTo>
                  <a:lnTo>
                    <a:pt x="5" y="129"/>
                  </a:lnTo>
                  <a:lnTo>
                    <a:pt x="8" y="124"/>
                  </a:lnTo>
                  <a:lnTo>
                    <a:pt x="12" y="120"/>
                  </a:lnTo>
                  <a:lnTo>
                    <a:pt x="19" y="115"/>
                  </a:lnTo>
                  <a:lnTo>
                    <a:pt x="241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865"/>
            <p:cNvSpPr>
              <a:spLocks/>
            </p:cNvSpPr>
            <p:nvPr/>
          </p:nvSpPr>
          <p:spPr bwMode="auto">
            <a:xfrm flipH="1">
              <a:off x="7766012" y="3146475"/>
              <a:ext cx="68664" cy="274567"/>
            </a:xfrm>
            <a:custGeom>
              <a:avLst/>
              <a:gdLst>
                <a:gd name="T0" fmla="*/ 71 w 71"/>
                <a:gd name="T1" fmla="*/ 276 h 308"/>
                <a:gd name="T2" fmla="*/ 71 w 71"/>
                <a:gd name="T3" fmla="*/ 276 h 308"/>
                <a:gd name="T4" fmla="*/ 70 w 71"/>
                <a:gd name="T5" fmla="*/ 282 h 308"/>
                <a:gd name="T6" fmla="*/ 68 w 71"/>
                <a:gd name="T7" fmla="*/ 289 h 308"/>
                <a:gd name="T8" fmla="*/ 65 w 71"/>
                <a:gd name="T9" fmla="*/ 294 h 308"/>
                <a:gd name="T10" fmla="*/ 61 w 71"/>
                <a:gd name="T11" fmla="*/ 298 h 308"/>
                <a:gd name="T12" fmla="*/ 55 w 71"/>
                <a:gd name="T13" fmla="*/ 303 h 308"/>
                <a:gd name="T14" fmla="*/ 50 w 71"/>
                <a:gd name="T15" fmla="*/ 306 h 308"/>
                <a:gd name="T16" fmla="*/ 43 w 71"/>
                <a:gd name="T17" fmla="*/ 308 h 308"/>
                <a:gd name="T18" fmla="*/ 36 w 71"/>
                <a:gd name="T19" fmla="*/ 308 h 308"/>
                <a:gd name="T20" fmla="*/ 36 w 71"/>
                <a:gd name="T21" fmla="*/ 308 h 308"/>
                <a:gd name="T22" fmla="*/ 30 w 71"/>
                <a:gd name="T23" fmla="*/ 308 h 308"/>
                <a:gd name="T24" fmla="*/ 23 w 71"/>
                <a:gd name="T25" fmla="*/ 306 h 308"/>
                <a:gd name="T26" fmla="*/ 17 w 71"/>
                <a:gd name="T27" fmla="*/ 303 h 308"/>
                <a:gd name="T28" fmla="*/ 12 w 71"/>
                <a:gd name="T29" fmla="*/ 299 h 308"/>
                <a:gd name="T30" fmla="*/ 8 w 71"/>
                <a:gd name="T31" fmla="*/ 294 h 308"/>
                <a:gd name="T32" fmla="*/ 5 w 71"/>
                <a:gd name="T33" fmla="*/ 289 h 308"/>
                <a:gd name="T34" fmla="*/ 3 w 71"/>
                <a:gd name="T35" fmla="*/ 282 h 308"/>
                <a:gd name="T36" fmla="*/ 2 w 71"/>
                <a:gd name="T37" fmla="*/ 276 h 308"/>
                <a:gd name="T38" fmla="*/ 0 w 71"/>
                <a:gd name="T39" fmla="*/ 34 h 308"/>
                <a:gd name="T40" fmla="*/ 0 w 71"/>
                <a:gd name="T41" fmla="*/ 34 h 308"/>
                <a:gd name="T42" fmla="*/ 2 w 71"/>
                <a:gd name="T43" fmla="*/ 27 h 308"/>
                <a:gd name="T44" fmla="*/ 4 w 71"/>
                <a:gd name="T45" fmla="*/ 21 h 308"/>
                <a:gd name="T46" fmla="*/ 6 w 71"/>
                <a:gd name="T47" fmla="*/ 15 h 308"/>
                <a:gd name="T48" fmla="*/ 10 w 71"/>
                <a:gd name="T49" fmla="*/ 10 h 308"/>
                <a:gd name="T50" fmla="*/ 16 w 71"/>
                <a:gd name="T51" fmla="*/ 7 h 308"/>
                <a:gd name="T52" fmla="*/ 22 w 71"/>
                <a:gd name="T53" fmla="*/ 3 h 308"/>
                <a:gd name="T54" fmla="*/ 28 w 71"/>
                <a:gd name="T55" fmla="*/ 1 h 308"/>
                <a:gd name="T56" fmla="*/ 35 w 71"/>
                <a:gd name="T57" fmla="*/ 0 h 308"/>
                <a:gd name="T58" fmla="*/ 35 w 71"/>
                <a:gd name="T59" fmla="*/ 0 h 308"/>
                <a:gd name="T60" fmla="*/ 42 w 71"/>
                <a:gd name="T61" fmla="*/ 1 h 308"/>
                <a:gd name="T62" fmla="*/ 49 w 71"/>
                <a:gd name="T63" fmla="*/ 3 h 308"/>
                <a:gd name="T64" fmla="*/ 54 w 71"/>
                <a:gd name="T65" fmla="*/ 6 h 308"/>
                <a:gd name="T66" fmla="*/ 60 w 71"/>
                <a:gd name="T67" fmla="*/ 10 h 308"/>
                <a:gd name="T68" fmla="*/ 63 w 71"/>
                <a:gd name="T69" fmla="*/ 15 h 308"/>
                <a:gd name="T70" fmla="*/ 67 w 71"/>
                <a:gd name="T71" fmla="*/ 21 h 308"/>
                <a:gd name="T72" fmla="*/ 69 w 71"/>
                <a:gd name="T73" fmla="*/ 27 h 308"/>
                <a:gd name="T74" fmla="*/ 70 w 71"/>
                <a:gd name="T75" fmla="*/ 34 h 308"/>
                <a:gd name="T76" fmla="*/ 71 w 71"/>
                <a:gd name="T77" fmla="*/ 276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" h="308">
                  <a:moveTo>
                    <a:pt x="71" y="276"/>
                  </a:moveTo>
                  <a:lnTo>
                    <a:pt x="71" y="276"/>
                  </a:lnTo>
                  <a:lnTo>
                    <a:pt x="70" y="282"/>
                  </a:lnTo>
                  <a:lnTo>
                    <a:pt x="68" y="289"/>
                  </a:lnTo>
                  <a:lnTo>
                    <a:pt x="65" y="294"/>
                  </a:lnTo>
                  <a:lnTo>
                    <a:pt x="61" y="298"/>
                  </a:lnTo>
                  <a:lnTo>
                    <a:pt x="55" y="303"/>
                  </a:lnTo>
                  <a:lnTo>
                    <a:pt x="50" y="306"/>
                  </a:lnTo>
                  <a:lnTo>
                    <a:pt x="43" y="308"/>
                  </a:lnTo>
                  <a:lnTo>
                    <a:pt x="36" y="308"/>
                  </a:lnTo>
                  <a:lnTo>
                    <a:pt x="36" y="308"/>
                  </a:lnTo>
                  <a:lnTo>
                    <a:pt x="30" y="308"/>
                  </a:lnTo>
                  <a:lnTo>
                    <a:pt x="23" y="306"/>
                  </a:lnTo>
                  <a:lnTo>
                    <a:pt x="17" y="303"/>
                  </a:lnTo>
                  <a:lnTo>
                    <a:pt x="12" y="299"/>
                  </a:lnTo>
                  <a:lnTo>
                    <a:pt x="8" y="294"/>
                  </a:lnTo>
                  <a:lnTo>
                    <a:pt x="5" y="289"/>
                  </a:lnTo>
                  <a:lnTo>
                    <a:pt x="3" y="282"/>
                  </a:lnTo>
                  <a:lnTo>
                    <a:pt x="2" y="27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27"/>
                  </a:lnTo>
                  <a:lnTo>
                    <a:pt x="4" y="21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6" y="7"/>
                  </a:lnTo>
                  <a:lnTo>
                    <a:pt x="22" y="3"/>
                  </a:lnTo>
                  <a:lnTo>
                    <a:pt x="28" y="1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1"/>
                  </a:lnTo>
                  <a:lnTo>
                    <a:pt x="49" y="3"/>
                  </a:lnTo>
                  <a:lnTo>
                    <a:pt x="54" y="6"/>
                  </a:lnTo>
                  <a:lnTo>
                    <a:pt x="60" y="10"/>
                  </a:lnTo>
                  <a:lnTo>
                    <a:pt x="63" y="15"/>
                  </a:lnTo>
                  <a:lnTo>
                    <a:pt x="67" y="21"/>
                  </a:lnTo>
                  <a:lnTo>
                    <a:pt x="69" y="27"/>
                  </a:lnTo>
                  <a:lnTo>
                    <a:pt x="70" y="34"/>
                  </a:lnTo>
                  <a:lnTo>
                    <a:pt x="71" y="276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866"/>
            <p:cNvSpPr>
              <a:spLocks/>
            </p:cNvSpPr>
            <p:nvPr/>
          </p:nvSpPr>
          <p:spPr bwMode="auto">
            <a:xfrm flipH="1">
              <a:off x="7766012" y="3146475"/>
              <a:ext cx="68664" cy="274567"/>
            </a:xfrm>
            <a:custGeom>
              <a:avLst/>
              <a:gdLst>
                <a:gd name="T0" fmla="*/ 71 w 71"/>
                <a:gd name="T1" fmla="*/ 276 h 308"/>
                <a:gd name="T2" fmla="*/ 71 w 71"/>
                <a:gd name="T3" fmla="*/ 276 h 308"/>
                <a:gd name="T4" fmla="*/ 70 w 71"/>
                <a:gd name="T5" fmla="*/ 282 h 308"/>
                <a:gd name="T6" fmla="*/ 68 w 71"/>
                <a:gd name="T7" fmla="*/ 289 h 308"/>
                <a:gd name="T8" fmla="*/ 65 w 71"/>
                <a:gd name="T9" fmla="*/ 294 h 308"/>
                <a:gd name="T10" fmla="*/ 61 w 71"/>
                <a:gd name="T11" fmla="*/ 298 h 308"/>
                <a:gd name="T12" fmla="*/ 55 w 71"/>
                <a:gd name="T13" fmla="*/ 303 h 308"/>
                <a:gd name="T14" fmla="*/ 50 w 71"/>
                <a:gd name="T15" fmla="*/ 306 h 308"/>
                <a:gd name="T16" fmla="*/ 43 w 71"/>
                <a:gd name="T17" fmla="*/ 308 h 308"/>
                <a:gd name="T18" fmla="*/ 36 w 71"/>
                <a:gd name="T19" fmla="*/ 308 h 308"/>
                <a:gd name="T20" fmla="*/ 36 w 71"/>
                <a:gd name="T21" fmla="*/ 308 h 308"/>
                <a:gd name="T22" fmla="*/ 30 w 71"/>
                <a:gd name="T23" fmla="*/ 308 h 308"/>
                <a:gd name="T24" fmla="*/ 23 w 71"/>
                <a:gd name="T25" fmla="*/ 306 h 308"/>
                <a:gd name="T26" fmla="*/ 17 w 71"/>
                <a:gd name="T27" fmla="*/ 303 h 308"/>
                <a:gd name="T28" fmla="*/ 12 w 71"/>
                <a:gd name="T29" fmla="*/ 299 h 308"/>
                <a:gd name="T30" fmla="*/ 8 w 71"/>
                <a:gd name="T31" fmla="*/ 294 h 308"/>
                <a:gd name="T32" fmla="*/ 5 w 71"/>
                <a:gd name="T33" fmla="*/ 289 h 308"/>
                <a:gd name="T34" fmla="*/ 3 w 71"/>
                <a:gd name="T35" fmla="*/ 282 h 308"/>
                <a:gd name="T36" fmla="*/ 2 w 71"/>
                <a:gd name="T37" fmla="*/ 276 h 308"/>
                <a:gd name="T38" fmla="*/ 0 w 71"/>
                <a:gd name="T39" fmla="*/ 34 h 308"/>
                <a:gd name="T40" fmla="*/ 0 w 71"/>
                <a:gd name="T41" fmla="*/ 34 h 308"/>
                <a:gd name="T42" fmla="*/ 2 w 71"/>
                <a:gd name="T43" fmla="*/ 27 h 308"/>
                <a:gd name="T44" fmla="*/ 4 w 71"/>
                <a:gd name="T45" fmla="*/ 21 h 308"/>
                <a:gd name="T46" fmla="*/ 6 w 71"/>
                <a:gd name="T47" fmla="*/ 15 h 308"/>
                <a:gd name="T48" fmla="*/ 10 w 71"/>
                <a:gd name="T49" fmla="*/ 10 h 308"/>
                <a:gd name="T50" fmla="*/ 16 w 71"/>
                <a:gd name="T51" fmla="*/ 7 h 308"/>
                <a:gd name="T52" fmla="*/ 22 w 71"/>
                <a:gd name="T53" fmla="*/ 3 h 308"/>
                <a:gd name="T54" fmla="*/ 28 w 71"/>
                <a:gd name="T55" fmla="*/ 1 h 308"/>
                <a:gd name="T56" fmla="*/ 35 w 71"/>
                <a:gd name="T57" fmla="*/ 0 h 308"/>
                <a:gd name="T58" fmla="*/ 35 w 71"/>
                <a:gd name="T59" fmla="*/ 0 h 308"/>
                <a:gd name="T60" fmla="*/ 42 w 71"/>
                <a:gd name="T61" fmla="*/ 1 h 308"/>
                <a:gd name="T62" fmla="*/ 49 w 71"/>
                <a:gd name="T63" fmla="*/ 3 h 308"/>
                <a:gd name="T64" fmla="*/ 54 w 71"/>
                <a:gd name="T65" fmla="*/ 6 h 308"/>
                <a:gd name="T66" fmla="*/ 60 w 71"/>
                <a:gd name="T67" fmla="*/ 10 h 308"/>
                <a:gd name="T68" fmla="*/ 63 w 71"/>
                <a:gd name="T69" fmla="*/ 15 h 308"/>
                <a:gd name="T70" fmla="*/ 67 w 71"/>
                <a:gd name="T71" fmla="*/ 21 h 308"/>
                <a:gd name="T72" fmla="*/ 69 w 71"/>
                <a:gd name="T73" fmla="*/ 27 h 308"/>
                <a:gd name="T74" fmla="*/ 70 w 71"/>
                <a:gd name="T75" fmla="*/ 34 h 308"/>
                <a:gd name="T76" fmla="*/ 71 w 71"/>
                <a:gd name="T77" fmla="*/ 276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" h="308">
                  <a:moveTo>
                    <a:pt x="71" y="276"/>
                  </a:moveTo>
                  <a:lnTo>
                    <a:pt x="71" y="276"/>
                  </a:lnTo>
                  <a:lnTo>
                    <a:pt x="70" y="282"/>
                  </a:lnTo>
                  <a:lnTo>
                    <a:pt x="68" y="289"/>
                  </a:lnTo>
                  <a:lnTo>
                    <a:pt x="65" y="294"/>
                  </a:lnTo>
                  <a:lnTo>
                    <a:pt x="61" y="298"/>
                  </a:lnTo>
                  <a:lnTo>
                    <a:pt x="55" y="303"/>
                  </a:lnTo>
                  <a:lnTo>
                    <a:pt x="50" y="306"/>
                  </a:lnTo>
                  <a:lnTo>
                    <a:pt x="43" y="308"/>
                  </a:lnTo>
                  <a:lnTo>
                    <a:pt x="36" y="308"/>
                  </a:lnTo>
                  <a:lnTo>
                    <a:pt x="36" y="308"/>
                  </a:lnTo>
                  <a:lnTo>
                    <a:pt x="30" y="308"/>
                  </a:lnTo>
                  <a:lnTo>
                    <a:pt x="23" y="306"/>
                  </a:lnTo>
                  <a:lnTo>
                    <a:pt x="17" y="303"/>
                  </a:lnTo>
                  <a:lnTo>
                    <a:pt x="12" y="299"/>
                  </a:lnTo>
                  <a:lnTo>
                    <a:pt x="8" y="294"/>
                  </a:lnTo>
                  <a:lnTo>
                    <a:pt x="5" y="289"/>
                  </a:lnTo>
                  <a:lnTo>
                    <a:pt x="3" y="282"/>
                  </a:lnTo>
                  <a:lnTo>
                    <a:pt x="2" y="27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27"/>
                  </a:lnTo>
                  <a:lnTo>
                    <a:pt x="4" y="21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6" y="7"/>
                  </a:lnTo>
                  <a:lnTo>
                    <a:pt x="22" y="3"/>
                  </a:lnTo>
                  <a:lnTo>
                    <a:pt x="28" y="1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1"/>
                  </a:lnTo>
                  <a:lnTo>
                    <a:pt x="49" y="3"/>
                  </a:lnTo>
                  <a:lnTo>
                    <a:pt x="54" y="6"/>
                  </a:lnTo>
                  <a:lnTo>
                    <a:pt x="60" y="10"/>
                  </a:lnTo>
                  <a:lnTo>
                    <a:pt x="63" y="15"/>
                  </a:lnTo>
                  <a:lnTo>
                    <a:pt x="67" y="21"/>
                  </a:lnTo>
                  <a:lnTo>
                    <a:pt x="69" y="27"/>
                  </a:lnTo>
                  <a:lnTo>
                    <a:pt x="70" y="34"/>
                  </a:lnTo>
                  <a:lnTo>
                    <a:pt x="71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867"/>
            <p:cNvSpPr>
              <a:spLocks/>
            </p:cNvSpPr>
            <p:nvPr/>
          </p:nvSpPr>
          <p:spPr bwMode="auto">
            <a:xfrm flipH="1">
              <a:off x="7603715" y="2996712"/>
              <a:ext cx="149813" cy="268327"/>
            </a:xfrm>
            <a:custGeom>
              <a:avLst/>
              <a:gdLst>
                <a:gd name="T0" fmla="*/ 120 w 144"/>
                <a:gd name="T1" fmla="*/ 276 h 299"/>
                <a:gd name="T2" fmla="*/ 120 w 144"/>
                <a:gd name="T3" fmla="*/ 276 h 299"/>
                <a:gd name="T4" fmla="*/ 118 w 144"/>
                <a:gd name="T5" fmla="*/ 276 h 299"/>
                <a:gd name="T6" fmla="*/ 118 w 144"/>
                <a:gd name="T7" fmla="*/ 276 h 299"/>
                <a:gd name="T8" fmla="*/ 128 w 144"/>
                <a:gd name="T9" fmla="*/ 245 h 299"/>
                <a:gd name="T10" fmla="*/ 136 w 144"/>
                <a:gd name="T11" fmla="*/ 216 h 299"/>
                <a:gd name="T12" fmla="*/ 140 w 144"/>
                <a:gd name="T13" fmla="*/ 188 h 299"/>
                <a:gd name="T14" fmla="*/ 143 w 144"/>
                <a:gd name="T15" fmla="*/ 162 h 299"/>
                <a:gd name="T16" fmla="*/ 144 w 144"/>
                <a:gd name="T17" fmla="*/ 138 h 299"/>
                <a:gd name="T18" fmla="*/ 143 w 144"/>
                <a:gd name="T19" fmla="*/ 115 h 299"/>
                <a:gd name="T20" fmla="*/ 140 w 144"/>
                <a:gd name="T21" fmla="*/ 95 h 299"/>
                <a:gd name="T22" fmla="*/ 137 w 144"/>
                <a:gd name="T23" fmla="*/ 77 h 299"/>
                <a:gd name="T24" fmla="*/ 133 w 144"/>
                <a:gd name="T25" fmla="*/ 60 h 299"/>
                <a:gd name="T26" fmla="*/ 128 w 144"/>
                <a:gd name="T27" fmla="*/ 45 h 299"/>
                <a:gd name="T28" fmla="*/ 124 w 144"/>
                <a:gd name="T29" fmla="*/ 33 h 299"/>
                <a:gd name="T30" fmla="*/ 119 w 144"/>
                <a:gd name="T31" fmla="*/ 23 h 299"/>
                <a:gd name="T32" fmla="*/ 111 w 144"/>
                <a:gd name="T33" fmla="*/ 9 h 299"/>
                <a:gd name="T34" fmla="*/ 108 w 144"/>
                <a:gd name="T35" fmla="*/ 4 h 299"/>
                <a:gd name="T36" fmla="*/ 108 w 144"/>
                <a:gd name="T37" fmla="*/ 4 h 299"/>
                <a:gd name="T38" fmla="*/ 100 w 144"/>
                <a:gd name="T39" fmla="*/ 1 h 299"/>
                <a:gd name="T40" fmla="*/ 92 w 144"/>
                <a:gd name="T41" fmla="*/ 0 h 299"/>
                <a:gd name="T42" fmla="*/ 83 w 144"/>
                <a:gd name="T43" fmla="*/ 0 h 299"/>
                <a:gd name="T44" fmla="*/ 76 w 144"/>
                <a:gd name="T45" fmla="*/ 1 h 299"/>
                <a:gd name="T46" fmla="*/ 69 w 144"/>
                <a:gd name="T47" fmla="*/ 3 h 299"/>
                <a:gd name="T48" fmla="*/ 62 w 144"/>
                <a:gd name="T49" fmla="*/ 7 h 299"/>
                <a:gd name="T50" fmla="*/ 55 w 144"/>
                <a:gd name="T51" fmla="*/ 13 h 299"/>
                <a:gd name="T52" fmla="*/ 50 w 144"/>
                <a:gd name="T53" fmla="*/ 18 h 299"/>
                <a:gd name="T54" fmla="*/ 43 w 144"/>
                <a:gd name="T55" fmla="*/ 26 h 299"/>
                <a:gd name="T56" fmla="*/ 37 w 144"/>
                <a:gd name="T57" fmla="*/ 33 h 299"/>
                <a:gd name="T58" fmla="*/ 33 w 144"/>
                <a:gd name="T59" fmla="*/ 42 h 299"/>
                <a:gd name="T60" fmla="*/ 27 w 144"/>
                <a:gd name="T61" fmla="*/ 52 h 299"/>
                <a:gd name="T62" fmla="*/ 19 w 144"/>
                <a:gd name="T63" fmla="*/ 73 h 299"/>
                <a:gd name="T64" fmla="*/ 11 w 144"/>
                <a:gd name="T65" fmla="*/ 97 h 299"/>
                <a:gd name="T66" fmla="*/ 6 w 144"/>
                <a:gd name="T67" fmla="*/ 122 h 299"/>
                <a:gd name="T68" fmla="*/ 2 w 144"/>
                <a:gd name="T69" fmla="*/ 148 h 299"/>
                <a:gd name="T70" fmla="*/ 0 w 144"/>
                <a:gd name="T71" fmla="*/ 175 h 299"/>
                <a:gd name="T72" fmla="*/ 0 w 144"/>
                <a:gd name="T73" fmla="*/ 202 h 299"/>
                <a:gd name="T74" fmla="*/ 1 w 144"/>
                <a:gd name="T75" fmla="*/ 228 h 299"/>
                <a:gd name="T76" fmla="*/ 5 w 144"/>
                <a:gd name="T77" fmla="*/ 253 h 299"/>
                <a:gd name="T78" fmla="*/ 10 w 144"/>
                <a:gd name="T79" fmla="*/ 276 h 299"/>
                <a:gd name="T80" fmla="*/ 14 w 144"/>
                <a:gd name="T81" fmla="*/ 286 h 299"/>
                <a:gd name="T82" fmla="*/ 17 w 144"/>
                <a:gd name="T83" fmla="*/ 297 h 299"/>
                <a:gd name="T84" fmla="*/ 17 w 144"/>
                <a:gd name="T85" fmla="*/ 297 h 299"/>
                <a:gd name="T86" fmla="*/ 30 w 144"/>
                <a:gd name="T87" fmla="*/ 298 h 299"/>
                <a:gd name="T88" fmla="*/ 44 w 144"/>
                <a:gd name="T89" fmla="*/ 299 h 299"/>
                <a:gd name="T90" fmla="*/ 57 w 144"/>
                <a:gd name="T91" fmla="*/ 298 h 299"/>
                <a:gd name="T92" fmla="*/ 70 w 144"/>
                <a:gd name="T93" fmla="*/ 297 h 299"/>
                <a:gd name="T94" fmla="*/ 83 w 144"/>
                <a:gd name="T95" fmla="*/ 294 h 299"/>
                <a:gd name="T96" fmla="*/ 96 w 144"/>
                <a:gd name="T97" fmla="*/ 289 h 299"/>
                <a:gd name="T98" fmla="*/ 108 w 144"/>
                <a:gd name="T99" fmla="*/ 283 h 299"/>
                <a:gd name="T100" fmla="*/ 120 w 144"/>
                <a:gd name="T101" fmla="*/ 276 h 299"/>
                <a:gd name="T102" fmla="*/ 120 w 144"/>
                <a:gd name="T103" fmla="*/ 27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4" h="299">
                  <a:moveTo>
                    <a:pt x="120" y="276"/>
                  </a:moveTo>
                  <a:lnTo>
                    <a:pt x="120" y="276"/>
                  </a:lnTo>
                  <a:lnTo>
                    <a:pt x="118" y="276"/>
                  </a:lnTo>
                  <a:lnTo>
                    <a:pt x="118" y="276"/>
                  </a:lnTo>
                  <a:lnTo>
                    <a:pt x="128" y="245"/>
                  </a:lnTo>
                  <a:lnTo>
                    <a:pt x="136" y="216"/>
                  </a:lnTo>
                  <a:lnTo>
                    <a:pt x="140" y="188"/>
                  </a:lnTo>
                  <a:lnTo>
                    <a:pt x="143" y="162"/>
                  </a:lnTo>
                  <a:lnTo>
                    <a:pt x="144" y="138"/>
                  </a:lnTo>
                  <a:lnTo>
                    <a:pt x="143" y="115"/>
                  </a:lnTo>
                  <a:lnTo>
                    <a:pt x="140" y="95"/>
                  </a:lnTo>
                  <a:lnTo>
                    <a:pt x="137" y="77"/>
                  </a:lnTo>
                  <a:lnTo>
                    <a:pt x="133" y="60"/>
                  </a:lnTo>
                  <a:lnTo>
                    <a:pt x="128" y="45"/>
                  </a:lnTo>
                  <a:lnTo>
                    <a:pt x="124" y="33"/>
                  </a:lnTo>
                  <a:lnTo>
                    <a:pt x="119" y="23"/>
                  </a:lnTo>
                  <a:lnTo>
                    <a:pt x="111" y="9"/>
                  </a:lnTo>
                  <a:lnTo>
                    <a:pt x="108" y="4"/>
                  </a:lnTo>
                  <a:lnTo>
                    <a:pt x="108" y="4"/>
                  </a:lnTo>
                  <a:lnTo>
                    <a:pt x="100" y="1"/>
                  </a:lnTo>
                  <a:lnTo>
                    <a:pt x="92" y="0"/>
                  </a:lnTo>
                  <a:lnTo>
                    <a:pt x="83" y="0"/>
                  </a:lnTo>
                  <a:lnTo>
                    <a:pt x="76" y="1"/>
                  </a:lnTo>
                  <a:lnTo>
                    <a:pt x="69" y="3"/>
                  </a:lnTo>
                  <a:lnTo>
                    <a:pt x="62" y="7"/>
                  </a:lnTo>
                  <a:lnTo>
                    <a:pt x="55" y="13"/>
                  </a:lnTo>
                  <a:lnTo>
                    <a:pt x="50" y="18"/>
                  </a:lnTo>
                  <a:lnTo>
                    <a:pt x="43" y="26"/>
                  </a:lnTo>
                  <a:lnTo>
                    <a:pt x="37" y="33"/>
                  </a:lnTo>
                  <a:lnTo>
                    <a:pt x="33" y="42"/>
                  </a:lnTo>
                  <a:lnTo>
                    <a:pt x="27" y="52"/>
                  </a:lnTo>
                  <a:lnTo>
                    <a:pt x="19" y="73"/>
                  </a:lnTo>
                  <a:lnTo>
                    <a:pt x="11" y="97"/>
                  </a:lnTo>
                  <a:lnTo>
                    <a:pt x="6" y="122"/>
                  </a:lnTo>
                  <a:lnTo>
                    <a:pt x="2" y="148"/>
                  </a:lnTo>
                  <a:lnTo>
                    <a:pt x="0" y="175"/>
                  </a:lnTo>
                  <a:lnTo>
                    <a:pt x="0" y="202"/>
                  </a:lnTo>
                  <a:lnTo>
                    <a:pt x="1" y="228"/>
                  </a:lnTo>
                  <a:lnTo>
                    <a:pt x="5" y="253"/>
                  </a:lnTo>
                  <a:lnTo>
                    <a:pt x="10" y="276"/>
                  </a:lnTo>
                  <a:lnTo>
                    <a:pt x="14" y="286"/>
                  </a:lnTo>
                  <a:lnTo>
                    <a:pt x="17" y="297"/>
                  </a:lnTo>
                  <a:lnTo>
                    <a:pt x="17" y="297"/>
                  </a:lnTo>
                  <a:lnTo>
                    <a:pt x="30" y="298"/>
                  </a:lnTo>
                  <a:lnTo>
                    <a:pt x="44" y="299"/>
                  </a:lnTo>
                  <a:lnTo>
                    <a:pt x="57" y="298"/>
                  </a:lnTo>
                  <a:lnTo>
                    <a:pt x="70" y="297"/>
                  </a:lnTo>
                  <a:lnTo>
                    <a:pt x="83" y="294"/>
                  </a:lnTo>
                  <a:lnTo>
                    <a:pt x="96" y="289"/>
                  </a:lnTo>
                  <a:lnTo>
                    <a:pt x="108" y="283"/>
                  </a:lnTo>
                  <a:lnTo>
                    <a:pt x="120" y="276"/>
                  </a:lnTo>
                  <a:lnTo>
                    <a:pt x="120" y="276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868"/>
            <p:cNvSpPr>
              <a:spLocks/>
            </p:cNvSpPr>
            <p:nvPr/>
          </p:nvSpPr>
          <p:spPr bwMode="auto">
            <a:xfrm flipH="1">
              <a:off x="7572504" y="3240078"/>
              <a:ext cx="162297" cy="62402"/>
            </a:xfrm>
            <a:custGeom>
              <a:avLst/>
              <a:gdLst>
                <a:gd name="T0" fmla="*/ 103 w 157"/>
                <a:gd name="T1" fmla="*/ 0 h 66"/>
                <a:gd name="T2" fmla="*/ 103 w 157"/>
                <a:gd name="T3" fmla="*/ 0 h 66"/>
                <a:gd name="T4" fmla="*/ 91 w 157"/>
                <a:gd name="T5" fmla="*/ 7 h 66"/>
                <a:gd name="T6" fmla="*/ 79 w 157"/>
                <a:gd name="T7" fmla="*/ 13 h 66"/>
                <a:gd name="T8" fmla="*/ 66 w 157"/>
                <a:gd name="T9" fmla="*/ 18 h 66"/>
                <a:gd name="T10" fmla="*/ 53 w 157"/>
                <a:gd name="T11" fmla="*/ 21 h 66"/>
                <a:gd name="T12" fmla="*/ 40 w 157"/>
                <a:gd name="T13" fmla="*/ 22 h 66"/>
                <a:gd name="T14" fmla="*/ 27 w 157"/>
                <a:gd name="T15" fmla="*/ 23 h 66"/>
                <a:gd name="T16" fmla="*/ 13 w 157"/>
                <a:gd name="T17" fmla="*/ 22 h 66"/>
                <a:gd name="T18" fmla="*/ 0 w 157"/>
                <a:gd name="T19" fmla="*/ 21 h 66"/>
                <a:gd name="T20" fmla="*/ 0 w 157"/>
                <a:gd name="T21" fmla="*/ 21 h 66"/>
                <a:gd name="T22" fmla="*/ 4 w 157"/>
                <a:gd name="T23" fmla="*/ 30 h 66"/>
                <a:gd name="T24" fmla="*/ 9 w 157"/>
                <a:gd name="T25" fmla="*/ 38 h 66"/>
                <a:gd name="T26" fmla="*/ 15 w 157"/>
                <a:gd name="T27" fmla="*/ 46 h 66"/>
                <a:gd name="T28" fmla="*/ 20 w 157"/>
                <a:gd name="T29" fmla="*/ 52 h 66"/>
                <a:gd name="T30" fmla="*/ 20 w 157"/>
                <a:gd name="T31" fmla="*/ 52 h 66"/>
                <a:gd name="T32" fmla="*/ 27 w 157"/>
                <a:gd name="T33" fmla="*/ 57 h 66"/>
                <a:gd name="T34" fmla="*/ 34 w 157"/>
                <a:gd name="T35" fmla="*/ 61 h 66"/>
                <a:gd name="T36" fmla="*/ 43 w 157"/>
                <a:gd name="T37" fmla="*/ 63 h 66"/>
                <a:gd name="T38" fmla="*/ 52 w 157"/>
                <a:gd name="T39" fmla="*/ 65 h 66"/>
                <a:gd name="T40" fmla="*/ 62 w 157"/>
                <a:gd name="T41" fmla="*/ 66 h 66"/>
                <a:gd name="T42" fmla="*/ 72 w 157"/>
                <a:gd name="T43" fmla="*/ 66 h 66"/>
                <a:gd name="T44" fmla="*/ 83 w 157"/>
                <a:gd name="T45" fmla="*/ 65 h 66"/>
                <a:gd name="T46" fmla="*/ 93 w 157"/>
                <a:gd name="T47" fmla="*/ 64 h 66"/>
                <a:gd name="T48" fmla="*/ 104 w 157"/>
                <a:gd name="T49" fmla="*/ 62 h 66"/>
                <a:gd name="T50" fmla="*/ 114 w 157"/>
                <a:gd name="T51" fmla="*/ 59 h 66"/>
                <a:gd name="T52" fmla="*/ 123 w 157"/>
                <a:gd name="T53" fmla="*/ 55 h 66"/>
                <a:gd name="T54" fmla="*/ 132 w 157"/>
                <a:gd name="T55" fmla="*/ 51 h 66"/>
                <a:gd name="T56" fmla="*/ 140 w 157"/>
                <a:gd name="T57" fmla="*/ 46 h 66"/>
                <a:gd name="T58" fmla="*/ 147 w 157"/>
                <a:gd name="T59" fmla="*/ 39 h 66"/>
                <a:gd name="T60" fmla="*/ 153 w 157"/>
                <a:gd name="T61" fmla="*/ 33 h 66"/>
                <a:gd name="T62" fmla="*/ 156 w 157"/>
                <a:gd name="T63" fmla="*/ 26 h 66"/>
                <a:gd name="T64" fmla="*/ 156 w 157"/>
                <a:gd name="T65" fmla="*/ 26 h 66"/>
                <a:gd name="T66" fmla="*/ 157 w 157"/>
                <a:gd name="T67" fmla="*/ 24 h 66"/>
                <a:gd name="T68" fmla="*/ 156 w 157"/>
                <a:gd name="T69" fmla="*/ 21 h 66"/>
                <a:gd name="T70" fmla="*/ 154 w 157"/>
                <a:gd name="T71" fmla="*/ 19 h 66"/>
                <a:gd name="T72" fmla="*/ 151 w 157"/>
                <a:gd name="T73" fmla="*/ 17 h 66"/>
                <a:gd name="T74" fmla="*/ 145 w 157"/>
                <a:gd name="T75" fmla="*/ 12 h 66"/>
                <a:gd name="T76" fmla="*/ 136 w 157"/>
                <a:gd name="T77" fmla="*/ 9 h 66"/>
                <a:gd name="T78" fmla="*/ 117 w 157"/>
                <a:gd name="T79" fmla="*/ 4 h 66"/>
                <a:gd name="T80" fmla="*/ 103 w 157"/>
                <a:gd name="T81" fmla="*/ 0 h 66"/>
                <a:gd name="T82" fmla="*/ 103 w 157"/>
                <a:gd name="T8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7" h="66">
                  <a:moveTo>
                    <a:pt x="103" y="0"/>
                  </a:moveTo>
                  <a:lnTo>
                    <a:pt x="103" y="0"/>
                  </a:lnTo>
                  <a:lnTo>
                    <a:pt x="91" y="7"/>
                  </a:lnTo>
                  <a:lnTo>
                    <a:pt x="79" y="13"/>
                  </a:lnTo>
                  <a:lnTo>
                    <a:pt x="66" y="18"/>
                  </a:lnTo>
                  <a:lnTo>
                    <a:pt x="53" y="21"/>
                  </a:lnTo>
                  <a:lnTo>
                    <a:pt x="40" y="22"/>
                  </a:lnTo>
                  <a:lnTo>
                    <a:pt x="27" y="23"/>
                  </a:lnTo>
                  <a:lnTo>
                    <a:pt x="13" y="2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4" y="30"/>
                  </a:lnTo>
                  <a:lnTo>
                    <a:pt x="9" y="38"/>
                  </a:lnTo>
                  <a:lnTo>
                    <a:pt x="15" y="46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7" y="57"/>
                  </a:lnTo>
                  <a:lnTo>
                    <a:pt x="34" y="61"/>
                  </a:lnTo>
                  <a:lnTo>
                    <a:pt x="43" y="63"/>
                  </a:lnTo>
                  <a:lnTo>
                    <a:pt x="52" y="65"/>
                  </a:lnTo>
                  <a:lnTo>
                    <a:pt x="62" y="66"/>
                  </a:lnTo>
                  <a:lnTo>
                    <a:pt x="72" y="66"/>
                  </a:lnTo>
                  <a:lnTo>
                    <a:pt x="83" y="65"/>
                  </a:lnTo>
                  <a:lnTo>
                    <a:pt x="93" y="64"/>
                  </a:lnTo>
                  <a:lnTo>
                    <a:pt x="104" y="62"/>
                  </a:lnTo>
                  <a:lnTo>
                    <a:pt x="114" y="59"/>
                  </a:lnTo>
                  <a:lnTo>
                    <a:pt x="123" y="55"/>
                  </a:lnTo>
                  <a:lnTo>
                    <a:pt x="132" y="51"/>
                  </a:lnTo>
                  <a:lnTo>
                    <a:pt x="140" y="46"/>
                  </a:lnTo>
                  <a:lnTo>
                    <a:pt x="147" y="39"/>
                  </a:lnTo>
                  <a:lnTo>
                    <a:pt x="153" y="33"/>
                  </a:lnTo>
                  <a:lnTo>
                    <a:pt x="156" y="26"/>
                  </a:lnTo>
                  <a:lnTo>
                    <a:pt x="156" y="26"/>
                  </a:lnTo>
                  <a:lnTo>
                    <a:pt x="157" y="24"/>
                  </a:lnTo>
                  <a:lnTo>
                    <a:pt x="156" y="21"/>
                  </a:lnTo>
                  <a:lnTo>
                    <a:pt x="154" y="19"/>
                  </a:lnTo>
                  <a:lnTo>
                    <a:pt x="151" y="17"/>
                  </a:lnTo>
                  <a:lnTo>
                    <a:pt x="145" y="12"/>
                  </a:lnTo>
                  <a:lnTo>
                    <a:pt x="136" y="9"/>
                  </a:lnTo>
                  <a:lnTo>
                    <a:pt x="117" y="4"/>
                  </a:lnTo>
                  <a:lnTo>
                    <a:pt x="103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995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869"/>
            <p:cNvSpPr>
              <a:spLocks/>
            </p:cNvSpPr>
            <p:nvPr/>
          </p:nvSpPr>
          <p:spPr bwMode="auto">
            <a:xfrm flipH="1">
              <a:off x="7466386" y="3046633"/>
              <a:ext cx="149813" cy="268327"/>
            </a:xfrm>
            <a:custGeom>
              <a:avLst/>
              <a:gdLst>
                <a:gd name="T0" fmla="*/ 120 w 143"/>
                <a:gd name="T1" fmla="*/ 276 h 299"/>
                <a:gd name="T2" fmla="*/ 120 w 143"/>
                <a:gd name="T3" fmla="*/ 276 h 299"/>
                <a:gd name="T4" fmla="*/ 118 w 143"/>
                <a:gd name="T5" fmla="*/ 276 h 299"/>
                <a:gd name="T6" fmla="*/ 118 w 143"/>
                <a:gd name="T7" fmla="*/ 276 h 299"/>
                <a:gd name="T8" fmla="*/ 128 w 143"/>
                <a:gd name="T9" fmla="*/ 245 h 299"/>
                <a:gd name="T10" fmla="*/ 136 w 143"/>
                <a:gd name="T11" fmla="*/ 216 h 299"/>
                <a:gd name="T12" fmla="*/ 140 w 143"/>
                <a:gd name="T13" fmla="*/ 188 h 299"/>
                <a:gd name="T14" fmla="*/ 142 w 143"/>
                <a:gd name="T15" fmla="*/ 162 h 299"/>
                <a:gd name="T16" fmla="*/ 143 w 143"/>
                <a:gd name="T17" fmla="*/ 138 h 299"/>
                <a:gd name="T18" fmla="*/ 142 w 143"/>
                <a:gd name="T19" fmla="*/ 116 h 299"/>
                <a:gd name="T20" fmla="*/ 140 w 143"/>
                <a:gd name="T21" fmla="*/ 96 h 299"/>
                <a:gd name="T22" fmla="*/ 137 w 143"/>
                <a:gd name="T23" fmla="*/ 77 h 299"/>
                <a:gd name="T24" fmla="*/ 132 w 143"/>
                <a:gd name="T25" fmla="*/ 60 h 299"/>
                <a:gd name="T26" fmla="*/ 128 w 143"/>
                <a:gd name="T27" fmla="*/ 46 h 299"/>
                <a:gd name="T28" fmla="*/ 123 w 143"/>
                <a:gd name="T29" fmla="*/ 33 h 299"/>
                <a:gd name="T30" fmla="*/ 119 w 143"/>
                <a:gd name="T31" fmla="*/ 24 h 299"/>
                <a:gd name="T32" fmla="*/ 111 w 143"/>
                <a:gd name="T33" fmla="*/ 10 h 299"/>
                <a:gd name="T34" fmla="*/ 107 w 143"/>
                <a:gd name="T35" fmla="*/ 4 h 299"/>
                <a:gd name="T36" fmla="*/ 107 w 143"/>
                <a:gd name="T37" fmla="*/ 4 h 299"/>
                <a:gd name="T38" fmla="*/ 100 w 143"/>
                <a:gd name="T39" fmla="*/ 2 h 299"/>
                <a:gd name="T40" fmla="*/ 92 w 143"/>
                <a:gd name="T41" fmla="*/ 0 h 299"/>
                <a:gd name="T42" fmla="*/ 84 w 143"/>
                <a:gd name="T43" fmla="*/ 0 h 299"/>
                <a:gd name="T44" fmla="*/ 76 w 143"/>
                <a:gd name="T45" fmla="*/ 1 h 299"/>
                <a:gd name="T46" fmla="*/ 68 w 143"/>
                <a:gd name="T47" fmla="*/ 4 h 299"/>
                <a:gd name="T48" fmla="*/ 61 w 143"/>
                <a:gd name="T49" fmla="*/ 8 h 299"/>
                <a:gd name="T50" fmla="*/ 55 w 143"/>
                <a:gd name="T51" fmla="*/ 13 h 299"/>
                <a:gd name="T52" fmla="*/ 49 w 143"/>
                <a:gd name="T53" fmla="*/ 18 h 299"/>
                <a:gd name="T54" fmla="*/ 42 w 143"/>
                <a:gd name="T55" fmla="*/ 26 h 299"/>
                <a:gd name="T56" fmla="*/ 37 w 143"/>
                <a:gd name="T57" fmla="*/ 33 h 299"/>
                <a:gd name="T58" fmla="*/ 32 w 143"/>
                <a:gd name="T59" fmla="*/ 43 h 299"/>
                <a:gd name="T60" fmla="*/ 27 w 143"/>
                <a:gd name="T61" fmla="*/ 52 h 299"/>
                <a:gd name="T62" fmla="*/ 19 w 143"/>
                <a:gd name="T63" fmla="*/ 73 h 299"/>
                <a:gd name="T64" fmla="*/ 11 w 143"/>
                <a:gd name="T65" fmla="*/ 97 h 299"/>
                <a:gd name="T66" fmla="*/ 7 w 143"/>
                <a:gd name="T67" fmla="*/ 122 h 299"/>
                <a:gd name="T68" fmla="*/ 2 w 143"/>
                <a:gd name="T69" fmla="*/ 149 h 299"/>
                <a:gd name="T70" fmla="*/ 0 w 143"/>
                <a:gd name="T71" fmla="*/ 176 h 299"/>
                <a:gd name="T72" fmla="*/ 0 w 143"/>
                <a:gd name="T73" fmla="*/ 202 h 299"/>
                <a:gd name="T74" fmla="*/ 1 w 143"/>
                <a:gd name="T75" fmla="*/ 229 h 299"/>
                <a:gd name="T76" fmla="*/ 4 w 143"/>
                <a:gd name="T77" fmla="*/ 254 h 299"/>
                <a:gd name="T78" fmla="*/ 10 w 143"/>
                <a:gd name="T79" fmla="*/ 276 h 299"/>
                <a:gd name="T80" fmla="*/ 13 w 143"/>
                <a:gd name="T81" fmla="*/ 287 h 299"/>
                <a:gd name="T82" fmla="*/ 17 w 143"/>
                <a:gd name="T83" fmla="*/ 297 h 299"/>
                <a:gd name="T84" fmla="*/ 17 w 143"/>
                <a:gd name="T85" fmla="*/ 297 h 299"/>
                <a:gd name="T86" fmla="*/ 30 w 143"/>
                <a:gd name="T87" fmla="*/ 299 h 299"/>
                <a:gd name="T88" fmla="*/ 44 w 143"/>
                <a:gd name="T89" fmla="*/ 299 h 299"/>
                <a:gd name="T90" fmla="*/ 57 w 143"/>
                <a:gd name="T91" fmla="*/ 298 h 299"/>
                <a:gd name="T92" fmla="*/ 69 w 143"/>
                <a:gd name="T93" fmla="*/ 297 h 299"/>
                <a:gd name="T94" fmla="*/ 83 w 143"/>
                <a:gd name="T95" fmla="*/ 294 h 299"/>
                <a:gd name="T96" fmla="*/ 95 w 143"/>
                <a:gd name="T97" fmla="*/ 289 h 299"/>
                <a:gd name="T98" fmla="*/ 107 w 143"/>
                <a:gd name="T99" fmla="*/ 284 h 299"/>
                <a:gd name="T100" fmla="*/ 120 w 143"/>
                <a:gd name="T101" fmla="*/ 276 h 299"/>
                <a:gd name="T102" fmla="*/ 120 w 143"/>
                <a:gd name="T103" fmla="*/ 27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99">
                  <a:moveTo>
                    <a:pt x="120" y="276"/>
                  </a:moveTo>
                  <a:lnTo>
                    <a:pt x="120" y="276"/>
                  </a:lnTo>
                  <a:lnTo>
                    <a:pt x="118" y="276"/>
                  </a:lnTo>
                  <a:lnTo>
                    <a:pt x="118" y="276"/>
                  </a:lnTo>
                  <a:lnTo>
                    <a:pt x="128" y="245"/>
                  </a:lnTo>
                  <a:lnTo>
                    <a:pt x="136" y="216"/>
                  </a:lnTo>
                  <a:lnTo>
                    <a:pt x="140" y="188"/>
                  </a:lnTo>
                  <a:lnTo>
                    <a:pt x="142" y="162"/>
                  </a:lnTo>
                  <a:lnTo>
                    <a:pt x="143" y="138"/>
                  </a:lnTo>
                  <a:lnTo>
                    <a:pt x="142" y="116"/>
                  </a:lnTo>
                  <a:lnTo>
                    <a:pt x="140" y="96"/>
                  </a:lnTo>
                  <a:lnTo>
                    <a:pt x="137" y="77"/>
                  </a:lnTo>
                  <a:lnTo>
                    <a:pt x="132" y="60"/>
                  </a:lnTo>
                  <a:lnTo>
                    <a:pt x="128" y="46"/>
                  </a:lnTo>
                  <a:lnTo>
                    <a:pt x="123" y="33"/>
                  </a:lnTo>
                  <a:lnTo>
                    <a:pt x="119" y="24"/>
                  </a:lnTo>
                  <a:lnTo>
                    <a:pt x="111" y="1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0" y="2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76" y="1"/>
                  </a:lnTo>
                  <a:lnTo>
                    <a:pt x="68" y="4"/>
                  </a:lnTo>
                  <a:lnTo>
                    <a:pt x="61" y="8"/>
                  </a:lnTo>
                  <a:lnTo>
                    <a:pt x="55" y="13"/>
                  </a:lnTo>
                  <a:lnTo>
                    <a:pt x="49" y="18"/>
                  </a:lnTo>
                  <a:lnTo>
                    <a:pt x="42" y="26"/>
                  </a:lnTo>
                  <a:lnTo>
                    <a:pt x="37" y="33"/>
                  </a:lnTo>
                  <a:lnTo>
                    <a:pt x="32" y="43"/>
                  </a:lnTo>
                  <a:lnTo>
                    <a:pt x="27" y="52"/>
                  </a:lnTo>
                  <a:lnTo>
                    <a:pt x="19" y="73"/>
                  </a:lnTo>
                  <a:lnTo>
                    <a:pt x="11" y="97"/>
                  </a:lnTo>
                  <a:lnTo>
                    <a:pt x="7" y="122"/>
                  </a:lnTo>
                  <a:lnTo>
                    <a:pt x="2" y="149"/>
                  </a:lnTo>
                  <a:lnTo>
                    <a:pt x="0" y="176"/>
                  </a:lnTo>
                  <a:lnTo>
                    <a:pt x="0" y="202"/>
                  </a:lnTo>
                  <a:lnTo>
                    <a:pt x="1" y="229"/>
                  </a:lnTo>
                  <a:lnTo>
                    <a:pt x="4" y="254"/>
                  </a:lnTo>
                  <a:lnTo>
                    <a:pt x="10" y="276"/>
                  </a:lnTo>
                  <a:lnTo>
                    <a:pt x="13" y="287"/>
                  </a:lnTo>
                  <a:lnTo>
                    <a:pt x="17" y="297"/>
                  </a:lnTo>
                  <a:lnTo>
                    <a:pt x="17" y="297"/>
                  </a:lnTo>
                  <a:lnTo>
                    <a:pt x="30" y="299"/>
                  </a:lnTo>
                  <a:lnTo>
                    <a:pt x="44" y="299"/>
                  </a:lnTo>
                  <a:lnTo>
                    <a:pt x="57" y="298"/>
                  </a:lnTo>
                  <a:lnTo>
                    <a:pt x="69" y="297"/>
                  </a:lnTo>
                  <a:lnTo>
                    <a:pt x="83" y="294"/>
                  </a:lnTo>
                  <a:lnTo>
                    <a:pt x="95" y="289"/>
                  </a:lnTo>
                  <a:lnTo>
                    <a:pt x="107" y="284"/>
                  </a:lnTo>
                  <a:lnTo>
                    <a:pt x="120" y="276"/>
                  </a:lnTo>
                  <a:lnTo>
                    <a:pt x="120" y="276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870"/>
            <p:cNvSpPr>
              <a:spLocks/>
            </p:cNvSpPr>
            <p:nvPr/>
          </p:nvSpPr>
          <p:spPr bwMode="auto">
            <a:xfrm flipH="1">
              <a:off x="7435175" y="3289999"/>
              <a:ext cx="162297" cy="62402"/>
            </a:xfrm>
            <a:custGeom>
              <a:avLst/>
              <a:gdLst>
                <a:gd name="T0" fmla="*/ 103 w 157"/>
                <a:gd name="T1" fmla="*/ 0 h 66"/>
                <a:gd name="T2" fmla="*/ 103 w 157"/>
                <a:gd name="T3" fmla="*/ 0 h 66"/>
                <a:gd name="T4" fmla="*/ 90 w 157"/>
                <a:gd name="T5" fmla="*/ 8 h 66"/>
                <a:gd name="T6" fmla="*/ 78 w 157"/>
                <a:gd name="T7" fmla="*/ 13 h 66"/>
                <a:gd name="T8" fmla="*/ 66 w 157"/>
                <a:gd name="T9" fmla="*/ 18 h 66"/>
                <a:gd name="T10" fmla="*/ 52 w 157"/>
                <a:gd name="T11" fmla="*/ 21 h 66"/>
                <a:gd name="T12" fmla="*/ 40 w 157"/>
                <a:gd name="T13" fmla="*/ 22 h 66"/>
                <a:gd name="T14" fmla="*/ 27 w 157"/>
                <a:gd name="T15" fmla="*/ 23 h 66"/>
                <a:gd name="T16" fmla="*/ 13 w 157"/>
                <a:gd name="T17" fmla="*/ 23 h 66"/>
                <a:gd name="T18" fmla="*/ 0 w 157"/>
                <a:gd name="T19" fmla="*/ 21 h 66"/>
                <a:gd name="T20" fmla="*/ 0 w 157"/>
                <a:gd name="T21" fmla="*/ 21 h 66"/>
                <a:gd name="T22" fmla="*/ 4 w 157"/>
                <a:gd name="T23" fmla="*/ 30 h 66"/>
                <a:gd name="T24" fmla="*/ 9 w 157"/>
                <a:gd name="T25" fmla="*/ 38 h 66"/>
                <a:gd name="T26" fmla="*/ 14 w 157"/>
                <a:gd name="T27" fmla="*/ 46 h 66"/>
                <a:gd name="T28" fmla="*/ 20 w 157"/>
                <a:gd name="T29" fmla="*/ 52 h 66"/>
                <a:gd name="T30" fmla="*/ 20 w 157"/>
                <a:gd name="T31" fmla="*/ 52 h 66"/>
                <a:gd name="T32" fmla="*/ 27 w 157"/>
                <a:gd name="T33" fmla="*/ 58 h 66"/>
                <a:gd name="T34" fmla="*/ 33 w 157"/>
                <a:gd name="T35" fmla="*/ 61 h 66"/>
                <a:gd name="T36" fmla="*/ 42 w 157"/>
                <a:gd name="T37" fmla="*/ 64 h 66"/>
                <a:gd name="T38" fmla="*/ 51 w 157"/>
                <a:gd name="T39" fmla="*/ 65 h 66"/>
                <a:gd name="T40" fmla="*/ 61 w 157"/>
                <a:gd name="T41" fmla="*/ 66 h 66"/>
                <a:gd name="T42" fmla="*/ 71 w 157"/>
                <a:gd name="T43" fmla="*/ 66 h 66"/>
                <a:gd name="T44" fmla="*/ 83 w 157"/>
                <a:gd name="T45" fmla="*/ 66 h 66"/>
                <a:gd name="T46" fmla="*/ 93 w 157"/>
                <a:gd name="T47" fmla="*/ 64 h 66"/>
                <a:gd name="T48" fmla="*/ 104 w 157"/>
                <a:gd name="T49" fmla="*/ 62 h 66"/>
                <a:gd name="T50" fmla="*/ 114 w 157"/>
                <a:gd name="T51" fmla="*/ 59 h 66"/>
                <a:gd name="T52" fmla="*/ 123 w 157"/>
                <a:gd name="T53" fmla="*/ 55 h 66"/>
                <a:gd name="T54" fmla="*/ 132 w 157"/>
                <a:gd name="T55" fmla="*/ 51 h 66"/>
                <a:gd name="T56" fmla="*/ 140 w 157"/>
                <a:gd name="T57" fmla="*/ 46 h 66"/>
                <a:gd name="T58" fmla="*/ 147 w 157"/>
                <a:gd name="T59" fmla="*/ 40 h 66"/>
                <a:gd name="T60" fmla="*/ 152 w 157"/>
                <a:gd name="T61" fmla="*/ 34 h 66"/>
                <a:gd name="T62" fmla="*/ 156 w 157"/>
                <a:gd name="T63" fmla="*/ 26 h 66"/>
                <a:gd name="T64" fmla="*/ 156 w 157"/>
                <a:gd name="T65" fmla="*/ 26 h 66"/>
                <a:gd name="T66" fmla="*/ 157 w 157"/>
                <a:gd name="T67" fmla="*/ 24 h 66"/>
                <a:gd name="T68" fmla="*/ 156 w 157"/>
                <a:gd name="T69" fmla="*/ 22 h 66"/>
                <a:gd name="T70" fmla="*/ 153 w 157"/>
                <a:gd name="T71" fmla="*/ 20 h 66"/>
                <a:gd name="T72" fmla="*/ 151 w 157"/>
                <a:gd name="T73" fmla="*/ 18 h 66"/>
                <a:gd name="T74" fmla="*/ 144 w 157"/>
                <a:gd name="T75" fmla="*/ 13 h 66"/>
                <a:gd name="T76" fmla="*/ 135 w 157"/>
                <a:gd name="T77" fmla="*/ 9 h 66"/>
                <a:gd name="T78" fmla="*/ 116 w 157"/>
                <a:gd name="T79" fmla="*/ 4 h 66"/>
                <a:gd name="T80" fmla="*/ 103 w 157"/>
                <a:gd name="T81" fmla="*/ 0 h 66"/>
                <a:gd name="T82" fmla="*/ 103 w 157"/>
                <a:gd name="T8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7" h="66">
                  <a:moveTo>
                    <a:pt x="103" y="0"/>
                  </a:moveTo>
                  <a:lnTo>
                    <a:pt x="103" y="0"/>
                  </a:lnTo>
                  <a:lnTo>
                    <a:pt x="90" y="8"/>
                  </a:lnTo>
                  <a:lnTo>
                    <a:pt x="78" y="13"/>
                  </a:lnTo>
                  <a:lnTo>
                    <a:pt x="66" y="18"/>
                  </a:lnTo>
                  <a:lnTo>
                    <a:pt x="52" y="21"/>
                  </a:lnTo>
                  <a:lnTo>
                    <a:pt x="40" y="22"/>
                  </a:lnTo>
                  <a:lnTo>
                    <a:pt x="27" y="23"/>
                  </a:lnTo>
                  <a:lnTo>
                    <a:pt x="13" y="2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4" y="30"/>
                  </a:lnTo>
                  <a:lnTo>
                    <a:pt x="9" y="38"/>
                  </a:lnTo>
                  <a:lnTo>
                    <a:pt x="14" y="46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7" y="58"/>
                  </a:lnTo>
                  <a:lnTo>
                    <a:pt x="33" y="61"/>
                  </a:lnTo>
                  <a:lnTo>
                    <a:pt x="42" y="64"/>
                  </a:lnTo>
                  <a:lnTo>
                    <a:pt x="51" y="65"/>
                  </a:lnTo>
                  <a:lnTo>
                    <a:pt x="61" y="66"/>
                  </a:lnTo>
                  <a:lnTo>
                    <a:pt x="71" y="66"/>
                  </a:lnTo>
                  <a:lnTo>
                    <a:pt x="83" y="66"/>
                  </a:lnTo>
                  <a:lnTo>
                    <a:pt x="93" y="64"/>
                  </a:lnTo>
                  <a:lnTo>
                    <a:pt x="104" y="62"/>
                  </a:lnTo>
                  <a:lnTo>
                    <a:pt x="114" y="59"/>
                  </a:lnTo>
                  <a:lnTo>
                    <a:pt x="123" y="55"/>
                  </a:lnTo>
                  <a:lnTo>
                    <a:pt x="132" y="51"/>
                  </a:lnTo>
                  <a:lnTo>
                    <a:pt x="140" y="46"/>
                  </a:lnTo>
                  <a:lnTo>
                    <a:pt x="147" y="40"/>
                  </a:lnTo>
                  <a:lnTo>
                    <a:pt x="152" y="34"/>
                  </a:lnTo>
                  <a:lnTo>
                    <a:pt x="156" y="26"/>
                  </a:lnTo>
                  <a:lnTo>
                    <a:pt x="156" y="26"/>
                  </a:lnTo>
                  <a:lnTo>
                    <a:pt x="157" y="24"/>
                  </a:lnTo>
                  <a:lnTo>
                    <a:pt x="156" y="22"/>
                  </a:lnTo>
                  <a:lnTo>
                    <a:pt x="153" y="20"/>
                  </a:lnTo>
                  <a:lnTo>
                    <a:pt x="151" y="18"/>
                  </a:lnTo>
                  <a:lnTo>
                    <a:pt x="144" y="13"/>
                  </a:lnTo>
                  <a:lnTo>
                    <a:pt x="135" y="9"/>
                  </a:lnTo>
                  <a:lnTo>
                    <a:pt x="116" y="4"/>
                  </a:lnTo>
                  <a:lnTo>
                    <a:pt x="103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995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871"/>
            <p:cNvSpPr>
              <a:spLocks/>
            </p:cNvSpPr>
            <p:nvPr/>
          </p:nvSpPr>
          <p:spPr bwMode="auto">
            <a:xfrm flipH="1">
              <a:off x="7516324" y="3096554"/>
              <a:ext cx="555556" cy="193445"/>
            </a:xfrm>
            <a:custGeom>
              <a:avLst/>
              <a:gdLst>
                <a:gd name="T0" fmla="*/ 307 w 533"/>
                <a:gd name="T1" fmla="*/ 219 h 220"/>
                <a:gd name="T2" fmla="*/ 336 w 533"/>
                <a:gd name="T3" fmla="*/ 214 h 220"/>
                <a:gd name="T4" fmla="*/ 370 w 533"/>
                <a:gd name="T5" fmla="*/ 204 h 220"/>
                <a:gd name="T6" fmla="*/ 406 w 533"/>
                <a:gd name="T7" fmla="*/ 190 h 220"/>
                <a:gd name="T8" fmla="*/ 440 w 533"/>
                <a:gd name="T9" fmla="*/ 174 h 220"/>
                <a:gd name="T10" fmla="*/ 472 w 533"/>
                <a:gd name="T11" fmla="*/ 156 h 220"/>
                <a:gd name="T12" fmla="*/ 498 w 533"/>
                <a:gd name="T13" fmla="*/ 136 h 220"/>
                <a:gd name="T14" fmla="*/ 517 w 533"/>
                <a:gd name="T15" fmla="*/ 117 h 220"/>
                <a:gd name="T16" fmla="*/ 526 w 533"/>
                <a:gd name="T17" fmla="*/ 97 h 220"/>
                <a:gd name="T18" fmla="*/ 532 w 533"/>
                <a:gd name="T19" fmla="*/ 71 h 220"/>
                <a:gd name="T20" fmla="*/ 532 w 533"/>
                <a:gd name="T21" fmla="*/ 54 h 220"/>
                <a:gd name="T22" fmla="*/ 526 w 533"/>
                <a:gd name="T23" fmla="*/ 39 h 220"/>
                <a:gd name="T24" fmla="*/ 509 w 533"/>
                <a:gd name="T25" fmla="*/ 18 h 220"/>
                <a:gd name="T26" fmla="*/ 506 w 533"/>
                <a:gd name="T27" fmla="*/ 17 h 220"/>
                <a:gd name="T28" fmla="*/ 483 w 533"/>
                <a:gd name="T29" fmla="*/ 13 h 220"/>
                <a:gd name="T30" fmla="*/ 427 w 533"/>
                <a:gd name="T31" fmla="*/ 8 h 220"/>
                <a:gd name="T32" fmla="*/ 261 w 533"/>
                <a:gd name="T33" fmla="*/ 1 h 220"/>
                <a:gd name="T34" fmla="*/ 98 w 533"/>
                <a:gd name="T35" fmla="*/ 0 h 220"/>
                <a:gd name="T36" fmla="*/ 27 w 533"/>
                <a:gd name="T37" fmla="*/ 2 h 220"/>
                <a:gd name="T38" fmla="*/ 21 w 533"/>
                <a:gd name="T39" fmla="*/ 3 h 220"/>
                <a:gd name="T40" fmla="*/ 12 w 533"/>
                <a:gd name="T41" fmla="*/ 16 h 220"/>
                <a:gd name="T42" fmla="*/ 2 w 533"/>
                <a:gd name="T43" fmla="*/ 34 h 220"/>
                <a:gd name="T44" fmla="*/ 0 w 533"/>
                <a:gd name="T45" fmla="*/ 45 h 220"/>
                <a:gd name="T46" fmla="*/ 1 w 533"/>
                <a:gd name="T47" fmla="*/ 58 h 220"/>
                <a:gd name="T48" fmla="*/ 4 w 533"/>
                <a:gd name="T49" fmla="*/ 73 h 220"/>
                <a:gd name="T50" fmla="*/ 13 w 533"/>
                <a:gd name="T51" fmla="*/ 92 h 220"/>
                <a:gd name="T52" fmla="*/ 18 w 533"/>
                <a:gd name="T53" fmla="*/ 99 h 220"/>
                <a:gd name="T54" fmla="*/ 36 w 533"/>
                <a:gd name="T55" fmla="*/ 121 h 220"/>
                <a:gd name="T56" fmla="*/ 68 w 533"/>
                <a:gd name="T57" fmla="*/ 148 h 220"/>
                <a:gd name="T58" fmla="*/ 106 w 533"/>
                <a:gd name="T59" fmla="*/ 171 h 220"/>
                <a:gd name="T60" fmla="*/ 150 w 533"/>
                <a:gd name="T61" fmla="*/ 189 h 220"/>
                <a:gd name="T62" fmla="*/ 195 w 533"/>
                <a:gd name="T63" fmla="*/ 204 h 220"/>
                <a:gd name="T64" fmla="*/ 238 w 533"/>
                <a:gd name="T65" fmla="*/ 215 h 220"/>
                <a:gd name="T66" fmla="*/ 276 w 533"/>
                <a:gd name="T67" fmla="*/ 219 h 220"/>
                <a:gd name="T68" fmla="*/ 307 w 533"/>
                <a:gd name="T69" fmla="*/ 21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3" h="220">
                  <a:moveTo>
                    <a:pt x="307" y="219"/>
                  </a:moveTo>
                  <a:lnTo>
                    <a:pt x="307" y="219"/>
                  </a:lnTo>
                  <a:lnTo>
                    <a:pt x="322" y="217"/>
                  </a:lnTo>
                  <a:lnTo>
                    <a:pt x="336" y="214"/>
                  </a:lnTo>
                  <a:lnTo>
                    <a:pt x="353" y="210"/>
                  </a:lnTo>
                  <a:lnTo>
                    <a:pt x="370" y="204"/>
                  </a:lnTo>
                  <a:lnTo>
                    <a:pt x="388" y="198"/>
                  </a:lnTo>
                  <a:lnTo>
                    <a:pt x="406" y="190"/>
                  </a:lnTo>
                  <a:lnTo>
                    <a:pt x="423" y="183"/>
                  </a:lnTo>
                  <a:lnTo>
                    <a:pt x="440" y="174"/>
                  </a:lnTo>
                  <a:lnTo>
                    <a:pt x="456" y="164"/>
                  </a:lnTo>
                  <a:lnTo>
                    <a:pt x="472" y="156"/>
                  </a:lnTo>
                  <a:lnTo>
                    <a:pt x="486" y="146"/>
                  </a:lnTo>
                  <a:lnTo>
                    <a:pt x="498" y="136"/>
                  </a:lnTo>
                  <a:lnTo>
                    <a:pt x="509" y="126"/>
                  </a:lnTo>
                  <a:lnTo>
                    <a:pt x="517" y="117"/>
                  </a:lnTo>
                  <a:lnTo>
                    <a:pt x="523" y="107"/>
                  </a:lnTo>
                  <a:lnTo>
                    <a:pt x="526" y="97"/>
                  </a:lnTo>
                  <a:lnTo>
                    <a:pt x="526" y="97"/>
                  </a:lnTo>
                  <a:lnTo>
                    <a:pt x="532" y="71"/>
                  </a:lnTo>
                  <a:lnTo>
                    <a:pt x="533" y="62"/>
                  </a:lnTo>
                  <a:lnTo>
                    <a:pt x="532" y="54"/>
                  </a:lnTo>
                  <a:lnTo>
                    <a:pt x="529" y="46"/>
                  </a:lnTo>
                  <a:lnTo>
                    <a:pt x="526" y="39"/>
                  </a:lnTo>
                  <a:lnTo>
                    <a:pt x="519" y="30"/>
                  </a:lnTo>
                  <a:lnTo>
                    <a:pt x="509" y="18"/>
                  </a:lnTo>
                  <a:lnTo>
                    <a:pt x="509" y="18"/>
                  </a:lnTo>
                  <a:lnTo>
                    <a:pt x="506" y="17"/>
                  </a:lnTo>
                  <a:lnTo>
                    <a:pt x="501" y="15"/>
                  </a:lnTo>
                  <a:lnTo>
                    <a:pt x="483" y="13"/>
                  </a:lnTo>
                  <a:lnTo>
                    <a:pt x="459" y="10"/>
                  </a:lnTo>
                  <a:lnTo>
                    <a:pt x="427" y="8"/>
                  </a:lnTo>
                  <a:lnTo>
                    <a:pt x="349" y="3"/>
                  </a:lnTo>
                  <a:lnTo>
                    <a:pt x="261" y="1"/>
                  </a:lnTo>
                  <a:lnTo>
                    <a:pt x="174" y="0"/>
                  </a:lnTo>
                  <a:lnTo>
                    <a:pt x="98" y="0"/>
                  </a:lnTo>
                  <a:lnTo>
                    <a:pt x="43" y="1"/>
                  </a:lnTo>
                  <a:lnTo>
                    <a:pt x="27" y="2"/>
                  </a:lnTo>
                  <a:lnTo>
                    <a:pt x="22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12" y="16"/>
                  </a:lnTo>
                  <a:lnTo>
                    <a:pt x="7" y="25"/>
                  </a:lnTo>
                  <a:lnTo>
                    <a:pt x="2" y="34"/>
                  </a:lnTo>
                  <a:lnTo>
                    <a:pt x="1" y="39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1" y="58"/>
                  </a:lnTo>
                  <a:lnTo>
                    <a:pt x="2" y="66"/>
                  </a:lnTo>
                  <a:lnTo>
                    <a:pt x="4" y="73"/>
                  </a:lnTo>
                  <a:lnTo>
                    <a:pt x="8" y="83"/>
                  </a:lnTo>
                  <a:lnTo>
                    <a:pt x="13" y="92"/>
                  </a:lnTo>
                  <a:lnTo>
                    <a:pt x="13" y="92"/>
                  </a:lnTo>
                  <a:lnTo>
                    <a:pt x="18" y="99"/>
                  </a:lnTo>
                  <a:lnTo>
                    <a:pt x="23" y="107"/>
                  </a:lnTo>
                  <a:lnTo>
                    <a:pt x="36" y="121"/>
                  </a:lnTo>
                  <a:lnTo>
                    <a:pt x="50" y="135"/>
                  </a:lnTo>
                  <a:lnTo>
                    <a:pt x="68" y="148"/>
                  </a:lnTo>
                  <a:lnTo>
                    <a:pt x="86" y="160"/>
                  </a:lnTo>
                  <a:lnTo>
                    <a:pt x="106" y="171"/>
                  </a:lnTo>
                  <a:lnTo>
                    <a:pt x="128" y="180"/>
                  </a:lnTo>
                  <a:lnTo>
                    <a:pt x="150" y="189"/>
                  </a:lnTo>
                  <a:lnTo>
                    <a:pt x="173" y="198"/>
                  </a:lnTo>
                  <a:lnTo>
                    <a:pt x="195" y="204"/>
                  </a:lnTo>
                  <a:lnTo>
                    <a:pt x="216" y="210"/>
                  </a:lnTo>
                  <a:lnTo>
                    <a:pt x="238" y="215"/>
                  </a:lnTo>
                  <a:lnTo>
                    <a:pt x="258" y="218"/>
                  </a:lnTo>
                  <a:lnTo>
                    <a:pt x="276" y="219"/>
                  </a:lnTo>
                  <a:lnTo>
                    <a:pt x="293" y="220"/>
                  </a:lnTo>
                  <a:lnTo>
                    <a:pt x="307" y="219"/>
                  </a:lnTo>
                  <a:lnTo>
                    <a:pt x="307" y="219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72"/>
            <p:cNvSpPr>
              <a:spLocks/>
            </p:cNvSpPr>
            <p:nvPr/>
          </p:nvSpPr>
          <p:spPr bwMode="auto">
            <a:xfrm flipH="1">
              <a:off x="7522566" y="3002952"/>
              <a:ext cx="536829" cy="255847"/>
            </a:xfrm>
            <a:custGeom>
              <a:avLst/>
              <a:gdLst>
                <a:gd name="T0" fmla="*/ 297 w 516"/>
                <a:gd name="T1" fmla="*/ 284 h 287"/>
                <a:gd name="T2" fmla="*/ 367 w 516"/>
                <a:gd name="T3" fmla="*/ 257 h 287"/>
                <a:gd name="T4" fmla="*/ 427 w 516"/>
                <a:gd name="T5" fmla="*/ 229 h 287"/>
                <a:gd name="T6" fmla="*/ 466 w 516"/>
                <a:gd name="T7" fmla="*/ 208 h 287"/>
                <a:gd name="T8" fmla="*/ 496 w 516"/>
                <a:gd name="T9" fmla="*/ 185 h 287"/>
                <a:gd name="T10" fmla="*/ 510 w 516"/>
                <a:gd name="T11" fmla="*/ 169 h 287"/>
                <a:gd name="T12" fmla="*/ 516 w 516"/>
                <a:gd name="T13" fmla="*/ 157 h 287"/>
                <a:gd name="T14" fmla="*/ 516 w 516"/>
                <a:gd name="T15" fmla="*/ 152 h 287"/>
                <a:gd name="T16" fmla="*/ 514 w 516"/>
                <a:gd name="T17" fmla="*/ 141 h 287"/>
                <a:gd name="T18" fmla="*/ 505 w 516"/>
                <a:gd name="T19" fmla="*/ 129 h 287"/>
                <a:gd name="T20" fmla="*/ 492 w 516"/>
                <a:gd name="T21" fmla="*/ 117 h 287"/>
                <a:gd name="T22" fmla="*/ 454 w 516"/>
                <a:gd name="T23" fmla="*/ 90 h 287"/>
                <a:gd name="T24" fmla="*/ 407 w 516"/>
                <a:gd name="T25" fmla="*/ 65 h 287"/>
                <a:gd name="T26" fmla="*/ 353 w 516"/>
                <a:gd name="T27" fmla="*/ 41 h 287"/>
                <a:gd name="T28" fmla="*/ 301 w 516"/>
                <a:gd name="T29" fmla="*/ 21 h 287"/>
                <a:gd name="T30" fmla="*/ 254 w 516"/>
                <a:gd name="T31" fmla="*/ 7 h 287"/>
                <a:gd name="T32" fmla="*/ 218 w 516"/>
                <a:gd name="T33" fmla="*/ 0 h 287"/>
                <a:gd name="T34" fmla="*/ 205 w 516"/>
                <a:gd name="T35" fmla="*/ 0 h 287"/>
                <a:gd name="T36" fmla="*/ 181 w 516"/>
                <a:gd name="T37" fmla="*/ 7 h 287"/>
                <a:gd name="T38" fmla="*/ 148 w 516"/>
                <a:gd name="T39" fmla="*/ 19 h 287"/>
                <a:gd name="T40" fmla="*/ 111 w 516"/>
                <a:gd name="T41" fmla="*/ 36 h 287"/>
                <a:gd name="T42" fmla="*/ 74 w 516"/>
                <a:gd name="T43" fmla="*/ 57 h 287"/>
                <a:gd name="T44" fmla="*/ 40 w 516"/>
                <a:gd name="T45" fmla="*/ 79 h 287"/>
                <a:gd name="T46" fmla="*/ 15 w 516"/>
                <a:gd name="T47" fmla="*/ 103 h 287"/>
                <a:gd name="T48" fmla="*/ 3 w 516"/>
                <a:gd name="T49" fmla="*/ 120 h 287"/>
                <a:gd name="T50" fmla="*/ 0 w 516"/>
                <a:gd name="T51" fmla="*/ 131 h 287"/>
                <a:gd name="T52" fmla="*/ 1 w 516"/>
                <a:gd name="T53" fmla="*/ 142 h 287"/>
                <a:gd name="T54" fmla="*/ 3 w 516"/>
                <a:gd name="T55" fmla="*/ 147 h 287"/>
                <a:gd name="T56" fmla="*/ 25 w 516"/>
                <a:gd name="T57" fmla="*/ 176 h 287"/>
                <a:gd name="T58" fmla="*/ 56 w 516"/>
                <a:gd name="T59" fmla="*/ 204 h 287"/>
                <a:gd name="T60" fmla="*/ 93 w 516"/>
                <a:gd name="T61" fmla="*/ 229 h 287"/>
                <a:gd name="T62" fmla="*/ 135 w 516"/>
                <a:gd name="T63" fmla="*/ 251 h 287"/>
                <a:gd name="T64" fmla="*/ 178 w 516"/>
                <a:gd name="T65" fmla="*/ 268 h 287"/>
                <a:gd name="T66" fmla="*/ 221 w 516"/>
                <a:gd name="T67" fmla="*/ 280 h 287"/>
                <a:gd name="T68" fmla="*/ 261 w 516"/>
                <a:gd name="T69" fmla="*/ 285 h 287"/>
                <a:gd name="T70" fmla="*/ 297 w 516"/>
                <a:gd name="T71" fmla="*/ 28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6" h="287">
                  <a:moveTo>
                    <a:pt x="297" y="284"/>
                  </a:moveTo>
                  <a:lnTo>
                    <a:pt x="297" y="284"/>
                  </a:lnTo>
                  <a:lnTo>
                    <a:pt x="331" y="271"/>
                  </a:lnTo>
                  <a:lnTo>
                    <a:pt x="367" y="257"/>
                  </a:lnTo>
                  <a:lnTo>
                    <a:pt x="406" y="239"/>
                  </a:lnTo>
                  <a:lnTo>
                    <a:pt x="427" y="229"/>
                  </a:lnTo>
                  <a:lnTo>
                    <a:pt x="446" y="219"/>
                  </a:lnTo>
                  <a:lnTo>
                    <a:pt x="466" y="208"/>
                  </a:lnTo>
                  <a:lnTo>
                    <a:pt x="482" y="197"/>
                  </a:lnTo>
                  <a:lnTo>
                    <a:pt x="496" y="185"/>
                  </a:lnTo>
                  <a:lnTo>
                    <a:pt x="507" y="174"/>
                  </a:lnTo>
                  <a:lnTo>
                    <a:pt x="510" y="169"/>
                  </a:lnTo>
                  <a:lnTo>
                    <a:pt x="514" y="162"/>
                  </a:lnTo>
                  <a:lnTo>
                    <a:pt x="516" y="157"/>
                  </a:lnTo>
                  <a:lnTo>
                    <a:pt x="516" y="152"/>
                  </a:lnTo>
                  <a:lnTo>
                    <a:pt x="516" y="152"/>
                  </a:lnTo>
                  <a:lnTo>
                    <a:pt x="516" y="146"/>
                  </a:lnTo>
                  <a:lnTo>
                    <a:pt x="514" y="141"/>
                  </a:lnTo>
                  <a:lnTo>
                    <a:pt x="510" y="135"/>
                  </a:lnTo>
                  <a:lnTo>
                    <a:pt x="505" y="129"/>
                  </a:lnTo>
                  <a:lnTo>
                    <a:pt x="499" y="122"/>
                  </a:lnTo>
                  <a:lnTo>
                    <a:pt x="492" y="117"/>
                  </a:lnTo>
                  <a:lnTo>
                    <a:pt x="476" y="104"/>
                  </a:lnTo>
                  <a:lnTo>
                    <a:pt x="454" y="90"/>
                  </a:lnTo>
                  <a:lnTo>
                    <a:pt x="432" y="77"/>
                  </a:lnTo>
                  <a:lnTo>
                    <a:pt x="407" y="65"/>
                  </a:lnTo>
                  <a:lnTo>
                    <a:pt x="380" y="52"/>
                  </a:lnTo>
                  <a:lnTo>
                    <a:pt x="353" y="41"/>
                  </a:lnTo>
                  <a:lnTo>
                    <a:pt x="326" y="31"/>
                  </a:lnTo>
                  <a:lnTo>
                    <a:pt x="301" y="21"/>
                  </a:lnTo>
                  <a:lnTo>
                    <a:pt x="276" y="13"/>
                  </a:lnTo>
                  <a:lnTo>
                    <a:pt x="254" y="7"/>
                  </a:lnTo>
                  <a:lnTo>
                    <a:pt x="233" y="3"/>
                  </a:lnTo>
                  <a:lnTo>
                    <a:pt x="218" y="0"/>
                  </a:lnTo>
                  <a:lnTo>
                    <a:pt x="205" y="0"/>
                  </a:lnTo>
                  <a:lnTo>
                    <a:pt x="205" y="0"/>
                  </a:lnTo>
                  <a:lnTo>
                    <a:pt x="194" y="3"/>
                  </a:lnTo>
                  <a:lnTo>
                    <a:pt x="181" y="7"/>
                  </a:lnTo>
                  <a:lnTo>
                    <a:pt x="165" y="12"/>
                  </a:lnTo>
                  <a:lnTo>
                    <a:pt x="148" y="19"/>
                  </a:lnTo>
                  <a:lnTo>
                    <a:pt x="130" y="26"/>
                  </a:lnTo>
                  <a:lnTo>
                    <a:pt x="111" y="36"/>
                  </a:lnTo>
                  <a:lnTo>
                    <a:pt x="92" y="46"/>
                  </a:lnTo>
                  <a:lnTo>
                    <a:pt x="74" y="57"/>
                  </a:lnTo>
                  <a:lnTo>
                    <a:pt x="57" y="67"/>
                  </a:lnTo>
                  <a:lnTo>
                    <a:pt x="40" y="79"/>
                  </a:lnTo>
                  <a:lnTo>
                    <a:pt x="27" y="91"/>
                  </a:lnTo>
                  <a:lnTo>
                    <a:pt x="15" y="103"/>
                  </a:lnTo>
                  <a:lnTo>
                    <a:pt x="7" y="114"/>
                  </a:lnTo>
                  <a:lnTo>
                    <a:pt x="3" y="120"/>
                  </a:lnTo>
                  <a:lnTo>
                    <a:pt x="1" y="126"/>
                  </a:lnTo>
                  <a:lnTo>
                    <a:pt x="0" y="131"/>
                  </a:lnTo>
                  <a:lnTo>
                    <a:pt x="0" y="136"/>
                  </a:lnTo>
                  <a:lnTo>
                    <a:pt x="1" y="142"/>
                  </a:lnTo>
                  <a:lnTo>
                    <a:pt x="3" y="147"/>
                  </a:lnTo>
                  <a:lnTo>
                    <a:pt x="3" y="147"/>
                  </a:lnTo>
                  <a:lnTo>
                    <a:pt x="12" y="162"/>
                  </a:lnTo>
                  <a:lnTo>
                    <a:pt x="25" y="176"/>
                  </a:lnTo>
                  <a:lnTo>
                    <a:pt x="39" y="190"/>
                  </a:lnTo>
                  <a:lnTo>
                    <a:pt x="56" y="204"/>
                  </a:lnTo>
                  <a:lnTo>
                    <a:pt x="74" y="217"/>
                  </a:lnTo>
                  <a:lnTo>
                    <a:pt x="93" y="229"/>
                  </a:lnTo>
                  <a:lnTo>
                    <a:pt x="113" y="241"/>
                  </a:lnTo>
                  <a:lnTo>
                    <a:pt x="135" y="251"/>
                  </a:lnTo>
                  <a:lnTo>
                    <a:pt x="156" y="261"/>
                  </a:lnTo>
                  <a:lnTo>
                    <a:pt x="178" y="268"/>
                  </a:lnTo>
                  <a:lnTo>
                    <a:pt x="200" y="275"/>
                  </a:lnTo>
                  <a:lnTo>
                    <a:pt x="221" y="280"/>
                  </a:lnTo>
                  <a:lnTo>
                    <a:pt x="242" y="283"/>
                  </a:lnTo>
                  <a:lnTo>
                    <a:pt x="261" y="285"/>
                  </a:lnTo>
                  <a:lnTo>
                    <a:pt x="280" y="287"/>
                  </a:lnTo>
                  <a:lnTo>
                    <a:pt x="297" y="284"/>
                  </a:lnTo>
                  <a:lnTo>
                    <a:pt x="297" y="284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873"/>
            <p:cNvSpPr>
              <a:spLocks/>
            </p:cNvSpPr>
            <p:nvPr/>
          </p:nvSpPr>
          <p:spPr bwMode="auto">
            <a:xfrm flipH="1">
              <a:off x="7778496" y="2765826"/>
              <a:ext cx="168539" cy="43681"/>
            </a:xfrm>
            <a:custGeom>
              <a:avLst/>
              <a:gdLst>
                <a:gd name="T0" fmla="*/ 167 w 167"/>
                <a:gd name="T1" fmla="*/ 27 h 48"/>
                <a:gd name="T2" fmla="*/ 167 w 167"/>
                <a:gd name="T3" fmla="*/ 27 h 48"/>
                <a:gd name="T4" fmla="*/ 150 w 167"/>
                <a:gd name="T5" fmla="*/ 18 h 48"/>
                <a:gd name="T6" fmla="*/ 131 w 167"/>
                <a:gd name="T7" fmla="*/ 12 h 48"/>
                <a:gd name="T8" fmla="*/ 111 w 167"/>
                <a:gd name="T9" fmla="*/ 6 h 48"/>
                <a:gd name="T10" fmla="*/ 88 w 167"/>
                <a:gd name="T11" fmla="*/ 2 h 48"/>
                <a:gd name="T12" fmla="*/ 66 w 167"/>
                <a:gd name="T13" fmla="*/ 0 h 48"/>
                <a:gd name="T14" fmla="*/ 43 w 167"/>
                <a:gd name="T15" fmla="*/ 0 h 48"/>
                <a:gd name="T16" fmla="*/ 32 w 167"/>
                <a:gd name="T17" fmla="*/ 1 h 48"/>
                <a:gd name="T18" fmla="*/ 21 w 167"/>
                <a:gd name="T19" fmla="*/ 3 h 48"/>
                <a:gd name="T20" fmla="*/ 11 w 167"/>
                <a:gd name="T21" fmla="*/ 5 h 48"/>
                <a:gd name="T22" fmla="*/ 0 w 167"/>
                <a:gd name="T23" fmla="*/ 8 h 48"/>
                <a:gd name="T24" fmla="*/ 0 w 167"/>
                <a:gd name="T25" fmla="*/ 8 h 48"/>
                <a:gd name="T26" fmla="*/ 9 w 167"/>
                <a:gd name="T27" fmla="*/ 16 h 48"/>
                <a:gd name="T28" fmla="*/ 17 w 167"/>
                <a:gd name="T29" fmla="*/ 24 h 48"/>
                <a:gd name="T30" fmla="*/ 27 w 167"/>
                <a:gd name="T31" fmla="*/ 30 h 48"/>
                <a:gd name="T32" fmla="*/ 36 w 167"/>
                <a:gd name="T33" fmla="*/ 35 h 48"/>
                <a:gd name="T34" fmla="*/ 46 w 167"/>
                <a:gd name="T35" fmla="*/ 40 h 48"/>
                <a:gd name="T36" fmla="*/ 57 w 167"/>
                <a:gd name="T37" fmla="*/ 43 h 48"/>
                <a:gd name="T38" fmla="*/ 67 w 167"/>
                <a:gd name="T39" fmla="*/ 46 h 48"/>
                <a:gd name="T40" fmla="*/ 78 w 167"/>
                <a:gd name="T41" fmla="*/ 47 h 48"/>
                <a:gd name="T42" fmla="*/ 89 w 167"/>
                <a:gd name="T43" fmla="*/ 48 h 48"/>
                <a:gd name="T44" fmla="*/ 101 w 167"/>
                <a:gd name="T45" fmla="*/ 48 h 48"/>
                <a:gd name="T46" fmla="*/ 113 w 167"/>
                <a:gd name="T47" fmla="*/ 47 h 48"/>
                <a:gd name="T48" fmla="*/ 124 w 167"/>
                <a:gd name="T49" fmla="*/ 45 h 48"/>
                <a:gd name="T50" fmla="*/ 135 w 167"/>
                <a:gd name="T51" fmla="*/ 42 h 48"/>
                <a:gd name="T52" fmla="*/ 146 w 167"/>
                <a:gd name="T53" fmla="*/ 38 h 48"/>
                <a:gd name="T54" fmla="*/ 157 w 167"/>
                <a:gd name="T55" fmla="*/ 33 h 48"/>
                <a:gd name="T56" fmla="*/ 167 w 167"/>
                <a:gd name="T57" fmla="*/ 27 h 48"/>
                <a:gd name="T58" fmla="*/ 167 w 167"/>
                <a:gd name="T5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48">
                  <a:moveTo>
                    <a:pt x="167" y="27"/>
                  </a:moveTo>
                  <a:lnTo>
                    <a:pt x="167" y="27"/>
                  </a:lnTo>
                  <a:lnTo>
                    <a:pt x="150" y="18"/>
                  </a:lnTo>
                  <a:lnTo>
                    <a:pt x="131" y="12"/>
                  </a:lnTo>
                  <a:lnTo>
                    <a:pt x="111" y="6"/>
                  </a:lnTo>
                  <a:lnTo>
                    <a:pt x="88" y="2"/>
                  </a:lnTo>
                  <a:lnTo>
                    <a:pt x="66" y="0"/>
                  </a:lnTo>
                  <a:lnTo>
                    <a:pt x="43" y="0"/>
                  </a:lnTo>
                  <a:lnTo>
                    <a:pt x="32" y="1"/>
                  </a:lnTo>
                  <a:lnTo>
                    <a:pt x="21" y="3"/>
                  </a:lnTo>
                  <a:lnTo>
                    <a:pt x="1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9" y="16"/>
                  </a:lnTo>
                  <a:lnTo>
                    <a:pt x="17" y="24"/>
                  </a:lnTo>
                  <a:lnTo>
                    <a:pt x="27" y="30"/>
                  </a:lnTo>
                  <a:lnTo>
                    <a:pt x="36" y="35"/>
                  </a:lnTo>
                  <a:lnTo>
                    <a:pt x="46" y="40"/>
                  </a:lnTo>
                  <a:lnTo>
                    <a:pt x="57" y="43"/>
                  </a:lnTo>
                  <a:lnTo>
                    <a:pt x="67" y="46"/>
                  </a:lnTo>
                  <a:lnTo>
                    <a:pt x="78" y="47"/>
                  </a:lnTo>
                  <a:lnTo>
                    <a:pt x="89" y="48"/>
                  </a:lnTo>
                  <a:lnTo>
                    <a:pt x="101" y="48"/>
                  </a:lnTo>
                  <a:lnTo>
                    <a:pt x="113" y="47"/>
                  </a:lnTo>
                  <a:lnTo>
                    <a:pt x="124" y="45"/>
                  </a:lnTo>
                  <a:lnTo>
                    <a:pt x="135" y="42"/>
                  </a:lnTo>
                  <a:lnTo>
                    <a:pt x="146" y="38"/>
                  </a:lnTo>
                  <a:lnTo>
                    <a:pt x="157" y="33"/>
                  </a:lnTo>
                  <a:lnTo>
                    <a:pt x="167" y="27"/>
                  </a:lnTo>
                  <a:lnTo>
                    <a:pt x="167" y="27"/>
                  </a:lnTo>
                  <a:close/>
                </a:path>
              </a:pathLst>
            </a:custGeom>
            <a:solidFill>
              <a:srgbClr val="FCC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874"/>
            <p:cNvSpPr>
              <a:spLocks/>
            </p:cNvSpPr>
            <p:nvPr/>
          </p:nvSpPr>
          <p:spPr bwMode="auto">
            <a:xfrm flipH="1">
              <a:off x="7678621" y="2772066"/>
              <a:ext cx="355806" cy="374410"/>
            </a:xfrm>
            <a:custGeom>
              <a:avLst/>
              <a:gdLst>
                <a:gd name="T0" fmla="*/ 338 w 344"/>
                <a:gd name="T1" fmla="*/ 307 h 416"/>
                <a:gd name="T2" fmla="*/ 338 w 344"/>
                <a:gd name="T3" fmla="*/ 273 h 416"/>
                <a:gd name="T4" fmla="*/ 335 w 344"/>
                <a:gd name="T5" fmla="*/ 215 h 416"/>
                <a:gd name="T6" fmla="*/ 329 w 344"/>
                <a:gd name="T7" fmla="*/ 170 h 416"/>
                <a:gd name="T8" fmla="*/ 319 w 344"/>
                <a:gd name="T9" fmla="*/ 124 h 416"/>
                <a:gd name="T10" fmla="*/ 305 w 344"/>
                <a:gd name="T11" fmla="*/ 80 h 416"/>
                <a:gd name="T12" fmla="*/ 289 w 344"/>
                <a:gd name="T13" fmla="*/ 52 h 416"/>
                <a:gd name="T14" fmla="*/ 277 w 344"/>
                <a:gd name="T15" fmla="*/ 37 h 416"/>
                <a:gd name="T16" fmla="*/ 270 w 344"/>
                <a:gd name="T17" fmla="*/ 32 h 416"/>
                <a:gd name="T18" fmla="*/ 250 w 344"/>
                <a:gd name="T19" fmla="*/ 19 h 416"/>
                <a:gd name="T20" fmla="*/ 240 w 344"/>
                <a:gd name="T21" fmla="*/ 25 h 416"/>
                <a:gd name="T22" fmla="*/ 218 w 344"/>
                <a:gd name="T23" fmla="*/ 34 h 416"/>
                <a:gd name="T24" fmla="*/ 196 w 344"/>
                <a:gd name="T25" fmla="*/ 39 h 416"/>
                <a:gd name="T26" fmla="*/ 172 w 344"/>
                <a:gd name="T27" fmla="*/ 40 h 416"/>
                <a:gd name="T28" fmla="*/ 150 w 344"/>
                <a:gd name="T29" fmla="*/ 38 h 416"/>
                <a:gd name="T30" fmla="*/ 129 w 344"/>
                <a:gd name="T31" fmla="*/ 32 h 416"/>
                <a:gd name="T32" fmla="*/ 110 w 344"/>
                <a:gd name="T33" fmla="*/ 22 h 416"/>
                <a:gd name="T34" fmla="*/ 92 w 344"/>
                <a:gd name="T35" fmla="*/ 8 h 416"/>
                <a:gd name="T36" fmla="*/ 83 w 344"/>
                <a:gd name="T37" fmla="*/ 0 h 416"/>
                <a:gd name="T38" fmla="*/ 60 w 344"/>
                <a:gd name="T39" fmla="*/ 11 h 416"/>
                <a:gd name="T40" fmla="*/ 46 w 344"/>
                <a:gd name="T41" fmla="*/ 21 h 416"/>
                <a:gd name="T42" fmla="*/ 33 w 344"/>
                <a:gd name="T43" fmla="*/ 34 h 416"/>
                <a:gd name="T44" fmla="*/ 22 w 344"/>
                <a:gd name="T45" fmla="*/ 49 h 416"/>
                <a:gd name="T46" fmla="*/ 13 w 344"/>
                <a:gd name="T47" fmla="*/ 66 h 416"/>
                <a:gd name="T48" fmla="*/ 6 w 344"/>
                <a:gd name="T49" fmla="*/ 87 h 416"/>
                <a:gd name="T50" fmla="*/ 3 w 344"/>
                <a:gd name="T51" fmla="*/ 111 h 416"/>
                <a:gd name="T52" fmla="*/ 2 w 344"/>
                <a:gd name="T53" fmla="*/ 125 h 416"/>
                <a:gd name="T54" fmla="*/ 0 w 344"/>
                <a:gd name="T55" fmla="*/ 206 h 416"/>
                <a:gd name="T56" fmla="*/ 3 w 344"/>
                <a:gd name="T57" fmla="*/ 278 h 416"/>
                <a:gd name="T58" fmla="*/ 11 w 344"/>
                <a:gd name="T59" fmla="*/ 325 h 416"/>
                <a:gd name="T60" fmla="*/ 20 w 344"/>
                <a:gd name="T61" fmla="*/ 355 h 416"/>
                <a:gd name="T62" fmla="*/ 31 w 344"/>
                <a:gd name="T63" fmla="*/ 382 h 416"/>
                <a:gd name="T64" fmla="*/ 38 w 344"/>
                <a:gd name="T65" fmla="*/ 394 h 416"/>
                <a:gd name="T66" fmla="*/ 85 w 344"/>
                <a:gd name="T67" fmla="*/ 406 h 416"/>
                <a:gd name="T68" fmla="*/ 132 w 344"/>
                <a:gd name="T69" fmla="*/ 414 h 416"/>
                <a:gd name="T70" fmla="*/ 178 w 344"/>
                <a:gd name="T71" fmla="*/ 416 h 416"/>
                <a:gd name="T72" fmla="*/ 222 w 344"/>
                <a:gd name="T73" fmla="*/ 412 h 416"/>
                <a:gd name="T74" fmla="*/ 261 w 344"/>
                <a:gd name="T75" fmla="*/ 399 h 416"/>
                <a:gd name="T76" fmla="*/ 279 w 344"/>
                <a:gd name="T77" fmla="*/ 389 h 416"/>
                <a:gd name="T78" fmla="*/ 295 w 344"/>
                <a:gd name="T79" fmla="*/ 376 h 416"/>
                <a:gd name="T80" fmla="*/ 310 w 344"/>
                <a:gd name="T81" fmla="*/ 362 h 416"/>
                <a:gd name="T82" fmla="*/ 324 w 344"/>
                <a:gd name="T83" fmla="*/ 345 h 416"/>
                <a:gd name="T84" fmla="*/ 335 w 344"/>
                <a:gd name="T85" fmla="*/ 324 h 416"/>
                <a:gd name="T86" fmla="*/ 344 w 344"/>
                <a:gd name="T87" fmla="*/ 302 h 416"/>
                <a:gd name="T88" fmla="*/ 338 w 344"/>
                <a:gd name="T89" fmla="*/ 307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4" h="416">
                  <a:moveTo>
                    <a:pt x="338" y="307"/>
                  </a:moveTo>
                  <a:lnTo>
                    <a:pt x="338" y="307"/>
                  </a:lnTo>
                  <a:lnTo>
                    <a:pt x="338" y="297"/>
                  </a:lnTo>
                  <a:lnTo>
                    <a:pt x="338" y="273"/>
                  </a:lnTo>
                  <a:lnTo>
                    <a:pt x="336" y="236"/>
                  </a:lnTo>
                  <a:lnTo>
                    <a:pt x="335" y="215"/>
                  </a:lnTo>
                  <a:lnTo>
                    <a:pt x="333" y="193"/>
                  </a:lnTo>
                  <a:lnTo>
                    <a:pt x="329" y="170"/>
                  </a:lnTo>
                  <a:lnTo>
                    <a:pt x="325" y="146"/>
                  </a:lnTo>
                  <a:lnTo>
                    <a:pt x="319" y="124"/>
                  </a:lnTo>
                  <a:lnTo>
                    <a:pt x="313" y="101"/>
                  </a:lnTo>
                  <a:lnTo>
                    <a:pt x="305" y="80"/>
                  </a:lnTo>
                  <a:lnTo>
                    <a:pt x="295" y="61"/>
                  </a:lnTo>
                  <a:lnTo>
                    <a:pt x="289" y="52"/>
                  </a:lnTo>
                  <a:lnTo>
                    <a:pt x="284" y="45"/>
                  </a:lnTo>
                  <a:lnTo>
                    <a:pt x="277" y="37"/>
                  </a:lnTo>
                  <a:lnTo>
                    <a:pt x="270" y="32"/>
                  </a:lnTo>
                  <a:lnTo>
                    <a:pt x="270" y="32"/>
                  </a:lnTo>
                  <a:lnTo>
                    <a:pt x="261" y="25"/>
                  </a:lnTo>
                  <a:lnTo>
                    <a:pt x="250" y="19"/>
                  </a:lnTo>
                  <a:lnTo>
                    <a:pt x="250" y="19"/>
                  </a:lnTo>
                  <a:lnTo>
                    <a:pt x="240" y="25"/>
                  </a:lnTo>
                  <a:lnTo>
                    <a:pt x="229" y="30"/>
                  </a:lnTo>
                  <a:lnTo>
                    <a:pt x="218" y="34"/>
                  </a:lnTo>
                  <a:lnTo>
                    <a:pt x="207" y="37"/>
                  </a:lnTo>
                  <a:lnTo>
                    <a:pt x="196" y="39"/>
                  </a:lnTo>
                  <a:lnTo>
                    <a:pt x="184" y="40"/>
                  </a:lnTo>
                  <a:lnTo>
                    <a:pt x="172" y="40"/>
                  </a:lnTo>
                  <a:lnTo>
                    <a:pt x="161" y="39"/>
                  </a:lnTo>
                  <a:lnTo>
                    <a:pt x="150" y="38"/>
                  </a:lnTo>
                  <a:lnTo>
                    <a:pt x="140" y="35"/>
                  </a:lnTo>
                  <a:lnTo>
                    <a:pt x="129" y="32"/>
                  </a:lnTo>
                  <a:lnTo>
                    <a:pt x="119" y="27"/>
                  </a:lnTo>
                  <a:lnTo>
                    <a:pt x="110" y="22"/>
                  </a:lnTo>
                  <a:lnTo>
                    <a:pt x="100" y="16"/>
                  </a:lnTo>
                  <a:lnTo>
                    <a:pt x="92" y="8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7" y="7"/>
                  </a:lnTo>
                  <a:lnTo>
                    <a:pt x="60" y="11"/>
                  </a:lnTo>
                  <a:lnTo>
                    <a:pt x="52" y="16"/>
                  </a:lnTo>
                  <a:lnTo>
                    <a:pt x="46" y="21"/>
                  </a:lnTo>
                  <a:lnTo>
                    <a:pt x="39" y="27"/>
                  </a:lnTo>
                  <a:lnTo>
                    <a:pt x="33" y="34"/>
                  </a:lnTo>
                  <a:lnTo>
                    <a:pt x="28" y="41"/>
                  </a:lnTo>
                  <a:lnTo>
                    <a:pt x="22" y="49"/>
                  </a:lnTo>
                  <a:lnTo>
                    <a:pt x="18" y="58"/>
                  </a:lnTo>
                  <a:lnTo>
                    <a:pt x="13" y="66"/>
                  </a:lnTo>
                  <a:lnTo>
                    <a:pt x="10" y="77"/>
                  </a:lnTo>
                  <a:lnTo>
                    <a:pt x="6" y="87"/>
                  </a:lnTo>
                  <a:lnTo>
                    <a:pt x="4" y="99"/>
                  </a:lnTo>
                  <a:lnTo>
                    <a:pt x="3" y="111"/>
                  </a:lnTo>
                  <a:lnTo>
                    <a:pt x="2" y="125"/>
                  </a:lnTo>
                  <a:lnTo>
                    <a:pt x="2" y="125"/>
                  </a:lnTo>
                  <a:lnTo>
                    <a:pt x="0" y="166"/>
                  </a:lnTo>
                  <a:lnTo>
                    <a:pt x="0" y="206"/>
                  </a:lnTo>
                  <a:lnTo>
                    <a:pt x="1" y="242"/>
                  </a:lnTo>
                  <a:lnTo>
                    <a:pt x="3" y="278"/>
                  </a:lnTo>
                  <a:lnTo>
                    <a:pt x="8" y="310"/>
                  </a:lnTo>
                  <a:lnTo>
                    <a:pt x="11" y="325"/>
                  </a:lnTo>
                  <a:lnTo>
                    <a:pt x="15" y="341"/>
                  </a:lnTo>
                  <a:lnTo>
                    <a:pt x="20" y="355"/>
                  </a:lnTo>
                  <a:lnTo>
                    <a:pt x="25" y="369"/>
                  </a:lnTo>
                  <a:lnTo>
                    <a:pt x="31" y="382"/>
                  </a:lnTo>
                  <a:lnTo>
                    <a:pt x="38" y="394"/>
                  </a:lnTo>
                  <a:lnTo>
                    <a:pt x="38" y="394"/>
                  </a:lnTo>
                  <a:lnTo>
                    <a:pt x="61" y="400"/>
                  </a:lnTo>
                  <a:lnTo>
                    <a:pt x="85" y="406"/>
                  </a:lnTo>
                  <a:lnTo>
                    <a:pt x="109" y="411"/>
                  </a:lnTo>
                  <a:lnTo>
                    <a:pt x="132" y="414"/>
                  </a:lnTo>
                  <a:lnTo>
                    <a:pt x="156" y="416"/>
                  </a:lnTo>
                  <a:lnTo>
                    <a:pt x="178" y="416"/>
                  </a:lnTo>
                  <a:lnTo>
                    <a:pt x="200" y="415"/>
                  </a:lnTo>
                  <a:lnTo>
                    <a:pt x="222" y="412"/>
                  </a:lnTo>
                  <a:lnTo>
                    <a:pt x="242" y="406"/>
                  </a:lnTo>
                  <a:lnTo>
                    <a:pt x="261" y="399"/>
                  </a:lnTo>
                  <a:lnTo>
                    <a:pt x="270" y="394"/>
                  </a:lnTo>
                  <a:lnTo>
                    <a:pt x="279" y="389"/>
                  </a:lnTo>
                  <a:lnTo>
                    <a:pt x="287" y="383"/>
                  </a:lnTo>
                  <a:lnTo>
                    <a:pt x="295" y="376"/>
                  </a:lnTo>
                  <a:lnTo>
                    <a:pt x="303" y="370"/>
                  </a:lnTo>
                  <a:lnTo>
                    <a:pt x="310" y="362"/>
                  </a:lnTo>
                  <a:lnTo>
                    <a:pt x="317" y="354"/>
                  </a:lnTo>
                  <a:lnTo>
                    <a:pt x="324" y="345"/>
                  </a:lnTo>
                  <a:lnTo>
                    <a:pt x="329" y="335"/>
                  </a:lnTo>
                  <a:lnTo>
                    <a:pt x="335" y="324"/>
                  </a:lnTo>
                  <a:lnTo>
                    <a:pt x="340" y="314"/>
                  </a:lnTo>
                  <a:lnTo>
                    <a:pt x="344" y="302"/>
                  </a:lnTo>
                  <a:lnTo>
                    <a:pt x="344" y="302"/>
                  </a:lnTo>
                  <a:lnTo>
                    <a:pt x="338" y="307"/>
                  </a:lnTo>
                  <a:lnTo>
                    <a:pt x="338" y="307"/>
                  </a:lnTo>
                  <a:close/>
                </a:path>
              </a:pathLst>
            </a:custGeom>
            <a:solidFill>
              <a:srgbClr val="4C8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875"/>
            <p:cNvSpPr>
              <a:spLocks/>
            </p:cNvSpPr>
            <p:nvPr/>
          </p:nvSpPr>
          <p:spPr bwMode="auto">
            <a:xfrm flipH="1">
              <a:off x="7491355" y="3015432"/>
              <a:ext cx="505618" cy="193445"/>
            </a:xfrm>
            <a:custGeom>
              <a:avLst/>
              <a:gdLst>
                <a:gd name="T0" fmla="*/ 475 w 482"/>
                <a:gd name="T1" fmla="*/ 40 h 216"/>
                <a:gd name="T2" fmla="*/ 451 w 482"/>
                <a:gd name="T3" fmla="*/ 18 h 216"/>
                <a:gd name="T4" fmla="*/ 426 w 482"/>
                <a:gd name="T5" fmla="*/ 5 h 216"/>
                <a:gd name="T6" fmla="*/ 400 w 482"/>
                <a:gd name="T7" fmla="*/ 0 h 216"/>
                <a:gd name="T8" fmla="*/ 376 w 482"/>
                <a:gd name="T9" fmla="*/ 2 h 216"/>
                <a:gd name="T10" fmla="*/ 353 w 482"/>
                <a:gd name="T11" fmla="*/ 8 h 216"/>
                <a:gd name="T12" fmla="*/ 334 w 482"/>
                <a:gd name="T13" fmla="*/ 17 h 216"/>
                <a:gd name="T14" fmla="*/ 306 w 482"/>
                <a:gd name="T15" fmla="*/ 33 h 216"/>
                <a:gd name="T16" fmla="*/ 302 w 482"/>
                <a:gd name="T17" fmla="*/ 45 h 216"/>
                <a:gd name="T18" fmla="*/ 291 w 482"/>
                <a:gd name="T19" fmla="*/ 66 h 216"/>
                <a:gd name="T20" fmla="*/ 279 w 482"/>
                <a:gd name="T21" fmla="*/ 85 h 216"/>
                <a:gd name="T22" fmla="*/ 265 w 482"/>
                <a:gd name="T23" fmla="*/ 101 h 216"/>
                <a:gd name="T24" fmla="*/ 249 w 482"/>
                <a:gd name="T25" fmla="*/ 114 h 216"/>
                <a:gd name="T26" fmla="*/ 232 w 482"/>
                <a:gd name="T27" fmla="*/ 125 h 216"/>
                <a:gd name="T28" fmla="*/ 204 w 482"/>
                <a:gd name="T29" fmla="*/ 137 h 216"/>
                <a:gd name="T30" fmla="*/ 162 w 482"/>
                <a:gd name="T31" fmla="*/ 146 h 216"/>
                <a:gd name="T32" fmla="*/ 118 w 482"/>
                <a:gd name="T33" fmla="*/ 147 h 216"/>
                <a:gd name="T34" fmla="*/ 71 w 482"/>
                <a:gd name="T35" fmla="*/ 142 h 216"/>
                <a:gd name="T36" fmla="*/ 23 w 482"/>
                <a:gd name="T37" fmla="*/ 131 h 216"/>
                <a:gd name="T38" fmla="*/ 0 w 482"/>
                <a:gd name="T39" fmla="*/ 125 h 216"/>
                <a:gd name="T40" fmla="*/ 13 w 482"/>
                <a:gd name="T41" fmla="*/ 142 h 216"/>
                <a:gd name="T42" fmla="*/ 28 w 482"/>
                <a:gd name="T43" fmla="*/ 158 h 216"/>
                <a:gd name="T44" fmla="*/ 46 w 482"/>
                <a:gd name="T45" fmla="*/ 172 h 216"/>
                <a:gd name="T46" fmla="*/ 66 w 482"/>
                <a:gd name="T47" fmla="*/ 185 h 216"/>
                <a:gd name="T48" fmla="*/ 88 w 482"/>
                <a:gd name="T49" fmla="*/ 196 h 216"/>
                <a:gd name="T50" fmla="*/ 115 w 482"/>
                <a:gd name="T51" fmla="*/ 204 h 216"/>
                <a:gd name="T52" fmla="*/ 145 w 482"/>
                <a:gd name="T53" fmla="*/ 211 h 216"/>
                <a:gd name="T54" fmla="*/ 177 w 482"/>
                <a:gd name="T55" fmla="*/ 215 h 216"/>
                <a:gd name="T56" fmla="*/ 201 w 482"/>
                <a:gd name="T57" fmla="*/ 216 h 216"/>
                <a:gd name="T58" fmla="*/ 226 w 482"/>
                <a:gd name="T59" fmla="*/ 214 h 216"/>
                <a:gd name="T60" fmla="*/ 281 w 482"/>
                <a:gd name="T61" fmla="*/ 202 h 216"/>
                <a:gd name="T62" fmla="*/ 337 w 482"/>
                <a:gd name="T63" fmla="*/ 181 h 216"/>
                <a:gd name="T64" fmla="*/ 389 w 482"/>
                <a:gd name="T65" fmla="*/ 155 h 216"/>
                <a:gd name="T66" fmla="*/ 434 w 482"/>
                <a:gd name="T67" fmla="*/ 125 h 216"/>
                <a:gd name="T68" fmla="*/ 460 w 482"/>
                <a:gd name="T69" fmla="*/ 102 h 216"/>
                <a:gd name="T70" fmla="*/ 472 w 482"/>
                <a:gd name="T71" fmla="*/ 87 h 216"/>
                <a:gd name="T72" fmla="*/ 480 w 482"/>
                <a:gd name="T73" fmla="*/ 72 h 216"/>
                <a:gd name="T74" fmla="*/ 482 w 482"/>
                <a:gd name="T75" fmla="*/ 59 h 216"/>
                <a:gd name="T76" fmla="*/ 480 w 482"/>
                <a:gd name="T77" fmla="*/ 46 h 216"/>
                <a:gd name="T78" fmla="*/ 475 w 482"/>
                <a:gd name="T79" fmla="*/ 4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2" h="216">
                  <a:moveTo>
                    <a:pt x="475" y="40"/>
                  </a:moveTo>
                  <a:lnTo>
                    <a:pt x="475" y="40"/>
                  </a:lnTo>
                  <a:lnTo>
                    <a:pt x="464" y="28"/>
                  </a:lnTo>
                  <a:lnTo>
                    <a:pt x="451" y="18"/>
                  </a:lnTo>
                  <a:lnTo>
                    <a:pt x="438" y="10"/>
                  </a:lnTo>
                  <a:lnTo>
                    <a:pt x="426" y="5"/>
                  </a:lnTo>
                  <a:lnTo>
                    <a:pt x="413" y="1"/>
                  </a:lnTo>
                  <a:lnTo>
                    <a:pt x="400" y="0"/>
                  </a:lnTo>
                  <a:lnTo>
                    <a:pt x="388" y="0"/>
                  </a:lnTo>
                  <a:lnTo>
                    <a:pt x="376" y="2"/>
                  </a:lnTo>
                  <a:lnTo>
                    <a:pt x="364" y="5"/>
                  </a:lnTo>
                  <a:lnTo>
                    <a:pt x="353" y="8"/>
                  </a:lnTo>
                  <a:lnTo>
                    <a:pt x="343" y="12"/>
                  </a:lnTo>
                  <a:lnTo>
                    <a:pt x="334" y="17"/>
                  </a:lnTo>
                  <a:lnTo>
                    <a:pt x="317" y="25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2" y="45"/>
                  </a:lnTo>
                  <a:lnTo>
                    <a:pt x="297" y="55"/>
                  </a:lnTo>
                  <a:lnTo>
                    <a:pt x="291" y="66"/>
                  </a:lnTo>
                  <a:lnTo>
                    <a:pt x="286" y="76"/>
                  </a:lnTo>
                  <a:lnTo>
                    <a:pt x="279" y="85"/>
                  </a:lnTo>
                  <a:lnTo>
                    <a:pt x="272" y="93"/>
                  </a:lnTo>
                  <a:lnTo>
                    <a:pt x="265" y="101"/>
                  </a:lnTo>
                  <a:lnTo>
                    <a:pt x="257" y="107"/>
                  </a:lnTo>
                  <a:lnTo>
                    <a:pt x="249" y="114"/>
                  </a:lnTo>
                  <a:lnTo>
                    <a:pt x="241" y="120"/>
                  </a:lnTo>
                  <a:lnTo>
                    <a:pt x="232" y="125"/>
                  </a:lnTo>
                  <a:lnTo>
                    <a:pt x="223" y="130"/>
                  </a:lnTo>
                  <a:lnTo>
                    <a:pt x="204" y="137"/>
                  </a:lnTo>
                  <a:lnTo>
                    <a:pt x="184" y="143"/>
                  </a:lnTo>
                  <a:lnTo>
                    <a:pt x="162" y="146"/>
                  </a:lnTo>
                  <a:lnTo>
                    <a:pt x="140" y="147"/>
                  </a:lnTo>
                  <a:lnTo>
                    <a:pt x="118" y="147"/>
                  </a:lnTo>
                  <a:lnTo>
                    <a:pt x="94" y="145"/>
                  </a:lnTo>
                  <a:lnTo>
                    <a:pt x="71" y="142"/>
                  </a:lnTo>
                  <a:lnTo>
                    <a:pt x="47" y="137"/>
                  </a:lnTo>
                  <a:lnTo>
                    <a:pt x="23" y="131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7" y="133"/>
                  </a:lnTo>
                  <a:lnTo>
                    <a:pt x="13" y="142"/>
                  </a:lnTo>
                  <a:lnTo>
                    <a:pt x="20" y="150"/>
                  </a:lnTo>
                  <a:lnTo>
                    <a:pt x="28" y="158"/>
                  </a:lnTo>
                  <a:lnTo>
                    <a:pt x="37" y="166"/>
                  </a:lnTo>
                  <a:lnTo>
                    <a:pt x="46" y="172"/>
                  </a:lnTo>
                  <a:lnTo>
                    <a:pt x="55" y="179"/>
                  </a:lnTo>
                  <a:lnTo>
                    <a:pt x="66" y="185"/>
                  </a:lnTo>
                  <a:lnTo>
                    <a:pt x="77" y="190"/>
                  </a:lnTo>
                  <a:lnTo>
                    <a:pt x="88" y="196"/>
                  </a:lnTo>
                  <a:lnTo>
                    <a:pt x="102" y="200"/>
                  </a:lnTo>
                  <a:lnTo>
                    <a:pt x="115" y="204"/>
                  </a:lnTo>
                  <a:lnTo>
                    <a:pt x="129" y="208"/>
                  </a:lnTo>
                  <a:lnTo>
                    <a:pt x="145" y="211"/>
                  </a:lnTo>
                  <a:lnTo>
                    <a:pt x="177" y="215"/>
                  </a:lnTo>
                  <a:lnTo>
                    <a:pt x="177" y="215"/>
                  </a:lnTo>
                  <a:lnTo>
                    <a:pt x="188" y="216"/>
                  </a:lnTo>
                  <a:lnTo>
                    <a:pt x="201" y="216"/>
                  </a:lnTo>
                  <a:lnTo>
                    <a:pt x="213" y="216"/>
                  </a:lnTo>
                  <a:lnTo>
                    <a:pt x="226" y="214"/>
                  </a:lnTo>
                  <a:lnTo>
                    <a:pt x="253" y="210"/>
                  </a:lnTo>
                  <a:lnTo>
                    <a:pt x="281" y="202"/>
                  </a:lnTo>
                  <a:lnTo>
                    <a:pt x="309" y="193"/>
                  </a:lnTo>
                  <a:lnTo>
                    <a:pt x="337" y="181"/>
                  </a:lnTo>
                  <a:lnTo>
                    <a:pt x="364" y="169"/>
                  </a:lnTo>
                  <a:lnTo>
                    <a:pt x="389" y="155"/>
                  </a:lnTo>
                  <a:lnTo>
                    <a:pt x="413" y="140"/>
                  </a:lnTo>
                  <a:lnTo>
                    <a:pt x="434" y="125"/>
                  </a:lnTo>
                  <a:lnTo>
                    <a:pt x="452" y="109"/>
                  </a:lnTo>
                  <a:lnTo>
                    <a:pt x="460" y="102"/>
                  </a:lnTo>
                  <a:lnTo>
                    <a:pt x="466" y="94"/>
                  </a:lnTo>
                  <a:lnTo>
                    <a:pt x="472" y="87"/>
                  </a:lnTo>
                  <a:lnTo>
                    <a:pt x="477" y="79"/>
                  </a:lnTo>
                  <a:lnTo>
                    <a:pt x="480" y="72"/>
                  </a:lnTo>
                  <a:lnTo>
                    <a:pt x="482" y="65"/>
                  </a:lnTo>
                  <a:lnTo>
                    <a:pt x="482" y="59"/>
                  </a:lnTo>
                  <a:lnTo>
                    <a:pt x="482" y="52"/>
                  </a:lnTo>
                  <a:lnTo>
                    <a:pt x="480" y="46"/>
                  </a:lnTo>
                  <a:lnTo>
                    <a:pt x="475" y="40"/>
                  </a:lnTo>
                  <a:lnTo>
                    <a:pt x="475" y="40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876"/>
            <p:cNvSpPr>
              <a:spLocks/>
            </p:cNvSpPr>
            <p:nvPr/>
          </p:nvSpPr>
          <p:spPr bwMode="auto">
            <a:xfrm flipH="1">
              <a:off x="7778496" y="2890629"/>
              <a:ext cx="343321" cy="274567"/>
            </a:xfrm>
            <a:custGeom>
              <a:avLst/>
              <a:gdLst>
                <a:gd name="T0" fmla="*/ 299 w 326"/>
                <a:gd name="T1" fmla="*/ 133 h 309"/>
                <a:gd name="T2" fmla="*/ 286 w 326"/>
                <a:gd name="T3" fmla="*/ 118 h 309"/>
                <a:gd name="T4" fmla="*/ 261 w 326"/>
                <a:gd name="T5" fmla="*/ 97 h 309"/>
                <a:gd name="T6" fmla="*/ 193 w 326"/>
                <a:gd name="T7" fmla="*/ 53 h 309"/>
                <a:gd name="T8" fmla="*/ 153 w 326"/>
                <a:gd name="T9" fmla="*/ 33 h 309"/>
                <a:gd name="T10" fmla="*/ 116 w 326"/>
                <a:gd name="T11" fmla="*/ 15 h 309"/>
                <a:gd name="T12" fmla="*/ 83 w 326"/>
                <a:gd name="T13" fmla="*/ 3 h 309"/>
                <a:gd name="T14" fmla="*/ 56 w 326"/>
                <a:gd name="T15" fmla="*/ 0 h 309"/>
                <a:gd name="T16" fmla="*/ 40 w 326"/>
                <a:gd name="T17" fmla="*/ 0 h 309"/>
                <a:gd name="T18" fmla="*/ 28 w 326"/>
                <a:gd name="T19" fmla="*/ 3 h 309"/>
                <a:gd name="T20" fmla="*/ 18 w 326"/>
                <a:gd name="T21" fmla="*/ 12 h 309"/>
                <a:gd name="T22" fmla="*/ 7 w 326"/>
                <a:gd name="T23" fmla="*/ 28 h 309"/>
                <a:gd name="T24" fmla="*/ 4 w 326"/>
                <a:gd name="T25" fmla="*/ 35 h 309"/>
                <a:gd name="T26" fmla="*/ 1 w 326"/>
                <a:gd name="T27" fmla="*/ 59 h 309"/>
                <a:gd name="T28" fmla="*/ 2 w 326"/>
                <a:gd name="T29" fmla="*/ 100 h 309"/>
                <a:gd name="T30" fmla="*/ 12 w 326"/>
                <a:gd name="T31" fmla="*/ 145 h 309"/>
                <a:gd name="T32" fmla="*/ 24 w 326"/>
                <a:gd name="T33" fmla="*/ 178 h 309"/>
                <a:gd name="T34" fmla="*/ 30 w 326"/>
                <a:gd name="T35" fmla="*/ 188 h 309"/>
                <a:gd name="T36" fmla="*/ 46 w 326"/>
                <a:gd name="T37" fmla="*/ 208 h 309"/>
                <a:gd name="T38" fmla="*/ 68 w 326"/>
                <a:gd name="T39" fmla="*/ 229 h 309"/>
                <a:gd name="T40" fmla="*/ 96 w 326"/>
                <a:gd name="T41" fmla="*/ 251 h 309"/>
                <a:gd name="T42" fmla="*/ 128 w 326"/>
                <a:gd name="T43" fmla="*/ 271 h 309"/>
                <a:gd name="T44" fmla="*/ 162 w 326"/>
                <a:gd name="T45" fmla="*/ 289 h 309"/>
                <a:gd name="T46" fmla="*/ 197 w 326"/>
                <a:gd name="T47" fmla="*/ 301 h 309"/>
                <a:gd name="T48" fmla="*/ 231 w 326"/>
                <a:gd name="T49" fmla="*/ 308 h 309"/>
                <a:gd name="T50" fmla="*/ 262 w 326"/>
                <a:gd name="T51" fmla="*/ 309 h 309"/>
                <a:gd name="T52" fmla="*/ 278 w 326"/>
                <a:gd name="T53" fmla="*/ 306 h 309"/>
                <a:gd name="T54" fmla="*/ 298 w 326"/>
                <a:gd name="T55" fmla="*/ 299 h 309"/>
                <a:gd name="T56" fmla="*/ 309 w 326"/>
                <a:gd name="T57" fmla="*/ 291 h 309"/>
                <a:gd name="T58" fmla="*/ 316 w 326"/>
                <a:gd name="T59" fmla="*/ 281 h 309"/>
                <a:gd name="T60" fmla="*/ 318 w 326"/>
                <a:gd name="T61" fmla="*/ 276 h 309"/>
                <a:gd name="T62" fmla="*/ 324 w 326"/>
                <a:gd name="T63" fmla="*/ 258 h 309"/>
                <a:gd name="T64" fmla="*/ 326 w 326"/>
                <a:gd name="T65" fmla="*/ 240 h 309"/>
                <a:gd name="T66" fmla="*/ 325 w 326"/>
                <a:gd name="T67" fmla="*/ 219 h 309"/>
                <a:gd name="T68" fmla="*/ 317 w 326"/>
                <a:gd name="T69" fmla="*/ 179 h 309"/>
                <a:gd name="T70" fmla="*/ 305 w 326"/>
                <a:gd name="T71" fmla="*/ 146 h 309"/>
                <a:gd name="T72" fmla="*/ 299 w 326"/>
                <a:gd name="T73" fmla="*/ 133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6" h="309">
                  <a:moveTo>
                    <a:pt x="299" y="133"/>
                  </a:moveTo>
                  <a:lnTo>
                    <a:pt x="299" y="133"/>
                  </a:lnTo>
                  <a:lnTo>
                    <a:pt x="294" y="127"/>
                  </a:lnTo>
                  <a:lnTo>
                    <a:pt x="286" y="118"/>
                  </a:lnTo>
                  <a:lnTo>
                    <a:pt x="275" y="108"/>
                  </a:lnTo>
                  <a:lnTo>
                    <a:pt x="261" y="97"/>
                  </a:lnTo>
                  <a:lnTo>
                    <a:pt x="230" y="76"/>
                  </a:lnTo>
                  <a:lnTo>
                    <a:pt x="193" y="53"/>
                  </a:lnTo>
                  <a:lnTo>
                    <a:pt x="174" y="42"/>
                  </a:lnTo>
                  <a:lnTo>
                    <a:pt x="153" y="33"/>
                  </a:lnTo>
                  <a:lnTo>
                    <a:pt x="134" y="23"/>
                  </a:lnTo>
                  <a:lnTo>
                    <a:pt x="116" y="15"/>
                  </a:lnTo>
                  <a:lnTo>
                    <a:pt x="99" y="9"/>
                  </a:lnTo>
                  <a:lnTo>
                    <a:pt x="83" y="3"/>
                  </a:lnTo>
                  <a:lnTo>
                    <a:pt x="68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0" y="0"/>
                  </a:lnTo>
                  <a:lnTo>
                    <a:pt x="35" y="1"/>
                  </a:lnTo>
                  <a:lnTo>
                    <a:pt x="28" y="3"/>
                  </a:lnTo>
                  <a:lnTo>
                    <a:pt x="23" y="7"/>
                  </a:lnTo>
                  <a:lnTo>
                    <a:pt x="18" y="12"/>
                  </a:lnTo>
                  <a:lnTo>
                    <a:pt x="12" y="20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4" y="35"/>
                  </a:lnTo>
                  <a:lnTo>
                    <a:pt x="3" y="41"/>
                  </a:lnTo>
                  <a:lnTo>
                    <a:pt x="1" y="59"/>
                  </a:lnTo>
                  <a:lnTo>
                    <a:pt x="0" y="78"/>
                  </a:lnTo>
                  <a:lnTo>
                    <a:pt x="2" y="100"/>
                  </a:lnTo>
                  <a:lnTo>
                    <a:pt x="7" y="122"/>
                  </a:lnTo>
                  <a:lnTo>
                    <a:pt x="12" y="145"/>
                  </a:lnTo>
                  <a:lnTo>
                    <a:pt x="20" y="168"/>
                  </a:lnTo>
                  <a:lnTo>
                    <a:pt x="24" y="178"/>
                  </a:lnTo>
                  <a:lnTo>
                    <a:pt x="30" y="188"/>
                  </a:lnTo>
                  <a:lnTo>
                    <a:pt x="30" y="188"/>
                  </a:lnTo>
                  <a:lnTo>
                    <a:pt x="37" y="198"/>
                  </a:lnTo>
                  <a:lnTo>
                    <a:pt x="46" y="208"/>
                  </a:lnTo>
                  <a:lnTo>
                    <a:pt x="56" y="218"/>
                  </a:lnTo>
                  <a:lnTo>
                    <a:pt x="68" y="229"/>
                  </a:lnTo>
                  <a:lnTo>
                    <a:pt x="82" y="240"/>
                  </a:lnTo>
                  <a:lnTo>
                    <a:pt x="96" y="251"/>
                  </a:lnTo>
                  <a:lnTo>
                    <a:pt x="111" y="262"/>
                  </a:lnTo>
                  <a:lnTo>
                    <a:pt x="128" y="271"/>
                  </a:lnTo>
                  <a:lnTo>
                    <a:pt x="145" y="280"/>
                  </a:lnTo>
                  <a:lnTo>
                    <a:pt x="162" y="289"/>
                  </a:lnTo>
                  <a:lnTo>
                    <a:pt x="179" y="295"/>
                  </a:lnTo>
                  <a:lnTo>
                    <a:pt x="197" y="301"/>
                  </a:lnTo>
                  <a:lnTo>
                    <a:pt x="214" y="306"/>
                  </a:lnTo>
                  <a:lnTo>
                    <a:pt x="231" y="308"/>
                  </a:lnTo>
                  <a:lnTo>
                    <a:pt x="248" y="309"/>
                  </a:lnTo>
                  <a:lnTo>
                    <a:pt x="262" y="309"/>
                  </a:lnTo>
                  <a:lnTo>
                    <a:pt x="262" y="309"/>
                  </a:lnTo>
                  <a:lnTo>
                    <a:pt x="278" y="306"/>
                  </a:lnTo>
                  <a:lnTo>
                    <a:pt x="289" y="304"/>
                  </a:lnTo>
                  <a:lnTo>
                    <a:pt x="298" y="299"/>
                  </a:lnTo>
                  <a:lnTo>
                    <a:pt x="305" y="296"/>
                  </a:lnTo>
                  <a:lnTo>
                    <a:pt x="309" y="291"/>
                  </a:lnTo>
                  <a:lnTo>
                    <a:pt x="314" y="286"/>
                  </a:lnTo>
                  <a:lnTo>
                    <a:pt x="316" y="281"/>
                  </a:lnTo>
                  <a:lnTo>
                    <a:pt x="318" y="276"/>
                  </a:lnTo>
                  <a:lnTo>
                    <a:pt x="318" y="276"/>
                  </a:lnTo>
                  <a:lnTo>
                    <a:pt x="322" y="267"/>
                  </a:lnTo>
                  <a:lnTo>
                    <a:pt x="324" y="258"/>
                  </a:lnTo>
                  <a:lnTo>
                    <a:pt x="325" y="249"/>
                  </a:lnTo>
                  <a:lnTo>
                    <a:pt x="326" y="240"/>
                  </a:lnTo>
                  <a:lnTo>
                    <a:pt x="326" y="229"/>
                  </a:lnTo>
                  <a:lnTo>
                    <a:pt x="325" y="219"/>
                  </a:lnTo>
                  <a:lnTo>
                    <a:pt x="323" y="199"/>
                  </a:lnTo>
                  <a:lnTo>
                    <a:pt x="317" y="179"/>
                  </a:lnTo>
                  <a:lnTo>
                    <a:pt x="312" y="162"/>
                  </a:lnTo>
                  <a:lnTo>
                    <a:pt x="305" y="146"/>
                  </a:lnTo>
                  <a:lnTo>
                    <a:pt x="299" y="133"/>
                  </a:lnTo>
                  <a:lnTo>
                    <a:pt x="299" y="133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77"/>
            <p:cNvSpPr>
              <a:spLocks/>
            </p:cNvSpPr>
            <p:nvPr/>
          </p:nvSpPr>
          <p:spPr bwMode="auto">
            <a:xfrm flipH="1">
              <a:off x="7909583" y="3021672"/>
              <a:ext cx="106117" cy="243366"/>
            </a:xfrm>
            <a:custGeom>
              <a:avLst/>
              <a:gdLst>
                <a:gd name="T0" fmla="*/ 101 w 101"/>
                <a:gd name="T1" fmla="*/ 275 h 276"/>
                <a:gd name="T2" fmla="*/ 101 w 101"/>
                <a:gd name="T3" fmla="*/ 275 h 276"/>
                <a:gd name="T4" fmla="*/ 95 w 101"/>
                <a:gd name="T5" fmla="*/ 272 h 276"/>
                <a:gd name="T6" fmla="*/ 89 w 101"/>
                <a:gd name="T7" fmla="*/ 265 h 276"/>
                <a:gd name="T8" fmla="*/ 81 w 101"/>
                <a:gd name="T9" fmla="*/ 257 h 276"/>
                <a:gd name="T10" fmla="*/ 73 w 101"/>
                <a:gd name="T11" fmla="*/ 245 h 276"/>
                <a:gd name="T12" fmla="*/ 71 w 101"/>
                <a:gd name="T13" fmla="*/ 237 h 276"/>
                <a:gd name="T14" fmla="*/ 67 w 101"/>
                <a:gd name="T15" fmla="*/ 229 h 276"/>
                <a:gd name="T16" fmla="*/ 65 w 101"/>
                <a:gd name="T17" fmla="*/ 219 h 276"/>
                <a:gd name="T18" fmla="*/ 63 w 101"/>
                <a:gd name="T19" fmla="*/ 208 h 276"/>
                <a:gd name="T20" fmla="*/ 62 w 101"/>
                <a:gd name="T21" fmla="*/ 196 h 276"/>
                <a:gd name="T22" fmla="*/ 62 w 101"/>
                <a:gd name="T23" fmla="*/ 183 h 276"/>
                <a:gd name="T24" fmla="*/ 62 w 101"/>
                <a:gd name="T25" fmla="*/ 183 h 276"/>
                <a:gd name="T26" fmla="*/ 63 w 101"/>
                <a:gd name="T27" fmla="*/ 133 h 276"/>
                <a:gd name="T28" fmla="*/ 63 w 101"/>
                <a:gd name="T29" fmla="*/ 89 h 276"/>
                <a:gd name="T30" fmla="*/ 62 w 101"/>
                <a:gd name="T31" fmla="*/ 48 h 276"/>
                <a:gd name="T32" fmla="*/ 62 w 101"/>
                <a:gd name="T33" fmla="*/ 48 h 276"/>
                <a:gd name="T34" fmla="*/ 62 w 101"/>
                <a:gd name="T35" fmla="*/ 42 h 276"/>
                <a:gd name="T36" fmla="*/ 60 w 101"/>
                <a:gd name="T37" fmla="*/ 34 h 276"/>
                <a:gd name="T38" fmla="*/ 59 w 101"/>
                <a:gd name="T39" fmla="*/ 26 h 276"/>
                <a:gd name="T40" fmla="*/ 56 w 101"/>
                <a:gd name="T41" fmla="*/ 17 h 276"/>
                <a:gd name="T42" fmla="*/ 54 w 101"/>
                <a:gd name="T43" fmla="*/ 13 h 276"/>
                <a:gd name="T44" fmla="*/ 50 w 101"/>
                <a:gd name="T45" fmla="*/ 10 h 276"/>
                <a:gd name="T46" fmla="*/ 47 w 101"/>
                <a:gd name="T47" fmla="*/ 6 h 276"/>
                <a:gd name="T48" fmla="*/ 43 w 101"/>
                <a:gd name="T49" fmla="*/ 3 h 276"/>
                <a:gd name="T50" fmla="*/ 38 w 101"/>
                <a:gd name="T51" fmla="*/ 2 h 276"/>
                <a:gd name="T52" fmla="*/ 32 w 101"/>
                <a:gd name="T53" fmla="*/ 0 h 276"/>
                <a:gd name="T54" fmla="*/ 32 w 101"/>
                <a:gd name="T55" fmla="*/ 0 h 276"/>
                <a:gd name="T56" fmla="*/ 22 w 101"/>
                <a:gd name="T57" fmla="*/ 0 h 276"/>
                <a:gd name="T58" fmla="*/ 18 w 101"/>
                <a:gd name="T59" fmla="*/ 1 h 276"/>
                <a:gd name="T60" fmla="*/ 14 w 101"/>
                <a:gd name="T61" fmla="*/ 2 h 276"/>
                <a:gd name="T62" fmla="*/ 12 w 101"/>
                <a:gd name="T63" fmla="*/ 4 h 276"/>
                <a:gd name="T64" fmla="*/ 10 w 101"/>
                <a:gd name="T65" fmla="*/ 6 h 276"/>
                <a:gd name="T66" fmla="*/ 7 w 101"/>
                <a:gd name="T67" fmla="*/ 12 h 276"/>
                <a:gd name="T68" fmla="*/ 4 w 101"/>
                <a:gd name="T69" fmla="*/ 18 h 276"/>
                <a:gd name="T70" fmla="*/ 4 w 101"/>
                <a:gd name="T71" fmla="*/ 28 h 276"/>
                <a:gd name="T72" fmla="*/ 2 w 101"/>
                <a:gd name="T73" fmla="*/ 48 h 276"/>
                <a:gd name="T74" fmla="*/ 2 w 101"/>
                <a:gd name="T75" fmla="*/ 48 h 276"/>
                <a:gd name="T76" fmla="*/ 1 w 101"/>
                <a:gd name="T77" fmla="*/ 82 h 276"/>
                <a:gd name="T78" fmla="*/ 0 w 101"/>
                <a:gd name="T79" fmla="*/ 105 h 276"/>
                <a:gd name="T80" fmla="*/ 0 w 101"/>
                <a:gd name="T81" fmla="*/ 129 h 276"/>
                <a:gd name="T82" fmla="*/ 2 w 101"/>
                <a:gd name="T83" fmla="*/ 156 h 276"/>
                <a:gd name="T84" fmla="*/ 4 w 101"/>
                <a:gd name="T85" fmla="*/ 182 h 276"/>
                <a:gd name="T86" fmla="*/ 9 w 101"/>
                <a:gd name="T87" fmla="*/ 208 h 276"/>
                <a:gd name="T88" fmla="*/ 14 w 101"/>
                <a:gd name="T89" fmla="*/ 233 h 276"/>
                <a:gd name="T90" fmla="*/ 14 w 101"/>
                <a:gd name="T91" fmla="*/ 233 h 276"/>
                <a:gd name="T92" fmla="*/ 18 w 101"/>
                <a:gd name="T93" fmla="*/ 240 h 276"/>
                <a:gd name="T94" fmla="*/ 21 w 101"/>
                <a:gd name="T95" fmla="*/ 246 h 276"/>
                <a:gd name="T96" fmla="*/ 26 w 101"/>
                <a:gd name="T97" fmla="*/ 251 h 276"/>
                <a:gd name="T98" fmla="*/ 30 w 101"/>
                <a:gd name="T99" fmla="*/ 257 h 276"/>
                <a:gd name="T100" fmla="*/ 36 w 101"/>
                <a:gd name="T101" fmla="*/ 261 h 276"/>
                <a:gd name="T102" fmla="*/ 41 w 101"/>
                <a:gd name="T103" fmla="*/ 264 h 276"/>
                <a:gd name="T104" fmla="*/ 55 w 101"/>
                <a:gd name="T105" fmla="*/ 270 h 276"/>
                <a:gd name="T106" fmla="*/ 67 w 101"/>
                <a:gd name="T107" fmla="*/ 274 h 276"/>
                <a:gd name="T108" fmla="*/ 81 w 101"/>
                <a:gd name="T109" fmla="*/ 276 h 276"/>
                <a:gd name="T110" fmla="*/ 92 w 101"/>
                <a:gd name="T111" fmla="*/ 276 h 276"/>
                <a:gd name="T112" fmla="*/ 101 w 101"/>
                <a:gd name="T113" fmla="*/ 275 h 276"/>
                <a:gd name="T114" fmla="*/ 101 w 101"/>
                <a:gd name="T115" fmla="*/ 27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" h="276">
                  <a:moveTo>
                    <a:pt x="101" y="275"/>
                  </a:moveTo>
                  <a:lnTo>
                    <a:pt x="101" y="275"/>
                  </a:lnTo>
                  <a:lnTo>
                    <a:pt x="95" y="272"/>
                  </a:lnTo>
                  <a:lnTo>
                    <a:pt x="89" y="265"/>
                  </a:lnTo>
                  <a:lnTo>
                    <a:pt x="81" y="257"/>
                  </a:lnTo>
                  <a:lnTo>
                    <a:pt x="73" y="245"/>
                  </a:lnTo>
                  <a:lnTo>
                    <a:pt x="71" y="237"/>
                  </a:lnTo>
                  <a:lnTo>
                    <a:pt x="67" y="229"/>
                  </a:lnTo>
                  <a:lnTo>
                    <a:pt x="65" y="219"/>
                  </a:lnTo>
                  <a:lnTo>
                    <a:pt x="63" y="208"/>
                  </a:lnTo>
                  <a:lnTo>
                    <a:pt x="62" y="196"/>
                  </a:lnTo>
                  <a:lnTo>
                    <a:pt x="62" y="183"/>
                  </a:lnTo>
                  <a:lnTo>
                    <a:pt x="62" y="183"/>
                  </a:lnTo>
                  <a:lnTo>
                    <a:pt x="63" y="133"/>
                  </a:lnTo>
                  <a:lnTo>
                    <a:pt x="63" y="89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2"/>
                  </a:lnTo>
                  <a:lnTo>
                    <a:pt x="60" y="34"/>
                  </a:lnTo>
                  <a:lnTo>
                    <a:pt x="59" y="26"/>
                  </a:lnTo>
                  <a:lnTo>
                    <a:pt x="56" y="17"/>
                  </a:lnTo>
                  <a:lnTo>
                    <a:pt x="54" y="13"/>
                  </a:lnTo>
                  <a:lnTo>
                    <a:pt x="50" y="10"/>
                  </a:lnTo>
                  <a:lnTo>
                    <a:pt x="47" y="6"/>
                  </a:lnTo>
                  <a:lnTo>
                    <a:pt x="43" y="3"/>
                  </a:lnTo>
                  <a:lnTo>
                    <a:pt x="38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7" y="12"/>
                  </a:lnTo>
                  <a:lnTo>
                    <a:pt x="4" y="18"/>
                  </a:lnTo>
                  <a:lnTo>
                    <a:pt x="4" y="2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1" y="82"/>
                  </a:lnTo>
                  <a:lnTo>
                    <a:pt x="0" y="105"/>
                  </a:lnTo>
                  <a:lnTo>
                    <a:pt x="0" y="129"/>
                  </a:lnTo>
                  <a:lnTo>
                    <a:pt x="2" y="156"/>
                  </a:lnTo>
                  <a:lnTo>
                    <a:pt x="4" y="182"/>
                  </a:lnTo>
                  <a:lnTo>
                    <a:pt x="9" y="208"/>
                  </a:lnTo>
                  <a:lnTo>
                    <a:pt x="14" y="233"/>
                  </a:lnTo>
                  <a:lnTo>
                    <a:pt x="14" y="233"/>
                  </a:lnTo>
                  <a:lnTo>
                    <a:pt x="18" y="240"/>
                  </a:lnTo>
                  <a:lnTo>
                    <a:pt x="21" y="246"/>
                  </a:lnTo>
                  <a:lnTo>
                    <a:pt x="26" y="251"/>
                  </a:lnTo>
                  <a:lnTo>
                    <a:pt x="30" y="257"/>
                  </a:lnTo>
                  <a:lnTo>
                    <a:pt x="36" y="261"/>
                  </a:lnTo>
                  <a:lnTo>
                    <a:pt x="41" y="264"/>
                  </a:lnTo>
                  <a:lnTo>
                    <a:pt x="55" y="270"/>
                  </a:lnTo>
                  <a:lnTo>
                    <a:pt x="67" y="274"/>
                  </a:lnTo>
                  <a:lnTo>
                    <a:pt x="81" y="276"/>
                  </a:lnTo>
                  <a:lnTo>
                    <a:pt x="92" y="276"/>
                  </a:lnTo>
                  <a:lnTo>
                    <a:pt x="101" y="275"/>
                  </a:lnTo>
                  <a:lnTo>
                    <a:pt x="101" y="275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878"/>
            <p:cNvSpPr>
              <a:spLocks/>
            </p:cNvSpPr>
            <p:nvPr/>
          </p:nvSpPr>
          <p:spPr bwMode="auto">
            <a:xfrm flipH="1">
              <a:off x="7647410" y="2803267"/>
              <a:ext cx="168539" cy="174724"/>
            </a:xfrm>
            <a:custGeom>
              <a:avLst/>
              <a:gdLst>
                <a:gd name="T0" fmla="*/ 47 w 161"/>
                <a:gd name="T1" fmla="*/ 194 h 194"/>
                <a:gd name="T2" fmla="*/ 47 w 161"/>
                <a:gd name="T3" fmla="*/ 194 h 194"/>
                <a:gd name="T4" fmla="*/ 30 w 161"/>
                <a:gd name="T5" fmla="*/ 159 h 194"/>
                <a:gd name="T6" fmla="*/ 18 w 161"/>
                <a:gd name="T7" fmla="*/ 129 h 194"/>
                <a:gd name="T8" fmla="*/ 6 w 161"/>
                <a:gd name="T9" fmla="*/ 101 h 194"/>
                <a:gd name="T10" fmla="*/ 6 w 161"/>
                <a:gd name="T11" fmla="*/ 101 h 194"/>
                <a:gd name="T12" fmla="*/ 3 w 161"/>
                <a:gd name="T13" fmla="*/ 88 h 194"/>
                <a:gd name="T14" fmla="*/ 1 w 161"/>
                <a:gd name="T15" fmla="*/ 72 h 194"/>
                <a:gd name="T16" fmla="*/ 0 w 161"/>
                <a:gd name="T17" fmla="*/ 65 h 194"/>
                <a:gd name="T18" fmla="*/ 0 w 161"/>
                <a:gd name="T19" fmla="*/ 56 h 194"/>
                <a:gd name="T20" fmla="*/ 0 w 161"/>
                <a:gd name="T21" fmla="*/ 48 h 194"/>
                <a:gd name="T22" fmla="*/ 2 w 161"/>
                <a:gd name="T23" fmla="*/ 39 h 194"/>
                <a:gd name="T24" fmla="*/ 4 w 161"/>
                <a:gd name="T25" fmla="*/ 30 h 194"/>
                <a:gd name="T26" fmla="*/ 9 w 161"/>
                <a:gd name="T27" fmla="*/ 23 h 194"/>
                <a:gd name="T28" fmla="*/ 14 w 161"/>
                <a:gd name="T29" fmla="*/ 15 h 194"/>
                <a:gd name="T30" fmla="*/ 22 w 161"/>
                <a:gd name="T31" fmla="*/ 10 h 194"/>
                <a:gd name="T32" fmla="*/ 32 w 161"/>
                <a:gd name="T33" fmla="*/ 4 h 194"/>
                <a:gd name="T34" fmla="*/ 43 w 161"/>
                <a:gd name="T35" fmla="*/ 1 h 194"/>
                <a:gd name="T36" fmla="*/ 43 w 161"/>
                <a:gd name="T37" fmla="*/ 1 h 194"/>
                <a:gd name="T38" fmla="*/ 51 w 161"/>
                <a:gd name="T39" fmla="*/ 0 h 194"/>
                <a:gd name="T40" fmla="*/ 59 w 161"/>
                <a:gd name="T41" fmla="*/ 1 h 194"/>
                <a:gd name="T42" fmla="*/ 68 w 161"/>
                <a:gd name="T43" fmla="*/ 4 h 194"/>
                <a:gd name="T44" fmla="*/ 76 w 161"/>
                <a:gd name="T45" fmla="*/ 10 h 194"/>
                <a:gd name="T46" fmla="*/ 84 w 161"/>
                <a:gd name="T47" fmla="*/ 15 h 194"/>
                <a:gd name="T48" fmla="*/ 92 w 161"/>
                <a:gd name="T49" fmla="*/ 23 h 194"/>
                <a:gd name="T50" fmla="*/ 100 w 161"/>
                <a:gd name="T51" fmla="*/ 32 h 194"/>
                <a:gd name="T52" fmla="*/ 107 w 161"/>
                <a:gd name="T53" fmla="*/ 42 h 194"/>
                <a:gd name="T54" fmla="*/ 122 w 161"/>
                <a:gd name="T55" fmla="*/ 64 h 194"/>
                <a:gd name="T56" fmla="*/ 137 w 161"/>
                <a:gd name="T57" fmla="*/ 89 h 194"/>
                <a:gd name="T58" fmla="*/ 150 w 161"/>
                <a:gd name="T59" fmla="*/ 113 h 194"/>
                <a:gd name="T60" fmla="*/ 161 w 161"/>
                <a:gd name="T61" fmla="*/ 138 h 194"/>
                <a:gd name="T62" fmla="*/ 161 w 161"/>
                <a:gd name="T63" fmla="*/ 138 h 194"/>
                <a:gd name="T64" fmla="*/ 144 w 161"/>
                <a:gd name="T65" fmla="*/ 142 h 194"/>
                <a:gd name="T66" fmla="*/ 130 w 161"/>
                <a:gd name="T67" fmla="*/ 147 h 194"/>
                <a:gd name="T68" fmla="*/ 115 w 161"/>
                <a:gd name="T69" fmla="*/ 153 h 194"/>
                <a:gd name="T70" fmla="*/ 101 w 161"/>
                <a:gd name="T71" fmla="*/ 160 h 194"/>
                <a:gd name="T72" fmla="*/ 87 w 161"/>
                <a:gd name="T73" fmla="*/ 167 h 194"/>
                <a:gd name="T74" fmla="*/ 74 w 161"/>
                <a:gd name="T75" fmla="*/ 176 h 194"/>
                <a:gd name="T76" fmla="*/ 47 w 161"/>
                <a:gd name="T77" fmla="*/ 194 h 194"/>
                <a:gd name="T78" fmla="*/ 47 w 161"/>
                <a:gd name="T7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1" h="194">
                  <a:moveTo>
                    <a:pt x="47" y="194"/>
                  </a:moveTo>
                  <a:lnTo>
                    <a:pt x="47" y="194"/>
                  </a:lnTo>
                  <a:lnTo>
                    <a:pt x="30" y="159"/>
                  </a:lnTo>
                  <a:lnTo>
                    <a:pt x="18" y="129"/>
                  </a:lnTo>
                  <a:lnTo>
                    <a:pt x="6" y="101"/>
                  </a:lnTo>
                  <a:lnTo>
                    <a:pt x="6" y="101"/>
                  </a:lnTo>
                  <a:lnTo>
                    <a:pt x="3" y="88"/>
                  </a:lnTo>
                  <a:lnTo>
                    <a:pt x="1" y="72"/>
                  </a:lnTo>
                  <a:lnTo>
                    <a:pt x="0" y="65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2" y="39"/>
                  </a:lnTo>
                  <a:lnTo>
                    <a:pt x="4" y="30"/>
                  </a:lnTo>
                  <a:lnTo>
                    <a:pt x="9" y="23"/>
                  </a:lnTo>
                  <a:lnTo>
                    <a:pt x="14" y="15"/>
                  </a:lnTo>
                  <a:lnTo>
                    <a:pt x="22" y="10"/>
                  </a:lnTo>
                  <a:lnTo>
                    <a:pt x="32" y="4"/>
                  </a:lnTo>
                  <a:lnTo>
                    <a:pt x="43" y="1"/>
                  </a:lnTo>
                  <a:lnTo>
                    <a:pt x="43" y="1"/>
                  </a:lnTo>
                  <a:lnTo>
                    <a:pt x="51" y="0"/>
                  </a:lnTo>
                  <a:lnTo>
                    <a:pt x="59" y="1"/>
                  </a:lnTo>
                  <a:lnTo>
                    <a:pt x="68" y="4"/>
                  </a:lnTo>
                  <a:lnTo>
                    <a:pt x="76" y="10"/>
                  </a:lnTo>
                  <a:lnTo>
                    <a:pt x="84" y="15"/>
                  </a:lnTo>
                  <a:lnTo>
                    <a:pt x="92" y="23"/>
                  </a:lnTo>
                  <a:lnTo>
                    <a:pt x="100" y="32"/>
                  </a:lnTo>
                  <a:lnTo>
                    <a:pt x="107" y="42"/>
                  </a:lnTo>
                  <a:lnTo>
                    <a:pt x="122" y="64"/>
                  </a:lnTo>
                  <a:lnTo>
                    <a:pt x="137" y="89"/>
                  </a:lnTo>
                  <a:lnTo>
                    <a:pt x="150" y="113"/>
                  </a:lnTo>
                  <a:lnTo>
                    <a:pt x="161" y="138"/>
                  </a:lnTo>
                  <a:lnTo>
                    <a:pt x="161" y="138"/>
                  </a:lnTo>
                  <a:lnTo>
                    <a:pt x="144" y="142"/>
                  </a:lnTo>
                  <a:lnTo>
                    <a:pt x="130" y="147"/>
                  </a:lnTo>
                  <a:lnTo>
                    <a:pt x="115" y="153"/>
                  </a:lnTo>
                  <a:lnTo>
                    <a:pt x="101" y="160"/>
                  </a:lnTo>
                  <a:lnTo>
                    <a:pt x="87" y="167"/>
                  </a:lnTo>
                  <a:lnTo>
                    <a:pt x="74" y="176"/>
                  </a:lnTo>
                  <a:lnTo>
                    <a:pt x="47" y="194"/>
                  </a:lnTo>
                  <a:lnTo>
                    <a:pt x="47" y="194"/>
                  </a:lnTo>
                  <a:close/>
                </a:path>
              </a:pathLst>
            </a:custGeom>
            <a:solidFill>
              <a:srgbClr val="336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879"/>
            <p:cNvSpPr>
              <a:spLocks/>
            </p:cNvSpPr>
            <p:nvPr/>
          </p:nvSpPr>
          <p:spPr bwMode="auto">
            <a:xfrm flipH="1">
              <a:off x="7416449" y="2928070"/>
              <a:ext cx="349563" cy="162244"/>
            </a:xfrm>
            <a:custGeom>
              <a:avLst/>
              <a:gdLst>
                <a:gd name="T0" fmla="*/ 114 w 336"/>
                <a:gd name="T1" fmla="*/ 0 h 184"/>
                <a:gd name="T2" fmla="*/ 114 w 336"/>
                <a:gd name="T3" fmla="*/ 0 h 184"/>
                <a:gd name="T4" fmla="*/ 141 w 336"/>
                <a:gd name="T5" fmla="*/ 62 h 184"/>
                <a:gd name="T6" fmla="*/ 155 w 336"/>
                <a:gd name="T7" fmla="*/ 94 h 184"/>
                <a:gd name="T8" fmla="*/ 155 w 336"/>
                <a:gd name="T9" fmla="*/ 94 h 184"/>
                <a:gd name="T10" fmla="*/ 178 w 336"/>
                <a:gd name="T11" fmla="*/ 85 h 184"/>
                <a:gd name="T12" fmla="*/ 203 w 336"/>
                <a:gd name="T13" fmla="*/ 76 h 184"/>
                <a:gd name="T14" fmla="*/ 232 w 336"/>
                <a:gd name="T15" fmla="*/ 67 h 184"/>
                <a:gd name="T16" fmla="*/ 263 w 336"/>
                <a:gd name="T17" fmla="*/ 60 h 184"/>
                <a:gd name="T18" fmla="*/ 278 w 336"/>
                <a:gd name="T19" fmla="*/ 56 h 184"/>
                <a:gd name="T20" fmla="*/ 293 w 336"/>
                <a:gd name="T21" fmla="*/ 54 h 184"/>
                <a:gd name="T22" fmla="*/ 306 w 336"/>
                <a:gd name="T23" fmla="*/ 54 h 184"/>
                <a:gd name="T24" fmla="*/ 317 w 336"/>
                <a:gd name="T25" fmla="*/ 55 h 184"/>
                <a:gd name="T26" fmla="*/ 326 w 336"/>
                <a:gd name="T27" fmla="*/ 59 h 184"/>
                <a:gd name="T28" fmla="*/ 331 w 336"/>
                <a:gd name="T29" fmla="*/ 61 h 184"/>
                <a:gd name="T30" fmla="*/ 334 w 336"/>
                <a:gd name="T31" fmla="*/ 63 h 184"/>
                <a:gd name="T32" fmla="*/ 334 w 336"/>
                <a:gd name="T33" fmla="*/ 63 h 184"/>
                <a:gd name="T34" fmla="*/ 335 w 336"/>
                <a:gd name="T35" fmla="*/ 66 h 184"/>
                <a:gd name="T36" fmla="*/ 336 w 336"/>
                <a:gd name="T37" fmla="*/ 70 h 184"/>
                <a:gd name="T38" fmla="*/ 336 w 336"/>
                <a:gd name="T39" fmla="*/ 77 h 184"/>
                <a:gd name="T40" fmla="*/ 335 w 336"/>
                <a:gd name="T41" fmla="*/ 83 h 184"/>
                <a:gd name="T42" fmla="*/ 332 w 336"/>
                <a:gd name="T43" fmla="*/ 92 h 184"/>
                <a:gd name="T44" fmla="*/ 327 w 336"/>
                <a:gd name="T45" fmla="*/ 101 h 184"/>
                <a:gd name="T46" fmla="*/ 321 w 336"/>
                <a:gd name="T47" fmla="*/ 109 h 184"/>
                <a:gd name="T48" fmla="*/ 312 w 336"/>
                <a:gd name="T49" fmla="*/ 119 h 184"/>
                <a:gd name="T50" fmla="*/ 300 w 336"/>
                <a:gd name="T51" fmla="*/ 128 h 184"/>
                <a:gd name="T52" fmla="*/ 287 w 336"/>
                <a:gd name="T53" fmla="*/ 137 h 184"/>
                <a:gd name="T54" fmla="*/ 271 w 336"/>
                <a:gd name="T55" fmla="*/ 147 h 184"/>
                <a:gd name="T56" fmla="*/ 253 w 336"/>
                <a:gd name="T57" fmla="*/ 156 h 184"/>
                <a:gd name="T58" fmla="*/ 232 w 336"/>
                <a:gd name="T59" fmla="*/ 163 h 184"/>
                <a:gd name="T60" fmla="*/ 207 w 336"/>
                <a:gd name="T61" fmla="*/ 171 h 184"/>
                <a:gd name="T62" fmla="*/ 180 w 336"/>
                <a:gd name="T63" fmla="*/ 177 h 184"/>
                <a:gd name="T64" fmla="*/ 149 w 336"/>
                <a:gd name="T65" fmla="*/ 183 h 184"/>
                <a:gd name="T66" fmla="*/ 149 w 336"/>
                <a:gd name="T67" fmla="*/ 183 h 184"/>
                <a:gd name="T68" fmla="*/ 138 w 336"/>
                <a:gd name="T69" fmla="*/ 184 h 184"/>
                <a:gd name="T70" fmla="*/ 127 w 336"/>
                <a:gd name="T71" fmla="*/ 183 h 184"/>
                <a:gd name="T72" fmla="*/ 115 w 336"/>
                <a:gd name="T73" fmla="*/ 180 h 184"/>
                <a:gd name="T74" fmla="*/ 104 w 336"/>
                <a:gd name="T75" fmla="*/ 176 h 184"/>
                <a:gd name="T76" fmla="*/ 93 w 336"/>
                <a:gd name="T77" fmla="*/ 170 h 184"/>
                <a:gd name="T78" fmla="*/ 83 w 336"/>
                <a:gd name="T79" fmla="*/ 163 h 184"/>
                <a:gd name="T80" fmla="*/ 73 w 336"/>
                <a:gd name="T81" fmla="*/ 156 h 184"/>
                <a:gd name="T82" fmla="*/ 64 w 336"/>
                <a:gd name="T83" fmla="*/ 147 h 184"/>
                <a:gd name="T84" fmla="*/ 54 w 336"/>
                <a:gd name="T85" fmla="*/ 137 h 184"/>
                <a:gd name="T86" fmla="*/ 46 w 336"/>
                <a:gd name="T87" fmla="*/ 127 h 184"/>
                <a:gd name="T88" fmla="*/ 29 w 336"/>
                <a:gd name="T89" fmla="*/ 104 h 184"/>
                <a:gd name="T90" fmla="*/ 13 w 336"/>
                <a:gd name="T91" fmla="*/ 80 h 184"/>
                <a:gd name="T92" fmla="*/ 0 w 336"/>
                <a:gd name="T93" fmla="*/ 56 h 184"/>
                <a:gd name="T94" fmla="*/ 0 w 336"/>
                <a:gd name="T95" fmla="*/ 56 h 184"/>
                <a:gd name="T96" fmla="*/ 27 w 336"/>
                <a:gd name="T97" fmla="*/ 38 h 184"/>
                <a:gd name="T98" fmla="*/ 40 w 336"/>
                <a:gd name="T99" fmla="*/ 29 h 184"/>
                <a:gd name="T100" fmla="*/ 54 w 336"/>
                <a:gd name="T101" fmla="*/ 22 h 184"/>
                <a:gd name="T102" fmla="*/ 68 w 336"/>
                <a:gd name="T103" fmla="*/ 15 h 184"/>
                <a:gd name="T104" fmla="*/ 83 w 336"/>
                <a:gd name="T105" fmla="*/ 9 h 184"/>
                <a:gd name="T106" fmla="*/ 97 w 336"/>
                <a:gd name="T107" fmla="*/ 4 h 184"/>
                <a:gd name="T108" fmla="*/ 114 w 336"/>
                <a:gd name="T109" fmla="*/ 0 h 184"/>
                <a:gd name="T110" fmla="*/ 114 w 336"/>
                <a:gd name="T11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6" h="184">
                  <a:moveTo>
                    <a:pt x="114" y="0"/>
                  </a:moveTo>
                  <a:lnTo>
                    <a:pt x="114" y="0"/>
                  </a:lnTo>
                  <a:lnTo>
                    <a:pt x="141" y="62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78" y="85"/>
                  </a:lnTo>
                  <a:lnTo>
                    <a:pt x="203" y="76"/>
                  </a:lnTo>
                  <a:lnTo>
                    <a:pt x="232" y="67"/>
                  </a:lnTo>
                  <a:lnTo>
                    <a:pt x="263" y="60"/>
                  </a:lnTo>
                  <a:lnTo>
                    <a:pt x="278" y="56"/>
                  </a:lnTo>
                  <a:lnTo>
                    <a:pt x="293" y="54"/>
                  </a:lnTo>
                  <a:lnTo>
                    <a:pt x="306" y="54"/>
                  </a:lnTo>
                  <a:lnTo>
                    <a:pt x="317" y="55"/>
                  </a:lnTo>
                  <a:lnTo>
                    <a:pt x="326" y="59"/>
                  </a:lnTo>
                  <a:lnTo>
                    <a:pt x="331" y="61"/>
                  </a:lnTo>
                  <a:lnTo>
                    <a:pt x="334" y="63"/>
                  </a:lnTo>
                  <a:lnTo>
                    <a:pt x="334" y="63"/>
                  </a:lnTo>
                  <a:lnTo>
                    <a:pt x="335" y="66"/>
                  </a:lnTo>
                  <a:lnTo>
                    <a:pt x="336" y="70"/>
                  </a:lnTo>
                  <a:lnTo>
                    <a:pt x="336" y="77"/>
                  </a:lnTo>
                  <a:lnTo>
                    <a:pt x="335" y="83"/>
                  </a:lnTo>
                  <a:lnTo>
                    <a:pt x="332" y="92"/>
                  </a:lnTo>
                  <a:lnTo>
                    <a:pt x="327" y="101"/>
                  </a:lnTo>
                  <a:lnTo>
                    <a:pt x="321" y="109"/>
                  </a:lnTo>
                  <a:lnTo>
                    <a:pt x="312" y="119"/>
                  </a:lnTo>
                  <a:lnTo>
                    <a:pt x="300" y="128"/>
                  </a:lnTo>
                  <a:lnTo>
                    <a:pt x="287" y="137"/>
                  </a:lnTo>
                  <a:lnTo>
                    <a:pt x="271" y="147"/>
                  </a:lnTo>
                  <a:lnTo>
                    <a:pt x="253" y="156"/>
                  </a:lnTo>
                  <a:lnTo>
                    <a:pt x="232" y="163"/>
                  </a:lnTo>
                  <a:lnTo>
                    <a:pt x="207" y="171"/>
                  </a:lnTo>
                  <a:lnTo>
                    <a:pt x="180" y="177"/>
                  </a:lnTo>
                  <a:lnTo>
                    <a:pt x="149" y="183"/>
                  </a:lnTo>
                  <a:lnTo>
                    <a:pt x="149" y="183"/>
                  </a:lnTo>
                  <a:lnTo>
                    <a:pt x="138" y="184"/>
                  </a:lnTo>
                  <a:lnTo>
                    <a:pt x="127" y="183"/>
                  </a:lnTo>
                  <a:lnTo>
                    <a:pt x="115" y="180"/>
                  </a:lnTo>
                  <a:lnTo>
                    <a:pt x="104" y="176"/>
                  </a:lnTo>
                  <a:lnTo>
                    <a:pt x="93" y="170"/>
                  </a:lnTo>
                  <a:lnTo>
                    <a:pt x="83" y="163"/>
                  </a:lnTo>
                  <a:lnTo>
                    <a:pt x="73" y="156"/>
                  </a:lnTo>
                  <a:lnTo>
                    <a:pt x="64" y="147"/>
                  </a:lnTo>
                  <a:lnTo>
                    <a:pt x="54" y="137"/>
                  </a:lnTo>
                  <a:lnTo>
                    <a:pt x="46" y="127"/>
                  </a:lnTo>
                  <a:lnTo>
                    <a:pt x="29" y="104"/>
                  </a:lnTo>
                  <a:lnTo>
                    <a:pt x="13" y="8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7" y="38"/>
                  </a:lnTo>
                  <a:lnTo>
                    <a:pt x="40" y="29"/>
                  </a:lnTo>
                  <a:lnTo>
                    <a:pt x="54" y="22"/>
                  </a:lnTo>
                  <a:lnTo>
                    <a:pt x="68" y="15"/>
                  </a:lnTo>
                  <a:lnTo>
                    <a:pt x="83" y="9"/>
                  </a:lnTo>
                  <a:lnTo>
                    <a:pt x="97" y="4"/>
                  </a:lnTo>
                  <a:lnTo>
                    <a:pt x="114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880"/>
            <p:cNvSpPr>
              <a:spLocks/>
            </p:cNvSpPr>
            <p:nvPr/>
          </p:nvSpPr>
          <p:spPr bwMode="auto">
            <a:xfrm flipH="1">
              <a:off x="7297847" y="2940550"/>
              <a:ext cx="168539" cy="74882"/>
            </a:xfrm>
            <a:custGeom>
              <a:avLst/>
              <a:gdLst>
                <a:gd name="T0" fmla="*/ 22 w 163"/>
                <a:gd name="T1" fmla="*/ 36 h 81"/>
                <a:gd name="T2" fmla="*/ 22 w 163"/>
                <a:gd name="T3" fmla="*/ 36 h 81"/>
                <a:gd name="T4" fmla="*/ 35 w 163"/>
                <a:gd name="T5" fmla="*/ 27 h 81"/>
                <a:gd name="T6" fmla="*/ 48 w 163"/>
                <a:gd name="T7" fmla="*/ 20 h 81"/>
                <a:gd name="T8" fmla="*/ 65 w 163"/>
                <a:gd name="T9" fmla="*/ 12 h 81"/>
                <a:gd name="T10" fmla="*/ 85 w 163"/>
                <a:gd name="T11" fmla="*/ 5 h 81"/>
                <a:gd name="T12" fmla="*/ 95 w 163"/>
                <a:gd name="T13" fmla="*/ 3 h 81"/>
                <a:gd name="T14" fmla="*/ 105 w 163"/>
                <a:gd name="T15" fmla="*/ 0 h 81"/>
                <a:gd name="T16" fmla="*/ 115 w 163"/>
                <a:gd name="T17" fmla="*/ 0 h 81"/>
                <a:gd name="T18" fmla="*/ 126 w 163"/>
                <a:gd name="T19" fmla="*/ 0 h 81"/>
                <a:gd name="T20" fmla="*/ 136 w 163"/>
                <a:gd name="T21" fmla="*/ 3 h 81"/>
                <a:gd name="T22" fmla="*/ 145 w 163"/>
                <a:gd name="T23" fmla="*/ 7 h 81"/>
                <a:gd name="T24" fmla="*/ 145 w 163"/>
                <a:gd name="T25" fmla="*/ 7 h 81"/>
                <a:gd name="T26" fmla="*/ 152 w 163"/>
                <a:gd name="T27" fmla="*/ 11 h 81"/>
                <a:gd name="T28" fmla="*/ 158 w 163"/>
                <a:gd name="T29" fmla="*/ 17 h 81"/>
                <a:gd name="T30" fmla="*/ 161 w 163"/>
                <a:gd name="T31" fmla="*/ 22 h 81"/>
                <a:gd name="T32" fmla="*/ 163 w 163"/>
                <a:gd name="T33" fmla="*/ 27 h 81"/>
                <a:gd name="T34" fmla="*/ 160 w 163"/>
                <a:gd name="T35" fmla="*/ 33 h 81"/>
                <a:gd name="T36" fmla="*/ 157 w 163"/>
                <a:gd name="T37" fmla="*/ 39 h 81"/>
                <a:gd name="T38" fmla="*/ 152 w 163"/>
                <a:gd name="T39" fmla="*/ 45 h 81"/>
                <a:gd name="T40" fmla="*/ 145 w 163"/>
                <a:gd name="T41" fmla="*/ 50 h 81"/>
                <a:gd name="T42" fmla="*/ 136 w 163"/>
                <a:gd name="T43" fmla="*/ 55 h 81"/>
                <a:gd name="T44" fmla="*/ 126 w 163"/>
                <a:gd name="T45" fmla="*/ 61 h 81"/>
                <a:gd name="T46" fmla="*/ 113 w 163"/>
                <a:gd name="T47" fmla="*/ 66 h 81"/>
                <a:gd name="T48" fmla="*/ 100 w 163"/>
                <a:gd name="T49" fmla="*/ 71 h 81"/>
                <a:gd name="T50" fmla="*/ 85 w 163"/>
                <a:gd name="T51" fmla="*/ 74 h 81"/>
                <a:gd name="T52" fmla="*/ 69 w 163"/>
                <a:gd name="T53" fmla="*/ 77 h 81"/>
                <a:gd name="T54" fmla="*/ 53 w 163"/>
                <a:gd name="T55" fmla="*/ 79 h 81"/>
                <a:gd name="T56" fmla="*/ 35 w 163"/>
                <a:gd name="T57" fmla="*/ 81 h 81"/>
                <a:gd name="T58" fmla="*/ 35 w 163"/>
                <a:gd name="T59" fmla="*/ 81 h 81"/>
                <a:gd name="T60" fmla="*/ 22 w 163"/>
                <a:gd name="T61" fmla="*/ 81 h 81"/>
                <a:gd name="T62" fmla="*/ 14 w 163"/>
                <a:gd name="T63" fmla="*/ 80 h 81"/>
                <a:gd name="T64" fmla="*/ 8 w 163"/>
                <a:gd name="T65" fmla="*/ 79 h 81"/>
                <a:gd name="T66" fmla="*/ 3 w 163"/>
                <a:gd name="T67" fmla="*/ 76 h 81"/>
                <a:gd name="T68" fmla="*/ 1 w 163"/>
                <a:gd name="T69" fmla="*/ 73 h 81"/>
                <a:gd name="T70" fmla="*/ 0 w 163"/>
                <a:gd name="T71" fmla="*/ 68 h 81"/>
                <a:gd name="T72" fmla="*/ 1 w 163"/>
                <a:gd name="T73" fmla="*/ 65 h 81"/>
                <a:gd name="T74" fmla="*/ 2 w 163"/>
                <a:gd name="T75" fmla="*/ 60 h 81"/>
                <a:gd name="T76" fmla="*/ 8 w 163"/>
                <a:gd name="T77" fmla="*/ 51 h 81"/>
                <a:gd name="T78" fmla="*/ 14 w 163"/>
                <a:gd name="T79" fmla="*/ 44 h 81"/>
                <a:gd name="T80" fmla="*/ 22 w 163"/>
                <a:gd name="T81" fmla="*/ 36 h 81"/>
                <a:gd name="T82" fmla="*/ 22 w 163"/>
                <a:gd name="T83" fmla="*/ 3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3" h="81">
                  <a:moveTo>
                    <a:pt x="22" y="36"/>
                  </a:moveTo>
                  <a:lnTo>
                    <a:pt x="22" y="36"/>
                  </a:lnTo>
                  <a:lnTo>
                    <a:pt x="35" y="27"/>
                  </a:lnTo>
                  <a:lnTo>
                    <a:pt x="48" y="20"/>
                  </a:lnTo>
                  <a:lnTo>
                    <a:pt x="65" y="12"/>
                  </a:lnTo>
                  <a:lnTo>
                    <a:pt x="85" y="5"/>
                  </a:lnTo>
                  <a:lnTo>
                    <a:pt x="95" y="3"/>
                  </a:lnTo>
                  <a:lnTo>
                    <a:pt x="105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6" y="3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52" y="11"/>
                  </a:lnTo>
                  <a:lnTo>
                    <a:pt x="158" y="17"/>
                  </a:lnTo>
                  <a:lnTo>
                    <a:pt x="161" y="22"/>
                  </a:lnTo>
                  <a:lnTo>
                    <a:pt x="163" y="27"/>
                  </a:lnTo>
                  <a:lnTo>
                    <a:pt x="160" y="33"/>
                  </a:lnTo>
                  <a:lnTo>
                    <a:pt x="157" y="39"/>
                  </a:lnTo>
                  <a:lnTo>
                    <a:pt x="152" y="45"/>
                  </a:lnTo>
                  <a:lnTo>
                    <a:pt x="145" y="50"/>
                  </a:lnTo>
                  <a:lnTo>
                    <a:pt x="136" y="55"/>
                  </a:lnTo>
                  <a:lnTo>
                    <a:pt x="126" y="61"/>
                  </a:lnTo>
                  <a:lnTo>
                    <a:pt x="113" y="66"/>
                  </a:lnTo>
                  <a:lnTo>
                    <a:pt x="100" y="71"/>
                  </a:lnTo>
                  <a:lnTo>
                    <a:pt x="85" y="74"/>
                  </a:lnTo>
                  <a:lnTo>
                    <a:pt x="69" y="77"/>
                  </a:lnTo>
                  <a:lnTo>
                    <a:pt x="53" y="79"/>
                  </a:lnTo>
                  <a:lnTo>
                    <a:pt x="35" y="81"/>
                  </a:lnTo>
                  <a:lnTo>
                    <a:pt x="35" y="81"/>
                  </a:lnTo>
                  <a:lnTo>
                    <a:pt x="22" y="81"/>
                  </a:lnTo>
                  <a:lnTo>
                    <a:pt x="14" y="80"/>
                  </a:lnTo>
                  <a:lnTo>
                    <a:pt x="8" y="79"/>
                  </a:lnTo>
                  <a:lnTo>
                    <a:pt x="3" y="76"/>
                  </a:lnTo>
                  <a:lnTo>
                    <a:pt x="1" y="73"/>
                  </a:lnTo>
                  <a:lnTo>
                    <a:pt x="0" y="68"/>
                  </a:lnTo>
                  <a:lnTo>
                    <a:pt x="1" y="65"/>
                  </a:lnTo>
                  <a:lnTo>
                    <a:pt x="2" y="60"/>
                  </a:lnTo>
                  <a:lnTo>
                    <a:pt x="8" y="51"/>
                  </a:lnTo>
                  <a:lnTo>
                    <a:pt x="14" y="44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881"/>
            <p:cNvSpPr>
              <a:spLocks/>
            </p:cNvSpPr>
            <p:nvPr/>
          </p:nvSpPr>
          <p:spPr bwMode="auto">
            <a:xfrm flipH="1">
              <a:off x="7741043" y="2547420"/>
              <a:ext cx="230962" cy="255847"/>
            </a:xfrm>
            <a:custGeom>
              <a:avLst/>
              <a:gdLst>
                <a:gd name="T0" fmla="*/ 19 w 228"/>
                <a:gd name="T1" fmla="*/ 221 h 282"/>
                <a:gd name="T2" fmla="*/ 11 w 228"/>
                <a:gd name="T3" fmla="*/ 201 h 282"/>
                <a:gd name="T4" fmla="*/ 2 w 228"/>
                <a:gd name="T5" fmla="*/ 163 h 282"/>
                <a:gd name="T6" fmla="*/ 0 w 228"/>
                <a:gd name="T7" fmla="*/ 133 h 282"/>
                <a:gd name="T8" fmla="*/ 3 w 228"/>
                <a:gd name="T9" fmla="*/ 99 h 282"/>
                <a:gd name="T10" fmla="*/ 13 w 228"/>
                <a:gd name="T11" fmla="*/ 66 h 282"/>
                <a:gd name="T12" fmla="*/ 22 w 228"/>
                <a:gd name="T13" fmla="*/ 49 h 282"/>
                <a:gd name="T14" fmla="*/ 35 w 228"/>
                <a:gd name="T15" fmla="*/ 34 h 282"/>
                <a:gd name="T16" fmla="*/ 49 w 228"/>
                <a:gd name="T17" fmla="*/ 19 h 282"/>
                <a:gd name="T18" fmla="*/ 58 w 228"/>
                <a:gd name="T19" fmla="*/ 13 h 282"/>
                <a:gd name="T20" fmla="*/ 76 w 228"/>
                <a:gd name="T21" fmla="*/ 4 h 282"/>
                <a:gd name="T22" fmla="*/ 94 w 228"/>
                <a:gd name="T23" fmla="*/ 0 h 282"/>
                <a:gd name="T24" fmla="*/ 113 w 228"/>
                <a:gd name="T25" fmla="*/ 0 h 282"/>
                <a:gd name="T26" fmla="*/ 132 w 228"/>
                <a:gd name="T27" fmla="*/ 4 h 282"/>
                <a:gd name="T28" fmla="*/ 151 w 228"/>
                <a:gd name="T29" fmla="*/ 12 h 282"/>
                <a:gd name="T30" fmla="*/ 169 w 228"/>
                <a:gd name="T31" fmla="*/ 22 h 282"/>
                <a:gd name="T32" fmla="*/ 185 w 228"/>
                <a:gd name="T33" fmla="*/ 36 h 282"/>
                <a:gd name="T34" fmla="*/ 200 w 228"/>
                <a:gd name="T35" fmla="*/ 54 h 282"/>
                <a:gd name="T36" fmla="*/ 211 w 228"/>
                <a:gd name="T37" fmla="*/ 73 h 282"/>
                <a:gd name="T38" fmla="*/ 220 w 228"/>
                <a:gd name="T39" fmla="*/ 95 h 282"/>
                <a:gd name="T40" fmla="*/ 226 w 228"/>
                <a:gd name="T41" fmla="*/ 119 h 282"/>
                <a:gd name="T42" fmla="*/ 228 w 228"/>
                <a:gd name="T43" fmla="*/ 143 h 282"/>
                <a:gd name="T44" fmla="*/ 226 w 228"/>
                <a:gd name="T45" fmla="*/ 170 h 282"/>
                <a:gd name="T46" fmla="*/ 219 w 228"/>
                <a:gd name="T47" fmla="*/ 197 h 282"/>
                <a:gd name="T48" fmla="*/ 206 w 228"/>
                <a:gd name="T49" fmla="*/ 225 h 282"/>
                <a:gd name="T50" fmla="*/ 197 w 228"/>
                <a:gd name="T51" fmla="*/ 239 h 282"/>
                <a:gd name="T52" fmla="*/ 188 w 228"/>
                <a:gd name="T53" fmla="*/ 252 h 282"/>
                <a:gd name="T54" fmla="*/ 177 w 228"/>
                <a:gd name="T55" fmla="*/ 263 h 282"/>
                <a:gd name="T56" fmla="*/ 151 w 228"/>
                <a:gd name="T57" fmla="*/ 277 h 282"/>
                <a:gd name="T58" fmla="*/ 123 w 228"/>
                <a:gd name="T59" fmla="*/ 282 h 282"/>
                <a:gd name="T60" fmla="*/ 95 w 228"/>
                <a:gd name="T61" fmla="*/ 279 h 282"/>
                <a:gd name="T62" fmla="*/ 70 w 228"/>
                <a:gd name="T63" fmla="*/ 272 h 282"/>
                <a:gd name="T64" fmla="*/ 46 w 228"/>
                <a:gd name="T65" fmla="*/ 258 h 282"/>
                <a:gd name="T66" fmla="*/ 29 w 228"/>
                <a:gd name="T67" fmla="*/ 241 h 282"/>
                <a:gd name="T68" fmla="*/ 19 w 228"/>
                <a:gd name="T69" fmla="*/ 22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82">
                  <a:moveTo>
                    <a:pt x="19" y="221"/>
                  </a:moveTo>
                  <a:lnTo>
                    <a:pt x="19" y="221"/>
                  </a:lnTo>
                  <a:lnTo>
                    <a:pt x="17" y="216"/>
                  </a:lnTo>
                  <a:lnTo>
                    <a:pt x="11" y="201"/>
                  </a:lnTo>
                  <a:lnTo>
                    <a:pt x="6" y="177"/>
                  </a:lnTo>
                  <a:lnTo>
                    <a:pt x="2" y="163"/>
                  </a:lnTo>
                  <a:lnTo>
                    <a:pt x="1" y="148"/>
                  </a:lnTo>
                  <a:lnTo>
                    <a:pt x="0" y="133"/>
                  </a:lnTo>
                  <a:lnTo>
                    <a:pt x="1" y="116"/>
                  </a:lnTo>
                  <a:lnTo>
                    <a:pt x="3" y="99"/>
                  </a:lnTo>
                  <a:lnTo>
                    <a:pt x="8" y="82"/>
                  </a:lnTo>
                  <a:lnTo>
                    <a:pt x="13" y="66"/>
                  </a:lnTo>
                  <a:lnTo>
                    <a:pt x="18" y="57"/>
                  </a:lnTo>
                  <a:lnTo>
                    <a:pt x="22" y="49"/>
                  </a:lnTo>
                  <a:lnTo>
                    <a:pt x="28" y="42"/>
                  </a:lnTo>
                  <a:lnTo>
                    <a:pt x="35" y="34"/>
                  </a:lnTo>
                  <a:lnTo>
                    <a:pt x="42" y="27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58" y="13"/>
                  </a:lnTo>
                  <a:lnTo>
                    <a:pt x="67" y="8"/>
                  </a:lnTo>
                  <a:lnTo>
                    <a:pt x="76" y="4"/>
                  </a:lnTo>
                  <a:lnTo>
                    <a:pt x="85" y="2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13" y="0"/>
                  </a:lnTo>
                  <a:lnTo>
                    <a:pt x="123" y="1"/>
                  </a:lnTo>
                  <a:lnTo>
                    <a:pt x="132" y="4"/>
                  </a:lnTo>
                  <a:lnTo>
                    <a:pt x="142" y="7"/>
                  </a:lnTo>
                  <a:lnTo>
                    <a:pt x="151" y="12"/>
                  </a:lnTo>
                  <a:lnTo>
                    <a:pt x="160" y="17"/>
                  </a:lnTo>
                  <a:lnTo>
                    <a:pt x="169" y="22"/>
                  </a:lnTo>
                  <a:lnTo>
                    <a:pt x="177" y="29"/>
                  </a:lnTo>
                  <a:lnTo>
                    <a:pt x="185" y="36"/>
                  </a:lnTo>
                  <a:lnTo>
                    <a:pt x="193" y="45"/>
                  </a:lnTo>
                  <a:lnTo>
                    <a:pt x="200" y="54"/>
                  </a:lnTo>
                  <a:lnTo>
                    <a:pt x="205" y="63"/>
                  </a:lnTo>
                  <a:lnTo>
                    <a:pt x="211" y="73"/>
                  </a:lnTo>
                  <a:lnTo>
                    <a:pt x="217" y="84"/>
                  </a:lnTo>
                  <a:lnTo>
                    <a:pt x="220" y="95"/>
                  </a:lnTo>
                  <a:lnTo>
                    <a:pt x="223" y="107"/>
                  </a:lnTo>
                  <a:lnTo>
                    <a:pt x="226" y="119"/>
                  </a:lnTo>
                  <a:lnTo>
                    <a:pt x="228" y="130"/>
                  </a:lnTo>
                  <a:lnTo>
                    <a:pt x="228" y="143"/>
                  </a:lnTo>
                  <a:lnTo>
                    <a:pt x="227" y="156"/>
                  </a:lnTo>
                  <a:lnTo>
                    <a:pt x="226" y="170"/>
                  </a:lnTo>
                  <a:lnTo>
                    <a:pt x="222" y="183"/>
                  </a:lnTo>
                  <a:lnTo>
                    <a:pt x="219" y="197"/>
                  </a:lnTo>
                  <a:lnTo>
                    <a:pt x="213" y="211"/>
                  </a:lnTo>
                  <a:lnTo>
                    <a:pt x="206" y="225"/>
                  </a:lnTo>
                  <a:lnTo>
                    <a:pt x="197" y="239"/>
                  </a:lnTo>
                  <a:lnTo>
                    <a:pt x="197" y="239"/>
                  </a:lnTo>
                  <a:lnTo>
                    <a:pt x="193" y="247"/>
                  </a:lnTo>
                  <a:lnTo>
                    <a:pt x="188" y="252"/>
                  </a:lnTo>
                  <a:lnTo>
                    <a:pt x="183" y="258"/>
                  </a:lnTo>
                  <a:lnTo>
                    <a:pt x="177" y="263"/>
                  </a:lnTo>
                  <a:lnTo>
                    <a:pt x="165" y="271"/>
                  </a:lnTo>
                  <a:lnTo>
                    <a:pt x="151" y="277"/>
                  </a:lnTo>
                  <a:lnTo>
                    <a:pt x="138" y="281"/>
                  </a:lnTo>
                  <a:lnTo>
                    <a:pt x="123" y="282"/>
                  </a:lnTo>
                  <a:lnTo>
                    <a:pt x="110" y="282"/>
                  </a:lnTo>
                  <a:lnTo>
                    <a:pt x="95" y="279"/>
                  </a:lnTo>
                  <a:lnTo>
                    <a:pt x="82" y="276"/>
                  </a:lnTo>
                  <a:lnTo>
                    <a:pt x="70" y="272"/>
                  </a:lnTo>
                  <a:lnTo>
                    <a:pt x="57" y="265"/>
                  </a:lnTo>
                  <a:lnTo>
                    <a:pt x="46" y="258"/>
                  </a:lnTo>
                  <a:lnTo>
                    <a:pt x="37" y="250"/>
                  </a:lnTo>
                  <a:lnTo>
                    <a:pt x="29" y="241"/>
                  </a:lnTo>
                  <a:lnTo>
                    <a:pt x="22" y="232"/>
                  </a:lnTo>
                  <a:lnTo>
                    <a:pt x="19" y="221"/>
                  </a:lnTo>
                  <a:lnTo>
                    <a:pt x="19" y="221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82"/>
            <p:cNvSpPr>
              <a:spLocks/>
            </p:cNvSpPr>
            <p:nvPr/>
          </p:nvSpPr>
          <p:spPr bwMode="auto">
            <a:xfrm flipH="1">
              <a:off x="7684863" y="2522459"/>
              <a:ext cx="324595" cy="293288"/>
            </a:xfrm>
            <a:custGeom>
              <a:avLst/>
              <a:gdLst>
                <a:gd name="T0" fmla="*/ 303 w 310"/>
                <a:gd name="T1" fmla="*/ 115 h 331"/>
                <a:gd name="T2" fmla="*/ 276 w 310"/>
                <a:gd name="T3" fmla="*/ 96 h 331"/>
                <a:gd name="T4" fmla="*/ 289 w 310"/>
                <a:gd name="T5" fmla="*/ 92 h 331"/>
                <a:gd name="T6" fmla="*/ 298 w 310"/>
                <a:gd name="T7" fmla="*/ 83 h 331"/>
                <a:gd name="T8" fmla="*/ 290 w 310"/>
                <a:gd name="T9" fmla="*/ 71 h 331"/>
                <a:gd name="T10" fmla="*/ 272 w 310"/>
                <a:gd name="T11" fmla="*/ 55 h 331"/>
                <a:gd name="T12" fmla="*/ 275 w 310"/>
                <a:gd name="T13" fmla="*/ 43 h 331"/>
                <a:gd name="T14" fmla="*/ 261 w 310"/>
                <a:gd name="T15" fmla="*/ 34 h 331"/>
                <a:gd name="T16" fmla="*/ 238 w 310"/>
                <a:gd name="T17" fmla="*/ 36 h 331"/>
                <a:gd name="T18" fmla="*/ 212 w 310"/>
                <a:gd name="T19" fmla="*/ 31 h 331"/>
                <a:gd name="T20" fmla="*/ 156 w 310"/>
                <a:gd name="T21" fmla="*/ 5 h 331"/>
                <a:gd name="T22" fmla="*/ 116 w 310"/>
                <a:gd name="T23" fmla="*/ 0 h 331"/>
                <a:gd name="T24" fmla="*/ 64 w 310"/>
                <a:gd name="T25" fmla="*/ 11 h 331"/>
                <a:gd name="T26" fmla="*/ 39 w 310"/>
                <a:gd name="T27" fmla="*/ 32 h 331"/>
                <a:gd name="T28" fmla="*/ 10 w 310"/>
                <a:gd name="T29" fmla="*/ 83 h 331"/>
                <a:gd name="T30" fmla="*/ 1 w 310"/>
                <a:gd name="T31" fmla="*/ 124 h 331"/>
                <a:gd name="T32" fmla="*/ 4 w 310"/>
                <a:gd name="T33" fmla="*/ 178 h 331"/>
                <a:gd name="T34" fmla="*/ 26 w 310"/>
                <a:gd name="T35" fmla="*/ 245 h 331"/>
                <a:gd name="T36" fmla="*/ 13 w 310"/>
                <a:gd name="T37" fmla="*/ 268 h 331"/>
                <a:gd name="T38" fmla="*/ 14 w 310"/>
                <a:gd name="T39" fmla="*/ 285 h 331"/>
                <a:gd name="T40" fmla="*/ 29 w 310"/>
                <a:gd name="T41" fmla="*/ 288 h 331"/>
                <a:gd name="T42" fmla="*/ 42 w 310"/>
                <a:gd name="T43" fmla="*/ 281 h 331"/>
                <a:gd name="T44" fmla="*/ 43 w 310"/>
                <a:gd name="T45" fmla="*/ 304 h 331"/>
                <a:gd name="T46" fmla="*/ 52 w 310"/>
                <a:gd name="T47" fmla="*/ 310 h 331"/>
                <a:gd name="T48" fmla="*/ 70 w 310"/>
                <a:gd name="T49" fmla="*/ 300 h 331"/>
                <a:gd name="T50" fmla="*/ 70 w 310"/>
                <a:gd name="T51" fmla="*/ 304 h 331"/>
                <a:gd name="T52" fmla="*/ 81 w 310"/>
                <a:gd name="T53" fmla="*/ 317 h 331"/>
                <a:gd name="T54" fmla="*/ 95 w 310"/>
                <a:gd name="T55" fmla="*/ 319 h 331"/>
                <a:gd name="T56" fmla="*/ 110 w 310"/>
                <a:gd name="T57" fmla="*/ 312 h 331"/>
                <a:gd name="T58" fmla="*/ 121 w 310"/>
                <a:gd name="T59" fmla="*/ 330 h 331"/>
                <a:gd name="T60" fmla="*/ 134 w 310"/>
                <a:gd name="T61" fmla="*/ 329 h 331"/>
                <a:gd name="T62" fmla="*/ 149 w 310"/>
                <a:gd name="T63" fmla="*/ 316 h 331"/>
                <a:gd name="T64" fmla="*/ 169 w 310"/>
                <a:gd name="T65" fmla="*/ 274 h 331"/>
                <a:gd name="T66" fmla="*/ 172 w 310"/>
                <a:gd name="T67" fmla="*/ 246 h 331"/>
                <a:gd name="T68" fmla="*/ 153 w 310"/>
                <a:gd name="T69" fmla="*/ 241 h 331"/>
                <a:gd name="T70" fmla="*/ 141 w 310"/>
                <a:gd name="T71" fmla="*/ 224 h 331"/>
                <a:gd name="T72" fmla="*/ 140 w 310"/>
                <a:gd name="T73" fmla="*/ 197 h 331"/>
                <a:gd name="T74" fmla="*/ 148 w 310"/>
                <a:gd name="T75" fmla="*/ 185 h 331"/>
                <a:gd name="T76" fmla="*/ 162 w 310"/>
                <a:gd name="T77" fmla="*/ 181 h 331"/>
                <a:gd name="T78" fmla="*/ 181 w 310"/>
                <a:gd name="T79" fmla="*/ 194 h 331"/>
                <a:gd name="T80" fmla="*/ 190 w 310"/>
                <a:gd name="T81" fmla="*/ 200 h 331"/>
                <a:gd name="T82" fmla="*/ 197 w 310"/>
                <a:gd name="T83" fmla="*/ 194 h 331"/>
                <a:gd name="T84" fmla="*/ 193 w 310"/>
                <a:gd name="T85" fmla="*/ 170 h 331"/>
                <a:gd name="T86" fmla="*/ 214 w 310"/>
                <a:gd name="T87" fmla="*/ 189 h 331"/>
                <a:gd name="T88" fmla="*/ 231 w 310"/>
                <a:gd name="T89" fmla="*/ 192 h 331"/>
                <a:gd name="T90" fmla="*/ 234 w 310"/>
                <a:gd name="T91" fmla="*/ 182 h 331"/>
                <a:gd name="T92" fmla="*/ 216 w 310"/>
                <a:gd name="T93" fmla="*/ 152 h 331"/>
                <a:gd name="T94" fmla="*/ 253 w 310"/>
                <a:gd name="T95" fmla="*/ 183 h 331"/>
                <a:gd name="T96" fmla="*/ 275 w 310"/>
                <a:gd name="T97" fmla="*/ 192 h 331"/>
                <a:gd name="T98" fmla="*/ 281 w 310"/>
                <a:gd name="T99" fmla="*/ 184 h 331"/>
                <a:gd name="T100" fmla="*/ 275 w 310"/>
                <a:gd name="T101" fmla="*/ 170 h 331"/>
                <a:gd name="T102" fmla="*/ 294 w 310"/>
                <a:gd name="T103" fmla="*/ 175 h 331"/>
                <a:gd name="T104" fmla="*/ 306 w 310"/>
                <a:gd name="T105" fmla="*/ 170 h 331"/>
                <a:gd name="T106" fmla="*/ 301 w 310"/>
                <a:gd name="T107" fmla="*/ 154 h 331"/>
                <a:gd name="T108" fmla="*/ 281 w 310"/>
                <a:gd name="T109" fmla="*/ 137 h 331"/>
                <a:gd name="T110" fmla="*/ 307 w 310"/>
                <a:gd name="T111" fmla="*/ 135 h 331"/>
                <a:gd name="T112" fmla="*/ 310 w 310"/>
                <a:gd name="T113" fmla="*/ 12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0" h="331">
                  <a:moveTo>
                    <a:pt x="310" y="127"/>
                  </a:moveTo>
                  <a:lnTo>
                    <a:pt x="310" y="127"/>
                  </a:lnTo>
                  <a:lnTo>
                    <a:pt x="307" y="121"/>
                  </a:lnTo>
                  <a:lnTo>
                    <a:pt x="303" y="115"/>
                  </a:lnTo>
                  <a:lnTo>
                    <a:pt x="298" y="110"/>
                  </a:lnTo>
                  <a:lnTo>
                    <a:pt x="291" y="105"/>
                  </a:lnTo>
                  <a:lnTo>
                    <a:pt x="281" y="99"/>
                  </a:lnTo>
                  <a:lnTo>
                    <a:pt x="276" y="96"/>
                  </a:lnTo>
                  <a:lnTo>
                    <a:pt x="276" y="96"/>
                  </a:lnTo>
                  <a:lnTo>
                    <a:pt x="279" y="96"/>
                  </a:lnTo>
                  <a:lnTo>
                    <a:pt x="285" y="95"/>
                  </a:lnTo>
                  <a:lnTo>
                    <a:pt x="289" y="92"/>
                  </a:lnTo>
                  <a:lnTo>
                    <a:pt x="293" y="90"/>
                  </a:lnTo>
                  <a:lnTo>
                    <a:pt x="296" y="87"/>
                  </a:lnTo>
                  <a:lnTo>
                    <a:pt x="298" y="83"/>
                  </a:lnTo>
                  <a:lnTo>
                    <a:pt x="298" y="83"/>
                  </a:lnTo>
                  <a:lnTo>
                    <a:pt x="298" y="80"/>
                  </a:lnTo>
                  <a:lnTo>
                    <a:pt x="297" y="76"/>
                  </a:lnTo>
                  <a:lnTo>
                    <a:pt x="295" y="73"/>
                  </a:lnTo>
                  <a:lnTo>
                    <a:pt x="290" y="71"/>
                  </a:lnTo>
                  <a:lnTo>
                    <a:pt x="280" y="65"/>
                  </a:lnTo>
                  <a:lnTo>
                    <a:pt x="267" y="60"/>
                  </a:lnTo>
                  <a:lnTo>
                    <a:pt x="267" y="60"/>
                  </a:lnTo>
                  <a:lnTo>
                    <a:pt x="272" y="55"/>
                  </a:lnTo>
                  <a:lnTo>
                    <a:pt x="275" y="51"/>
                  </a:lnTo>
                  <a:lnTo>
                    <a:pt x="276" y="49"/>
                  </a:lnTo>
                  <a:lnTo>
                    <a:pt x="276" y="46"/>
                  </a:lnTo>
                  <a:lnTo>
                    <a:pt x="275" y="43"/>
                  </a:lnTo>
                  <a:lnTo>
                    <a:pt x="272" y="40"/>
                  </a:lnTo>
                  <a:lnTo>
                    <a:pt x="269" y="37"/>
                  </a:lnTo>
                  <a:lnTo>
                    <a:pt x="269" y="37"/>
                  </a:lnTo>
                  <a:lnTo>
                    <a:pt x="261" y="34"/>
                  </a:lnTo>
                  <a:lnTo>
                    <a:pt x="254" y="33"/>
                  </a:lnTo>
                  <a:lnTo>
                    <a:pt x="249" y="33"/>
                  </a:lnTo>
                  <a:lnTo>
                    <a:pt x="244" y="34"/>
                  </a:lnTo>
                  <a:lnTo>
                    <a:pt x="238" y="36"/>
                  </a:lnTo>
                  <a:lnTo>
                    <a:pt x="231" y="36"/>
                  </a:lnTo>
                  <a:lnTo>
                    <a:pt x="222" y="35"/>
                  </a:lnTo>
                  <a:lnTo>
                    <a:pt x="212" y="31"/>
                  </a:lnTo>
                  <a:lnTo>
                    <a:pt x="212" y="31"/>
                  </a:lnTo>
                  <a:lnTo>
                    <a:pt x="192" y="20"/>
                  </a:lnTo>
                  <a:lnTo>
                    <a:pt x="180" y="15"/>
                  </a:lnTo>
                  <a:lnTo>
                    <a:pt x="168" y="9"/>
                  </a:lnTo>
                  <a:lnTo>
                    <a:pt x="156" y="5"/>
                  </a:lnTo>
                  <a:lnTo>
                    <a:pt x="143" y="2"/>
                  </a:lnTo>
                  <a:lnTo>
                    <a:pt x="130" y="1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1" y="1"/>
                  </a:lnTo>
                  <a:lnTo>
                    <a:pt x="85" y="4"/>
                  </a:lnTo>
                  <a:lnTo>
                    <a:pt x="70" y="8"/>
                  </a:lnTo>
                  <a:lnTo>
                    <a:pt x="64" y="11"/>
                  </a:lnTo>
                  <a:lnTo>
                    <a:pt x="58" y="15"/>
                  </a:lnTo>
                  <a:lnTo>
                    <a:pt x="51" y="20"/>
                  </a:lnTo>
                  <a:lnTo>
                    <a:pt x="45" y="26"/>
                  </a:lnTo>
                  <a:lnTo>
                    <a:pt x="39" y="32"/>
                  </a:lnTo>
                  <a:lnTo>
                    <a:pt x="33" y="40"/>
                  </a:lnTo>
                  <a:lnTo>
                    <a:pt x="28" y="48"/>
                  </a:lnTo>
                  <a:lnTo>
                    <a:pt x="21" y="58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5" y="96"/>
                  </a:lnTo>
                  <a:lnTo>
                    <a:pt x="2" y="110"/>
                  </a:lnTo>
                  <a:lnTo>
                    <a:pt x="1" y="124"/>
                  </a:lnTo>
                  <a:lnTo>
                    <a:pt x="0" y="138"/>
                  </a:lnTo>
                  <a:lnTo>
                    <a:pt x="1" y="152"/>
                  </a:lnTo>
                  <a:lnTo>
                    <a:pt x="2" y="165"/>
                  </a:lnTo>
                  <a:lnTo>
                    <a:pt x="4" y="178"/>
                  </a:lnTo>
                  <a:lnTo>
                    <a:pt x="6" y="191"/>
                  </a:lnTo>
                  <a:lnTo>
                    <a:pt x="13" y="212"/>
                  </a:lnTo>
                  <a:lnTo>
                    <a:pt x="19" y="230"/>
                  </a:lnTo>
                  <a:lnTo>
                    <a:pt x="26" y="245"/>
                  </a:lnTo>
                  <a:lnTo>
                    <a:pt x="26" y="245"/>
                  </a:lnTo>
                  <a:lnTo>
                    <a:pt x="22" y="250"/>
                  </a:lnTo>
                  <a:lnTo>
                    <a:pt x="15" y="262"/>
                  </a:lnTo>
                  <a:lnTo>
                    <a:pt x="13" y="268"/>
                  </a:lnTo>
                  <a:lnTo>
                    <a:pt x="11" y="275"/>
                  </a:lnTo>
                  <a:lnTo>
                    <a:pt x="12" y="280"/>
                  </a:lnTo>
                  <a:lnTo>
                    <a:pt x="13" y="284"/>
                  </a:lnTo>
                  <a:lnTo>
                    <a:pt x="14" y="285"/>
                  </a:lnTo>
                  <a:lnTo>
                    <a:pt x="14" y="285"/>
                  </a:lnTo>
                  <a:lnTo>
                    <a:pt x="20" y="288"/>
                  </a:lnTo>
                  <a:lnTo>
                    <a:pt x="24" y="288"/>
                  </a:lnTo>
                  <a:lnTo>
                    <a:pt x="29" y="288"/>
                  </a:lnTo>
                  <a:lnTo>
                    <a:pt x="33" y="287"/>
                  </a:lnTo>
                  <a:lnTo>
                    <a:pt x="40" y="284"/>
                  </a:lnTo>
                  <a:lnTo>
                    <a:pt x="42" y="281"/>
                  </a:lnTo>
                  <a:lnTo>
                    <a:pt x="42" y="281"/>
                  </a:lnTo>
                  <a:lnTo>
                    <a:pt x="42" y="286"/>
                  </a:lnTo>
                  <a:lnTo>
                    <a:pt x="41" y="294"/>
                  </a:lnTo>
                  <a:lnTo>
                    <a:pt x="42" y="299"/>
                  </a:lnTo>
                  <a:lnTo>
                    <a:pt x="43" y="304"/>
                  </a:lnTo>
                  <a:lnTo>
                    <a:pt x="46" y="307"/>
                  </a:lnTo>
                  <a:lnTo>
                    <a:pt x="49" y="310"/>
                  </a:lnTo>
                  <a:lnTo>
                    <a:pt x="49" y="310"/>
                  </a:lnTo>
                  <a:lnTo>
                    <a:pt x="52" y="310"/>
                  </a:lnTo>
                  <a:lnTo>
                    <a:pt x="57" y="310"/>
                  </a:lnTo>
                  <a:lnTo>
                    <a:pt x="61" y="307"/>
                  </a:lnTo>
                  <a:lnTo>
                    <a:pt x="65" y="305"/>
                  </a:lnTo>
                  <a:lnTo>
                    <a:pt x="70" y="300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72" y="300"/>
                  </a:lnTo>
                  <a:lnTo>
                    <a:pt x="70" y="304"/>
                  </a:lnTo>
                  <a:lnTo>
                    <a:pt x="72" y="306"/>
                  </a:lnTo>
                  <a:lnTo>
                    <a:pt x="73" y="310"/>
                  </a:lnTo>
                  <a:lnTo>
                    <a:pt x="76" y="314"/>
                  </a:lnTo>
                  <a:lnTo>
                    <a:pt x="81" y="317"/>
                  </a:lnTo>
                  <a:lnTo>
                    <a:pt x="81" y="317"/>
                  </a:lnTo>
                  <a:lnTo>
                    <a:pt x="85" y="319"/>
                  </a:lnTo>
                  <a:lnTo>
                    <a:pt x="91" y="320"/>
                  </a:lnTo>
                  <a:lnTo>
                    <a:pt x="95" y="319"/>
                  </a:lnTo>
                  <a:lnTo>
                    <a:pt x="101" y="318"/>
                  </a:lnTo>
                  <a:lnTo>
                    <a:pt x="107" y="314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1" y="317"/>
                  </a:lnTo>
                  <a:lnTo>
                    <a:pt x="113" y="321"/>
                  </a:lnTo>
                  <a:lnTo>
                    <a:pt x="116" y="327"/>
                  </a:lnTo>
                  <a:lnTo>
                    <a:pt x="121" y="330"/>
                  </a:lnTo>
                  <a:lnTo>
                    <a:pt x="123" y="331"/>
                  </a:lnTo>
                  <a:lnTo>
                    <a:pt x="126" y="331"/>
                  </a:lnTo>
                  <a:lnTo>
                    <a:pt x="130" y="330"/>
                  </a:lnTo>
                  <a:lnTo>
                    <a:pt x="134" y="329"/>
                  </a:lnTo>
                  <a:lnTo>
                    <a:pt x="139" y="326"/>
                  </a:lnTo>
                  <a:lnTo>
                    <a:pt x="144" y="321"/>
                  </a:lnTo>
                  <a:lnTo>
                    <a:pt x="144" y="321"/>
                  </a:lnTo>
                  <a:lnTo>
                    <a:pt x="149" y="316"/>
                  </a:lnTo>
                  <a:lnTo>
                    <a:pt x="153" y="311"/>
                  </a:lnTo>
                  <a:lnTo>
                    <a:pt x="160" y="299"/>
                  </a:lnTo>
                  <a:lnTo>
                    <a:pt x="166" y="286"/>
                  </a:lnTo>
                  <a:lnTo>
                    <a:pt x="169" y="274"/>
                  </a:lnTo>
                  <a:lnTo>
                    <a:pt x="170" y="263"/>
                  </a:lnTo>
                  <a:lnTo>
                    <a:pt x="171" y="254"/>
                  </a:lnTo>
                  <a:lnTo>
                    <a:pt x="172" y="246"/>
                  </a:lnTo>
                  <a:lnTo>
                    <a:pt x="172" y="246"/>
                  </a:lnTo>
                  <a:lnTo>
                    <a:pt x="167" y="247"/>
                  </a:lnTo>
                  <a:lnTo>
                    <a:pt x="162" y="246"/>
                  </a:lnTo>
                  <a:lnTo>
                    <a:pt x="158" y="244"/>
                  </a:lnTo>
                  <a:lnTo>
                    <a:pt x="153" y="241"/>
                  </a:lnTo>
                  <a:lnTo>
                    <a:pt x="150" y="238"/>
                  </a:lnTo>
                  <a:lnTo>
                    <a:pt x="147" y="234"/>
                  </a:lnTo>
                  <a:lnTo>
                    <a:pt x="143" y="229"/>
                  </a:lnTo>
                  <a:lnTo>
                    <a:pt x="141" y="224"/>
                  </a:lnTo>
                  <a:lnTo>
                    <a:pt x="139" y="213"/>
                  </a:lnTo>
                  <a:lnTo>
                    <a:pt x="139" y="208"/>
                  </a:lnTo>
                  <a:lnTo>
                    <a:pt x="139" y="203"/>
                  </a:lnTo>
                  <a:lnTo>
                    <a:pt x="140" y="197"/>
                  </a:lnTo>
                  <a:lnTo>
                    <a:pt x="142" y="193"/>
                  </a:lnTo>
                  <a:lnTo>
                    <a:pt x="144" y="189"/>
                  </a:lnTo>
                  <a:lnTo>
                    <a:pt x="148" y="185"/>
                  </a:lnTo>
                  <a:lnTo>
                    <a:pt x="148" y="185"/>
                  </a:lnTo>
                  <a:lnTo>
                    <a:pt x="152" y="183"/>
                  </a:lnTo>
                  <a:lnTo>
                    <a:pt x="156" y="182"/>
                  </a:lnTo>
                  <a:lnTo>
                    <a:pt x="159" y="181"/>
                  </a:lnTo>
                  <a:lnTo>
                    <a:pt x="162" y="181"/>
                  </a:lnTo>
                  <a:lnTo>
                    <a:pt x="169" y="183"/>
                  </a:lnTo>
                  <a:lnTo>
                    <a:pt x="174" y="186"/>
                  </a:lnTo>
                  <a:lnTo>
                    <a:pt x="178" y="191"/>
                  </a:lnTo>
                  <a:lnTo>
                    <a:pt x="181" y="194"/>
                  </a:lnTo>
                  <a:lnTo>
                    <a:pt x="184" y="198"/>
                  </a:lnTo>
                  <a:lnTo>
                    <a:pt x="184" y="198"/>
                  </a:lnTo>
                  <a:lnTo>
                    <a:pt x="188" y="200"/>
                  </a:lnTo>
                  <a:lnTo>
                    <a:pt x="190" y="200"/>
                  </a:lnTo>
                  <a:lnTo>
                    <a:pt x="194" y="200"/>
                  </a:lnTo>
                  <a:lnTo>
                    <a:pt x="195" y="198"/>
                  </a:lnTo>
                  <a:lnTo>
                    <a:pt x="196" y="197"/>
                  </a:lnTo>
                  <a:lnTo>
                    <a:pt x="197" y="194"/>
                  </a:lnTo>
                  <a:lnTo>
                    <a:pt x="197" y="189"/>
                  </a:lnTo>
                  <a:lnTo>
                    <a:pt x="196" y="182"/>
                  </a:lnTo>
                  <a:lnTo>
                    <a:pt x="195" y="176"/>
                  </a:lnTo>
                  <a:lnTo>
                    <a:pt x="193" y="170"/>
                  </a:lnTo>
                  <a:lnTo>
                    <a:pt x="193" y="170"/>
                  </a:lnTo>
                  <a:lnTo>
                    <a:pt x="197" y="175"/>
                  </a:lnTo>
                  <a:lnTo>
                    <a:pt x="207" y="184"/>
                  </a:lnTo>
                  <a:lnTo>
                    <a:pt x="214" y="189"/>
                  </a:lnTo>
                  <a:lnTo>
                    <a:pt x="220" y="192"/>
                  </a:lnTo>
                  <a:lnTo>
                    <a:pt x="226" y="194"/>
                  </a:lnTo>
                  <a:lnTo>
                    <a:pt x="229" y="193"/>
                  </a:lnTo>
                  <a:lnTo>
                    <a:pt x="231" y="192"/>
                  </a:lnTo>
                  <a:lnTo>
                    <a:pt x="231" y="192"/>
                  </a:lnTo>
                  <a:lnTo>
                    <a:pt x="233" y="190"/>
                  </a:lnTo>
                  <a:lnTo>
                    <a:pt x="234" y="187"/>
                  </a:lnTo>
                  <a:lnTo>
                    <a:pt x="234" y="182"/>
                  </a:lnTo>
                  <a:lnTo>
                    <a:pt x="232" y="176"/>
                  </a:lnTo>
                  <a:lnTo>
                    <a:pt x="229" y="169"/>
                  </a:lnTo>
                  <a:lnTo>
                    <a:pt x="221" y="157"/>
                  </a:lnTo>
                  <a:lnTo>
                    <a:pt x="216" y="152"/>
                  </a:lnTo>
                  <a:lnTo>
                    <a:pt x="216" y="152"/>
                  </a:lnTo>
                  <a:lnTo>
                    <a:pt x="224" y="159"/>
                  </a:lnTo>
                  <a:lnTo>
                    <a:pt x="242" y="176"/>
                  </a:lnTo>
                  <a:lnTo>
                    <a:pt x="253" y="183"/>
                  </a:lnTo>
                  <a:lnTo>
                    <a:pt x="262" y="190"/>
                  </a:lnTo>
                  <a:lnTo>
                    <a:pt x="267" y="191"/>
                  </a:lnTo>
                  <a:lnTo>
                    <a:pt x="271" y="192"/>
                  </a:lnTo>
                  <a:lnTo>
                    <a:pt x="275" y="192"/>
                  </a:lnTo>
                  <a:lnTo>
                    <a:pt x="277" y="191"/>
                  </a:lnTo>
                  <a:lnTo>
                    <a:pt x="277" y="191"/>
                  </a:lnTo>
                  <a:lnTo>
                    <a:pt x="280" y="187"/>
                  </a:lnTo>
                  <a:lnTo>
                    <a:pt x="281" y="184"/>
                  </a:lnTo>
                  <a:lnTo>
                    <a:pt x="281" y="180"/>
                  </a:lnTo>
                  <a:lnTo>
                    <a:pt x="280" y="177"/>
                  </a:lnTo>
                  <a:lnTo>
                    <a:pt x="277" y="171"/>
                  </a:lnTo>
                  <a:lnTo>
                    <a:pt x="275" y="170"/>
                  </a:lnTo>
                  <a:lnTo>
                    <a:pt x="275" y="170"/>
                  </a:lnTo>
                  <a:lnTo>
                    <a:pt x="279" y="171"/>
                  </a:lnTo>
                  <a:lnTo>
                    <a:pt x="288" y="175"/>
                  </a:lnTo>
                  <a:lnTo>
                    <a:pt x="294" y="175"/>
                  </a:lnTo>
                  <a:lnTo>
                    <a:pt x="299" y="175"/>
                  </a:lnTo>
                  <a:lnTo>
                    <a:pt x="303" y="173"/>
                  </a:lnTo>
                  <a:lnTo>
                    <a:pt x="306" y="170"/>
                  </a:lnTo>
                  <a:lnTo>
                    <a:pt x="306" y="170"/>
                  </a:lnTo>
                  <a:lnTo>
                    <a:pt x="307" y="167"/>
                  </a:lnTo>
                  <a:lnTo>
                    <a:pt x="307" y="165"/>
                  </a:lnTo>
                  <a:lnTo>
                    <a:pt x="305" y="159"/>
                  </a:lnTo>
                  <a:lnTo>
                    <a:pt x="301" y="154"/>
                  </a:lnTo>
                  <a:lnTo>
                    <a:pt x="296" y="149"/>
                  </a:lnTo>
                  <a:lnTo>
                    <a:pt x="286" y="140"/>
                  </a:lnTo>
                  <a:lnTo>
                    <a:pt x="281" y="137"/>
                  </a:lnTo>
                  <a:lnTo>
                    <a:pt x="281" y="137"/>
                  </a:lnTo>
                  <a:lnTo>
                    <a:pt x="287" y="137"/>
                  </a:lnTo>
                  <a:lnTo>
                    <a:pt x="297" y="138"/>
                  </a:lnTo>
                  <a:lnTo>
                    <a:pt x="303" y="137"/>
                  </a:lnTo>
                  <a:lnTo>
                    <a:pt x="307" y="135"/>
                  </a:lnTo>
                  <a:lnTo>
                    <a:pt x="308" y="134"/>
                  </a:lnTo>
                  <a:lnTo>
                    <a:pt x="309" y="131"/>
                  </a:lnTo>
                  <a:lnTo>
                    <a:pt x="310" y="129"/>
                  </a:lnTo>
                  <a:lnTo>
                    <a:pt x="310" y="127"/>
                  </a:lnTo>
                  <a:lnTo>
                    <a:pt x="310" y="127"/>
                  </a:lnTo>
                  <a:close/>
                </a:path>
              </a:pathLst>
            </a:custGeom>
            <a:solidFill>
              <a:srgbClr val="926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883"/>
            <p:cNvSpPr>
              <a:spLocks/>
            </p:cNvSpPr>
            <p:nvPr/>
          </p:nvSpPr>
          <p:spPr bwMode="auto">
            <a:xfrm flipH="1">
              <a:off x="6854650" y="2865668"/>
              <a:ext cx="355806" cy="137284"/>
            </a:xfrm>
            <a:custGeom>
              <a:avLst/>
              <a:gdLst>
                <a:gd name="T0" fmla="*/ 193 w 339"/>
                <a:gd name="T1" fmla="*/ 0 h 153"/>
                <a:gd name="T2" fmla="*/ 339 w 339"/>
                <a:gd name="T3" fmla="*/ 67 h 153"/>
                <a:gd name="T4" fmla="*/ 146 w 339"/>
                <a:gd name="T5" fmla="*/ 153 h 153"/>
                <a:gd name="T6" fmla="*/ 0 w 339"/>
                <a:gd name="T7" fmla="*/ 87 h 153"/>
                <a:gd name="T8" fmla="*/ 193 w 339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53">
                  <a:moveTo>
                    <a:pt x="193" y="0"/>
                  </a:moveTo>
                  <a:lnTo>
                    <a:pt x="339" y="67"/>
                  </a:lnTo>
                  <a:lnTo>
                    <a:pt x="146" y="153"/>
                  </a:lnTo>
                  <a:lnTo>
                    <a:pt x="0" y="87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37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84"/>
            <p:cNvSpPr>
              <a:spLocks/>
            </p:cNvSpPr>
            <p:nvPr/>
          </p:nvSpPr>
          <p:spPr bwMode="auto">
            <a:xfrm flipH="1">
              <a:off x="6854650" y="2921830"/>
              <a:ext cx="199751" cy="99843"/>
            </a:xfrm>
            <a:custGeom>
              <a:avLst/>
              <a:gdLst>
                <a:gd name="T0" fmla="*/ 0 w 193"/>
                <a:gd name="T1" fmla="*/ 107 h 107"/>
                <a:gd name="T2" fmla="*/ 193 w 193"/>
                <a:gd name="T3" fmla="*/ 20 h 107"/>
                <a:gd name="T4" fmla="*/ 193 w 193"/>
                <a:gd name="T5" fmla="*/ 0 h 107"/>
                <a:gd name="T6" fmla="*/ 0 w 193"/>
                <a:gd name="T7" fmla="*/ 86 h 107"/>
                <a:gd name="T8" fmla="*/ 0 w 193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07">
                  <a:moveTo>
                    <a:pt x="0" y="107"/>
                  </a:moveTo>
                  <a:lnTo>
                    <a:pt x="193" y="20"/>
                  </a:lnTo>
                  <a:lnTo>
                    <a:pt x="193" y="0"/>
                  </a:lnTo>
                  <a:lnTo>
                    <a:pt x="0" y="86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D95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85"/>
            <p:cNvSpPr>
              <a:spLocks/>
            </p:cNvSpPr>
            <p:nvPr/>
          </p:nvSpPr>
          <p:spPr bwMode="auto">
            <a:xfrm flipH="1">
              <a:off x="7054401" y="2940550"/>
              <a:ext cx="156055" cy="81122"/>
            </a:xfrm>
            <a:custGeom>
              <a:avLst/>
              <a:gdLst>
                <a:gd name="T0" fmla="*/ 146 w 146"/>
                <a:gd name="T1" fmla="*/ 87 h 87"/>
                <a:gd name="T2" fmla="*/ 0 w 146"/>
                <a:gd name="T3" fmla="*/ 20 h 87"/>
                <a:gd name="T4" fmla="*/ 0 w 146"/>
                <a:gd name="T5" fmla="*/ 0 h 87"/>
                <a:gd name="T6" fmla="*/ 146 w 146"/>
                <a:gd name="T7" fmla="*/ 66 h 87"/>
                <a:gd name="T8" fmla="*/ 146 w 146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87">
                  <a:moveTo>
                    <a:pt x="146" y="87"/>
                  </a:moveTo>
                  <a:lnTo>
                    <a:pt x="0" y="20"/>
                  </a:lnTo>
                  <a:lnTo>
                    <a:pt x="0" y="0"/>
                  </a:lnTo>
                  <a:lnTo>
                    <a:pt x="146" y="66"/>
                  </a:lnTo>
                  <a:lnTo>
                    <a:pt x="146" y="87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86"/>
            <p:cNvSpPr>
              <a:spLocks noEditPoints="1"/>
            </p:cNvSpPr>
            <p:nvPr/>
          </p:nvSpPr>
          <p:spPr bwMode="auto">
            <a:xfrm flipH="1">
              <a:off x="9388985" y="3620728"/>
              <a:ext cx="461923" cy="193445"/>
            </a:xfrm>
            <a:custGeom>
              <a:avLst/>
              <a:gdLst>
                <a:gd name="T0" fmla="*/ 236 w 442"/>
                <a:gd name="T1" fmla="*/ 170 h 221"/>
                <a:gd name="T2" fmla="*/ 208 w 442"/>
                <a:gd name="T3" fmla="*/ 157 h 221"/>
                <a:gd name="T4" fmla="*/ 243 w 442"/>
                <a:gd name="T5" fmla="*/ 0 h 221"/>
                <a:gd name="T6" fmla="*/ 283 w 442"/>
                <a:gd name="T7" fmla="*/ 5 h 221"/>
                <a:gd name="T8" fmla="*/ 321 w 442"/>
                <a:gd name="T9" fmla="*/ 15 h 221"/>
                <a:gd name="T10" fmla="*/ 355 w 442"/>
                <a:gd name="T11" fmla="*/ 27 h 221"/>
                <a:gd name="T12" fmla="*/ 384 w 442"/>
                <a:gd name="T13" fmla="*/ 42 h 221"/>
                <a:gd name="T14" fmla="*/ 408 w 442"/>
                <a:gd name="T15" fmla="*/ 59 h 221"/>
                <a:gd name="T16" fmla="*/ 426 w 442"/>
                <a:gd name="T17" fmla="*/ 78 h 221"/>
                <a:gd name="T18" fmla="*/ 437 w 442"/>
                <a:gd name="T19" fmla="*/ 100 h 221"/>
                <a:gd name="T20" fmla="*/ 442 w 442"/>
                <a:gd name="T21" fmla="*/ 123 h 221"/>
                <a:gd name="T22" fmla="*/ 442 w 442"/>
                <a:gd name="T23" fmla="*/ 130 h 221"/>
                <a:gd name="T24" fmla="*/ 438 w 442"/>
                <a:gd name="T25" fmla="*/ 144 h 221"/>
                <a:gd name="T26" fmla="*/ 431 w 442"/>
                <a:gd name="T27" fmla="*/ 158 h 221"/>
                <a:gd name="T28" fmla="*/ 421 w 442"/>
                <a:gd name="T29" fmla="*/ 172 h 221"/>
                <a:gd name="T30" fmla="*/ 402 w 442"/>
                <a:gd name="T31" fmla="*/ 191 h 221"/>
                <a:gd name="T32" fmla="*/ 367 w 442"/>
                <a:gd name="T33" fmla="*/ 212 h 221"/>
                <a:gd name="T34" fmla="*/ 317 w 442"/>
                <a:gd name="T35" fmla="*/ 207 h 221"/>
                <a:gd name="T36" fmla="*/ 321 w 442"/>
                <a:gd name="T37" fmla="*/ 208 h 221"/>
                <a:gd name="T38" fmla="*/ 332 w 442"/>
                <a:gd name="T39" fmla="*/ 207 h 221"/>
                <a:gd name="T40" fmla="*/ 347 w 442"/>
                <a:gd name="T41" fmla="*/ 197 h 221"/>
                <a:gd name="T42" fmla="*/ 353 w 442"/>
                <a:gd name="T43" fmla="*/ 190 h 221"/>
                <a:gd name="T44" fmla="*/ 355 w 442"/>
                <a:gd name="T45" fmla="*/ 183 h 221"/>
                <a:gd name="T46" fmla="*/ 356 w 442"/>
                <a:gd name="T47" fmla="*/ 170 h 221"/>
                <a:gd name="T48" fmla="*/ 352 w 442"/>
                <a:gd name="T49" fmla="*/ 158 h 221"/>
                <a:gd name="T50" fmla="*/ 343 w 442"/>
                <a:gd name="T51" fmla="*/ 149 h 221"/>
                <a:gd name="T52" fmla="*/ 283 w 442"/>
                <a:gd name="T53" fmla="*/ 118 h 221"/>
                <a:gd name="T54" fmla="*/ 333 w 442"/>
                <a:gd name="T55" fmla="*/ 95 h 221"/>
                <a:gd name="T56" fmla="*/ 343 w 442"/>
                <a:gd name="T57" fmla="*/ 86 h 221"/>
                <a:gd name="T58" fmla="*/ 350 w 442"/>
                <a:gd name="T59" fmla="*/ 74 h 221"/>
                <a:gd name="T60" fmla="*/ 351 w 442"/>
                <a:gd name="T61" fmla="*/ 62 h 221"/>
                <a:gd name="T62" fmla="*/ 347 w 442"/>
                <a:gd name="T63" fmla="*/ 49 h 221"/>
                <a:gd name="T64" fmla="*/ 344 w 442"/>
                <a:gd name="T65" fmla="*/ 45 h 221"/>
                <a:gd name="T66" fmla="*/ 334 w 442"/>
                <a:gd name="T67" fmla="*/ 36 h 221"/>
                <a:gd name="T68" fmla="*/ 316 w 442"/>
                <a:gd name="T69" fmla="*/ 31 h 221"/>
                <a:gd name="T70" fmla="*/ 308 w 442"/>
                <a:gd name="T71" fmla="*/ 32 h 221"/>
                <a:gd name="T72" fmla="*/ 243 w 442"/>
                <a:gd name="T73" fmla="*/ 64 h 221"/>
                <a:gd name="T74" fmla="*/ 173 w 442"/>
                <a:gd name="T75" fmla="*/ 0 h 221"/>
                <a:gd name="T76" fmla="*/ 113 w 442"/>
                <a:gd name="T77" fmla="*/ 37 h 221"/>
                <a:gd name="T78" fmla="*/ 105 w 442"/>
                <a:gd name="T79" fmla="*/ 34 h 221"/>
                <a:gd name="T80" fmla="*/ 97 w 442"/>
                <a:gd name="T81" fmla="*/ 33 h 221"/>
                <a:gd name="T82" fmla="*/ 79 w 442"/>
                <a:gd name="T83" fmla="*/ 38 h 221"/>
                <a:gd name="T84" fmla="*/ 69 w 442"/>
                <a:gd name="T85" fmla="*/ 48 h 221"/>
                <a:gd name="T86" fmla="*/ 66 w 442"/>
                <a:gd name="T87" fmla="*/ 51 h 221"/>
                <a:gd name="T88" fmla="*/ 62 w 442"/>
                <a:gd name="T89" fmla="*/ 64 h 221"/>
                <a:gd name="T90" fmla="*/ 65 w 442"/>
                <a:gd name="T91" fmla="*/ 77 h 221"/>
                <a:gd name="T92" fmla="*/ 71 w 442"/>
                <a:gd name="T93" fmla="*/ 88 h 221"/>
                <a:gd name="T94" fmla="*/ 81 w 442"/>
                <a:gd name="T95" fmla="*/ 97 h 221"/>
                <a:gd name="T96" fmla="*/ 129 w 442"/>
                <a:gd name="T97" fmla="*/ 122 h 221"/>
                <a:gd name="T98" fmla="*/ 0 w 442"/>
                <a:gd name="T99" fmla="*/ 62 h 221"/>
                <a:gd name="T100" fmla="*/ 31 w 442"/>
                <a:gd name="T101" fmla="*/ 38 h 221"/>
                <a:gd name="T102" fmla="*/ 71 w 442"/>
                <a:gd name="T103" fmla="*/ 20 h 221"/>
                <a:gd name="T104" fmla="*/ 120 w 442"/>
                <a:gd name="T105" fmla="*/ 7 h 221"/>
                <a:gd name="T106" fmla="*/ 173 w 442"/>
                <a:gd name="T10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2" h="221">
                  <a:moveTo>
                    <a:pt x="208" y="157"/>
                  </a:moveTo>
                  <a:lnTo>
                    <a:pt x="236" y="170"/>
                  </a:lnTo>
                  <a:lnTo>
                    <a:pt x="207" y="157"/>
                  </a:lnTo>
                  <a:lnTo>
                    <a:pt x="208" y="157"/>
                  </a:lnTo>
                  <a:close/>
                  <a:moveTo>
                    <a:pt x="243" y="0"/>
                  </a:moveTo>
                  <a:lnTo>
                    <a:pt x="243" y="0"/>
                  </a:lnTo>
                  <a:lnTo>
                    <a:pt x="263" y="2"/>
                  </a:lnTo>
                  <a:lnTo>
                    <a:pt x="283" y="5"/>
                  </a:lnTo>
                  <a:lnTo>
                    <a:pt x="302" y="9"/>
                  </a:lnTo>
                  <a:lnTo>
                    <a:pt x="321" y="15"/>
                  </a:lnTo>
                  <a:lnTo>
                    <a:pt x="338" y="20"/>
                  </a:lnTo>
                  <a:lnTo>
                    <a:pt x="355" y="27"/>
                  </a:lnTo>
                  <a:lnTo>
                    <a:pt x="370" y="34"/>
                  </a:lnTo>
                  <a:lnTo>
                    <a:pt x="384" y="42"/>
                  </a:lnTo>
                  <a:lnTo>
                    <a:pt x="397" y="50"/>
                  </a:lnTo>
                  <a:lnTo>
                    <a:pt x="408" y="59"/>
                  </a:lnTo>
                  <a:lnTo>
                    <a:pt x="418" y="69"/>
                  </a:lnTo>
                  <a:lnTo>
                    <a:pt x="426" y="78"/>
                  </a:lnTo>
                  <a:lnTo>
                    <a:pt x="433" y="89"/>
                  </a:lnTo>
                  <a:lnTo>
                    <a:pt x="437" y="100"/>
                  </a:lnTo>
                  <a:lnTo>
                    <a:pt x="440" y="111"/>
                  </a:lnTo>
                  <a:lnTo>
                    <a:pt x="442" y="123"/>
                  </a:lnTo>
                  <a:lnTo>
                    <a:pt x="442" y="123"/>
                  </a:lnTo>
                  <a:lnTo>
                    <a:pt x="442" y="130"/>
                  </a:lnTo>
                  <a:lnTo>
                    <a:pt x="439" y="138"/>
                  </a:lnTo>
                  <a:lnTo>
                    <a:pt x="438" y="144"/>
                  </a:lnTo>
                  <a:lnTo>
                    <a:pt x="435" y="152"/>
                  </a:lnTo>
                  <a:lnTo>
                    <a:pt x="431" y="158"/>
                  </a:lnTo>
                  <a:lnTo>
                    <a:pt x="427" y="166"/>
                  </a:lnTo>
                  <a:lnTo>
                    <a:pt x="421" y="172"/>
                  </a:lnTo>
                  <a:lnTo>
                    <a:pt x="416" y="179"/>
                  </a:lnTo>
                  <a:lnTo>
                    <a:pt x="402" y="191"/>
                  </a:lnTo>
                  <a:lnTo>
                    <a:pt x="387" y="203"/>
                  </a:lnTo>
                  <a:lnTo>
                    <a:pt x="367" y="212"/>
                  </a:lnTo>
                  <a:lnTo>
                    <a:pt x="347" y="221"/>
                  </a:lnTo>
                  <a:lnTo>
                    <a:pt x="317" y="207"/>
                  </a:lnTo>
                  <a:lnTo>
                    <a:pt x="317" y="207"/>
                  </a:lnTo>
                  <a:lnTo>
                    <a:pt x="321" y="208"/>
                  </a:lnTo>
                  <a:lnTo>
                    <a:pt x="321" y="208"/>
                  </a:lnTo>
                  <a:lnTo>
                    <a:pt x="332" y="207"/>
                  </a:lnTo>
                  <a:lnTo>
                    <a:pt x="339" y="203"/>
                  </a:lnTo>
                  <a:lnTo>
                    <a:pt x="347" y="197"/>
                  </a:lnTo>
                  <a:lnTo>
                    <a:pt x="351" y="193"/>
                  </a:lnTo>
                  <a:lnTo>
                    <a:pt x="353" y="190"/>
                  </a:lnTo>
                  <a:lnTo>
                    <a:pt x="353" y="190"/>
                  </a:lnTo>
                  <a:lnTo>
                    <a:pt x="355" y="183"/>
                  </a:lnTo>
                  <a:lnTo>
                    <a:pt x="356" y="177"/>
                  </a:lnTo>
                  <a:lnTo>
                    <a:pt x="356" y="170"/>
                  </a:lnTo>
                  <a:lnTo>
                    <a:pt x="354" y="164"/>
                  </a:lnTo>
                  <a:lnTo>
                    <a:pt x="352" y="158"/>
                  </a:lnTo>
                  <a:lnTo>
                    <a:pt x="348" y="153"/>
                  </a:lnTo>
                  <a:lnTo>
                    <a:pt x="343" y="149"/>
                  </a:lnTo>
                  <a:lnTo>
                    <a:pt x="337" y="144"/>
                  </a:lnTo>
                  <a:lnTo>
                    <a:pt x="283" y="118"/>
                  </a:lnTo>
                  <a:lnTo>
                    <a:pt x="333" y="95"/>
                  </a:lnTo>
                  <a:lnTo>
                    <a:pt x="333" y="95"/>
                  </a:lnTo>
                  <a:lnTo>
                    <a:pt x="338" y="90"/>
                  </a:lnTo>
                  <a:lnTo>
                    <a:pt x="343" y="86"/>
                  </a:lnTo>
                  <a:lnTo>
                    <a:pt x="347" y="81"/>
                  </a:lnTo>
                  <a:lnTo>
                    <a:pt x="350" y="74"/>
                  </a:lnTo>
                  <a:lnTo>
                    <a:pt x="351" y="69"/>
                  </a:lnTo>
                  <a:lnTo>
                    <a:pt x="351" y="62"/>
                  </a:lnTo>
                  <a:lnTo>
                    <a:pt x="350" y="56"/>
                  </a:lnTo>
                  <a:lnTo>
                    <a:pt x="347" y="49"/>
                  </a:lnTo>
                  <a:lnTo>
                    <a:pt x="347" y="49"/>
                  </a:lnTo>
                  <a:lnTo>
                    <a:pt x="344" y="45"/>
                  </a:lnTo>
                  <a:lnTo>
                    <a:pt x="342" y="42"/>
                  </a:lnTo>
                  <a:lnTo>
                    <a:pt x="334" y="36"/>
                  </a:lnTo>
                  <a:lnTo>
                    <a:pt x="326" y="33"/>
                  </a:lnTo>
                  <a:lnTo>
                    <a:pt x="316" y="31"/>
                  </a:lnTo>
                  <a:lnTo>
                    <a:pt x="316" y="31"/>
                  </a:lnTo>
                  <a:lnTo>
                    <a:pt x="308" y="32"/>
                  </a:lnTo>
                  <a:lnTo>
                    <a:pt x="300" y="35"/>
                  </a:lnTo>
                  <a:lnTo>
                    <a:pt x="243" y="64"/>
                  </a:lnTo>
                  <a:lnTo>
                    <a:pt x="243" y="0"/>
                  </a:lnTo>
                  <a:close/>
                  <a:moveTo>
                    <a:pt x="173" y="0"/>
                  </a:moveTo>
                  <a:lnTo>
                    <a:pt x="173" y="67"/>
                  </a:lnTo>
                  <a:lnTo>
                    <a:pt x="113" y="37"/>
                  </a:lnTo>
                  <a:lnTo>
                    <a:pt x="113" y="37"/>
                  </a:lnTo>
                  <a:lnTo>
                    <a:pt x="105" y="34"/>
                  </a:lnTo>
                  <a:lnTo>
                    <a:pt x="97" y="33"/>
                  </a:lnTo>
                  <a:lnTo>
                    <a:pt x="97" y="33"/>
                  </a:lnTo>
                  <a:lnTo>
                    <a:pt x="88" y="35"/>
                  </a:lnTo>
                  <a:lnTo>
                    <a:pt x="79" y="38"/>
                  </a:lnTo>
                  <a:lnTo>
                    <a:pt x="71" y="44"/>
                  </a:lnTo>
                  <a:lnTo>
                    <a:pt x="69" y="48"/>
                  </a:lnTo>
                  <a:lnTo>
                    <a:pt x="66" y="51"/>
                  </a:lnTo>
                  <a:lnTo>
                    <a:pt x="66" y="51"/>
                  </a:lnTo>
                  <a:lnTo>
                    <a:pt x="63" y="58"/>
                  </a:lnTo>
                  <a:lnTo>
                    <a:pt x="62" y="64"/>
                  </a:lnTo>
                  <a:lnTo>
                    <a:pt x="63" y="71"/>
                  </a:lnTo>
                  <a:lnTo>
                    <a:pt x="65" y="77"/>
                  </a:lnTo>
                  <a:lnTo>
                    <a:pt x="67" y="83"/>
                  </a:lnTo>
                  <a:lnTo>
                    <a:pt x="71" y="88"/>
                  </a:lnTo>
                  <a:lnTo>
                    <a:pt x="76" y="92"/>
                  </a:lnTo>
                  <a:lnTo>
                    <a:pt x="81" y="97"/>
                  </a:lnTo>
                  <a:lnTo>
                    <a:pt x="131" y="121"/>
                  </a:lnTo>
                  <a:lnTo>
                    <a:pt x="129" y="12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4" y="50"/>
                  </a:lnTo>
                  <a:lnTo>
                    <a:pt x="31" y="38"/>
                  </a:lnTo>
                  <a:lnTo>
                    <a:pt x="50" y="29"/>
                  </a:lnTo>
                  <a:lnTo>
                    <a:pt x="71" y="20"/>
                  </a:lnTo>
                  <a:lnTo>
                    <a:pt x="95" y="13"/>
                  </a:lnTo>
                  <a:lnTo>
                    <a:pt x="120" y="7"/>
                  </a:lnTo>
                  <a:lnTo>
                    <a:pt x="145" y="3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ABD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87"/>
            <p:cNvSpPr>
              <a:spLocks/>
            </p:cNvSpPr>
            <p:nvPr/>
          </p:nvSpPr>
          <p:spPr bwMode="auto">
            <a:xfrm flipH="1">
              <a:off x="9601220" y="3758011"/>
              <a:ext cx="31211" cy="12480"/>
            </a:xfrm>
            <a:custGeom>
              <a:avLst/>
              <a:gdLst>
                <a:gd name="T0" fmla="*/ 1 w 29"/>
                <a:gd name="T1" fmla="*/ 0 h 13"/>
                <a:gd name="T2" fmla="*/ 29 w 29"/>
                <a:gd name="T3" fmla="*/ 13 h 13"/>
                <a:gd name="T4" fmla="*/ 0 w 29"/>
                <a:gd name="T5" fmla="*/ 0 h 13"/>
                <a:gd name="T6" fmla="*/ 1 w 29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3">
                  <a:moveTo>
                    <a:pt x="1" y="0"/>
                  </a:moveTo>
                  <a:lnTo>
                    <a:pt x="29" y="13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88"/>
            <p:cNvSpPr>
              <a:spLocks/>
            </p:cNvSpPr>
            <p:nvPr/>
          </p:nvSpPr>
          <p:spPr bwMode="auto">
            <a:xfrm flipH="1">
              <a:off x="9388985" y="3620728"/>
              <a:ext cx="205993" cy="193445"/>
            </a:xfrm>
            <a:custGeom>
              <a:avLst/>
              <a:gdLst>
                <a:gd name="T0" fmla="*/ 0 w 199"/>
                <a:gd name="T1" fmla="*/ 0 h 221"/>
                <a:gd name="T2" fmla="*/ 40 w 199"/>
                <a:gd name="T3" fmla="*/ 5 h 221"/>
                <a:gd name="T4" fmla="*/ 78 w 199"/>
                <a:gd name="T5" fmla="*/ 15 h 221"/>
                <a:gd name="T6" fmla="*/ 112 w 199"/>
                <a:gd name="T7" fmla="*/ 27 h 221"/>
                <a:gd name="T8" fmla="*/ 141 w 199"/>
                <a:gd name="T9" fmla="*/ 42 h 221"/>
                <a:gd name="T10" fmla="*/ 165 w 199"/>
                <a:gd name="T11" fmla="*/ 59 h 221"/>
                <a:gd name="T12" fmla="*/ 183 w 199"/>
                <a:gd name="T13" fmla="*/ 78 h 221"/>
                <a:gd name="T14" fmla="*/ 194 w 199"/>
                <a:gd name="T15" fmla="*/ 100 h 221"/>
                <a:gd name="T16" fmla="*/ 199 w 199"/>
                <a:gd name="T17" fmla="*/ 123 h 221"/>
                <a:gd name="T18" fmla="*/ 199 w 199"/>
                <a:gd name="T19" fmla="*/ 130 h 221"/>
                <a:gd name="T20" fmla="*/ 195 w 199"/>
                <a:gd name="T21" fmla="*/ 144 h 221"/>
                <a:gd name="T22" fmla="*/ 188 w 199"/>
                <a:gd name="T23" fmla="*/ 158 h 221"/>
                <a:gd name="T24" fmla="*/ 178 w 199"/>
                <a:gd name="T25" fmla="*/ 172 h 221"/>
                <a:gd name="T26" fmla="*/ 159 w 199"/>
                <a:gd name="T27" fmla="*/ 191 h 221"/>
                <a:gd name="T28" fmla="*/ 124 w 199"/>
                <a:gd name="T29" fmla="*/ 212 h 221"/>
                <a:gd name="T30" fmla="*/ 74 w 199"/>
                <a:gd name="T31" fmla="*/ 207 h 221"/>
                <a:gd name="T32" fmla="*/ 78 w 199"/>
                <a:gd name="T33" fmla="*/ 208 h 221"/>
                <a:gd name="T34" fmla="*/ 89 w 199"/>
                <a:gd name="T35" fmla="*/ 207 h 221"/>
                <a:gd name="T36" fmla="*/ 104 w 199"/>
                <a:gd name="T37" fmla="*/ 197 h 221"/>
                <a:gd name="T38" fmla="*/ 110 w 199"/>
                <a:gd name="T39" fmla="*/ 190 h 221"/>
                <a:gd name="T40" fmla="*/ 112 w 199"/>
                <a:gd name="T41" fmla="*/ 183 h 221"/>
                <a:gd name="T42" fmla="*/ 113 w 199"/>
                <a:gd name="T43" fmla="*/ 170 h 221"/>
                <a:gd name="T44" fmla="*/ 109 w 199"/>
                <a:gd name="T45" fmla="*/ 158 h 221"/>
                <a:gd name="T46" fmla="*/ 100 w 199"/>
                <a:gd name="T47" fmla="*/ 149 h 221"/>
                <a:gd name="T48" fmla="*/ 40 w 199"/>
                <a:gd name="T49" fmla="*/ 118 h 221"/>
                <a:gd name="T50" fmla="*/ 90 w 199"/>
                <a:gd name="T51" fmla="*/ 95 h 221"/>
                <a:gd name="T52" fmla="*/ 100 w 199"/>
                <a:gd name="T53" fmla="*/ 86 h 221"/>
                <a:gd name="T54" fmla="*/ 107 w 199"/>
                <a:gd name="T55" fmla="*/ 74 h 221"/>
                <a:gd name="T56" fmla="*/ 108 w 199"/>
                <a:gd name="T57" fmla="*/ 62 h 221"/>
                <a:gd name="T58" fmla="*/ 104 w 199"/>
                <a:gd name="T59" fmla="*/ 49 h 221"/>
                <a:gd name="T60" fmla="*/ 101 w 199"/>
                <a:gd name="T61" fmla="*/ 45 h 221"/>
                <a:gd name="T62" fmla="*/ 91 w 199"/>
                <a:gd name="T63" fmla="*/ 36 h 221"/>
                <a:gd name="T64" fmla="*/ 73 w 199"/>
                <a:gd name="T65" fmla="*/ 31 h 221"/>
                <a:gd name="T66" fmla="*/ 65 w 199"/>
                <a:gd name="T67" fmla="*/ 32 h 221"/>
                <a:gd name="T68" fmla="*/ 0 w 199"/>
                <a:gd name="T69" fmla="*/ 6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9" h="221">
                  <a:moveTo>
                    <a:pt x="0" y="0"/>
                  </a:moveTo>
                  <a:lnTo>
                    <a:pt x="0" y="0"/>
                  </a:lnTo>
                  <a:lnTo>
                    <a:pt x="20" y="2"/>
                  </a:lnTo>
                  <a:lnTo>
                    <a:pt x="40" y="5"/>
                  </a:lnTo>
                  <a:lnTo>
                    <a:pt x="59" y="9"/>
                  </a:lnTo>
                  <a:lnTo>
                    <a:pt x="78" y="15"/>
                  </a:lnTo>
                  <a:lnTo>
                    <a:pt x="95" y="20"/>
                  </a:lnTo>
                  <a:lnTo>
                    <a:pt x="112" y="27"/>
                  </a:lnTo>
                  <a:lnTo>
                    <a:pt x="127" y="34"/>
                  </a:lnTo>
                  <a:lnTo>
                    <a:pt x="141" y="42"/>
                  </a:lnTo>
                  <a:lnTo>
                    <a:pt x="154" y="50"/>
                  </a:lnTo>
                  <a:lnTo>
                    <a:pt x="165" y="59"/>
                  </a:lnTo>
                  <a:lnTo>
                    <a:pt x="175" y="69"/>
                  </a:lnTo>
                  <a:lnTo>
                    <a:pt x="183" y="78"/>
                  </a:lnTo>
                  <a:lnTo>
                    <a:pt x="190" y="89"/>
                  </a:lnTo>
                  <a:lnTo>
                    <a:pt x="194" y="100"/>
                  </a:lnTo>
                  <a:lnTo>
                    <a:pt x="197" y="111"/>
                  </a:lnTo>
                  <a:lnTo>
                    <a:pt x="199" y="123"/>
                  </a:lnTo>
                  <a:lnTo>
                    <a:pt x="199" y="123"/>
                  </a:lnTo>
                  <a:lnTo>
                    <a:pt x="199" y="130"/>
                  </a:lnTo>
                  <a:lnTo>
                    <a:pt x="196" y="138"/>
                  </a:lnTo>
                  <a:lnTo>
                    <a:pt x="195" y="144"/>
                  </a:lnTo>
                  <a:lnTo>
                    <a:pt x="192" y="152"/>
                  </a:lnTo>
                  <a:lnTo>
                    <a:pt x="188" y="158"/>
                  </a:lnTo>
                  <a:lnTo>
                    <a:pt x="184" y="166"/>
                  </a:lnTo>
                  <a:lnTo>
                    <a:pt x="178" y="172"/>
                  </a:lnTo>
                  <a:lnTo>
                    <a:pt x="173" y="179"/>
                  </a:lnTo>
                  <a:lnTo>
                    <a:pt x="159" y="191"/>
                  </a:lnTo>
                  <a:lnTo>
                    <a:pt x="144" y="203"/>
                  </a:lnTo>
                  <a:lnTo>
                    <a:pt x="124" y="212"/>
                  </a:lnTo>
                  <a:lnTo>
                    <a:pt x="104" y="221"/>
                  </a:lnTo>
                  <a:lnTo>
                    <a:pt x="74" y="207"/>
                  </a:lnTo>
                  <a:lnTo>
                    <a:pt x="74" y="207"/>
                  </a:lnTo>
                  <a:lnTo>
                    <a:pt x="78" y="208"/>
                  </a:lnTo>
                  <a:lnTo>
                    <a:pt x="78" y="208"/>
                  </a:lnTo>
                  <a:lnTo>
                    <a:pt x="89" y="207"/>
                  </a:lnTo>
                  <a:lnTo>
                    <a:pt x="96" y="203"/>
                  </a:lnTo>
                  <a:lnTo>
                    <a:pt x="104" y="197"/>
                  </a:lnTo>
                  <a:lnTo>
                    <a:pt x="108" y="193"/>
                  </a:lnTo>
                  <a:lnTo>
                    <a:pt x="110" y="190"/>
                  </a:lnTo>
                  <a:lnTo>
                    <a:pt x="110" y="190"/>
                  </a:lnTo>
                  <a:lnTo>
                    <a:pt x="112" y="183"/>
                  </a:lnTo>
                  <a:lnTo>
                    <a:pt x="113" y="177"/>
                  </a:lnTo>
                  <a:lnTo>
                    <a:pt x="113" y="170"/>
                  </a:lnTo>
                  <a:lnTo>
                    <a:pt x="111" y="164"/>
                  </a:lnTo>
                  <a:lnTo>
                    <a:pt x="109" y="158"/>
                  </a:lnTo>
                  <a:lnTo>
                    <a:pt x="105" y="153"/>
                  </a:lnTo>
                  <a:lnTo>
                    <a:pt x="100" y="149"/>
                  </a:lnTo>
                  <a:lnTo>
                    <a:pt x="94" y="144"/>
                  </a:lnTo>
                  <a:lnTo>
                    <a:pt x="40" y="118"/>
                  </a:lnTo>
                  <a:lnTo>
                    <a:pt x="90" y="95"/>
                  </a:lnTo>
                  <a:lnTo>
                    <a:pt x="90" y="95"/>
                  </a:lnTo>
                  <a:lnTo>
                    <a:pt x="95" y="90"/>
                  </a:lnTo>
                  <a:lnTo>
                    <a:pt x="100" y="86"/>
                  </a:lnTo>
                  <a:lnTo>
                    <a:pt x="104" y="81"/>
                  </a:lnTo>
                  <a:lnTo>
                    <a:pt x="107" y="74"/>
                  </a:lnTo>
                  <a:lnTo>
                    <a:pt x="108" y="69"/>
                  </a:lnTo>
                  <a:lnTo>
                    <a:pt x="108" y="62"/>
                  </a:lnTo>
                  <a:lnTo>
                    <a:pt x="107" y="56"/>
                  </a:lnTo>
                  <a:lnTo>
                    <a:pt x="104" y="49"/>
                  </a:lnTo>
                  <a:lnTo>
                    <a:pt x="104" y="49"/>
                  </a:lnTo>
                  <a:lnTo>
                    <a:pt x="101" y="45"/>
                  </a:lnTo>
                  <a:lnTo>
                    <a:pt x="99" y="42"/>
                  </a:lnTo>
                  <a:lnTo>
                    <a:pt x="91" y="36"/>
                  </a:lnTo>
                  <a:lnTo>
                    <a:pt x="83" y="33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65" y="32"/>
                  </a:lnTo>
                  <a:lnTo>
                    <a:pt x="57" y="35"/>
                  </a:lnTo>
                  <a:lnTo>
                    <a:pt x="0" y="6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89"/>
            <p:cNvSpPr>
              <a:spLocks/>
            </p:cNvSpPr>
            <p:nvPr/>
          </p:nvSpPr>
          <p:spPr bwMode="auto">
            <a:xfrm flipH="1">
              <a:off x="9669884" y="3620728"/>
              <a:ext cx="181024" cy="106083"/>
            </a:xfrm>
            <a:custGeom>
              <a:avLst/>
              <a:gdLst>
                <a:gd name="T0" fmla="*/ 173 w 173"/>
                <a:gd name="T1" fmla="*/ 0 h 122"/>
                <a:gd name="T2" fmla="*/ 173 w 173"/>
                <a:gd name="T3" fmla="*/ 67 h 122"/>
                <a:gd name="T4" fmla="*/ 113 w 173"/>
                <a:gd name="T5" fmla="*/ 37 h 122"/>
                <a:gd name="T6" fmla="*/ 113 w 173"/>
                <a:gd name="T7" fmla="*/ 37 h 122"/>
                <a:gd name="T8" fmla="*/ 105 w 173"/>
                <a:gd name="T9" fmla="*/ 34 h 122"/>
                <a:gd name="T10" fmla="*/ 97 w 173"/>
                <a:gd name="T11" fmla="*/ 33 h 122"/>
                <a:gd name="T12" fmla="*/ 97 w 173"/>
                <a:gd name="T13" fmla="*/ 33 h 122"/>
                <a:gd name="T14" fmla="*/ 88 w 173"/>
                <a:gd name="T15" fmla="*/ 35 h 122"/>
                <a:gd name="T16" fmla="*/ 79 w 173"/>
                <a:gd name="T17" fmla="*/ 38 h 122"/>
                <a:gd name="T18" fmla="*/ 71 w 173"/>
                <a:gd name="T19" fmla="*/ 44 h 122"/>
                <a:gd name="T20" fmla="*/ 69 w 173"/>
                <a:gd name="T21" fmla="*/ 48 h 122"/>
                <a:gd name="T22" fmla="*/ 66 w 173"/>
                <a:gd name="T23" fmla="*/ 51 h 122"/>
                <a:gd name="T24" fmla="*/ 66 w 173"/>
                <a:gd name="T25" fmla="*/ 51 h 122"/>
                <a:gd name="T26" fmla="*/ 63 w 173"/>
                <a:gd name="T27" fmla="*/ 58 h 122"/>
                <a:gd name="T28" fmla="*/ 62 w 173"/>
                <a:gd name="T29" fmla="*/ 64 h 122"/>
                <a:gd name="T30" fmla="*/ 63 w 173"/>
                <a:gd name="T31" fmla="*/ 71 h 122"/>
                <a:gd name="T32" fmla="*/ 65 w 173"/>
                <a:gd name="T33" fmla="*/ 77 h 122"/>
                <a:gd name="T34" fmla="*/ 67 w 173"/>
                <a:gd name="T35" fmla="*/ 83 h 122"/>
                <a:gd name="T36" fmla="*/ 71 w 173"/>
                <a:gd name="T37" fmla="*/ 88 h 122"/>
                <a:gd name="T38" fmla="*/ 76 w 173"/>
                <a:gd name="T39" fmla="*/ 92 h 122"/>
                <a:gd name="T40" fmla="*/ 81 w 173"/>
                <a:gd name="T41" fmla="*/ 97 h 122"/>
                <a:gd name="T42" fmla="*/ 131 w 173"/>
                <a:gd name="T43" fmla="*/ 121 h 122"/>
                <a:gd name="T44" fmla="*/ 129 w 173"/>
                <a:gd name="T45" fmla="*/ 122 h 122"/>
                <a:gd name="T46" fmla="*/ 0 w 173"/>
                <a:gd name="T47" fmla="*/ 62 h 122"/>
                <a:gd name="T48" fmla="*/ 0 w 173"/>
                <a:gd name="T49" fmla="*/ 62 h 122"/>
                <a:gd name="T50" fmla="*/ 14 w 173"/>
                <a:gd name="T51" fmla="*/ 50 h 122"/>
                <a:gd name="T52" fmla="*/ 31 w 173"/>
                <a:gd name="T53" fmla="*/ 38 h 122"/>
                <a:gd name="T54" fmla="*/ 50 w 173"/>
                <a:gd name="T55" fmla="*/ 29 h 122"/>
                <a:gd name="T56" fmla="*/ 71 w 173"/>
                <a:gd name="T57" fmla="*/ 20 h 122"/>
                <a:gd name="T58" fmla="*/ 95 w 173"/>
                <a:gd name="T59" fmla="*/ 13 h 122"/>
                <a:gd name="T60" fmla="*/ 120 w 173"/>
                <a:gd name="T61" fmla="*/ 7 h 122"/>
                <a:gd name="T62" fmla="*/ 145 w 173"/>
                <a:gd name="T63" fmla="*/ 3 h 122"/>
                <a:gd name="T64" fmla="*/ 173 w 173"/>
                <a:gd name="T6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3" h="122">
                  <a:moveTo>
                    <a:pt x="173" y="0"/>
                  </a:moveTo>
                  <a:lnTo>
                    <a:pt x="173" y="67"/>
                  </a:lnTo>
                  <a:lnTo>
                    <a:pt x="113" y="37"/>
                  </a:lnTo>
                  <a:lnTo>
                    <a:pt x="113" y="37"/>
                  </a:lnTo>
                  <a:lnTo>
                    <a:pt x="105" y="34"/>
                  </a:lnTo>
                  <a:lnTo>
                    <a:pt x="97" y="33"/>
                  </a:lnTo>
                  <a:lnTo>
                    <a:pt x="97" y="33"/>
                  </a:lnTo>
                  <a:lnTo>
                    <a:pt x="88" y="35"/>
                  </a:lnTo>
                  <a:lnTo>
                    <a:pt x="79" y="38"/>
                  </a:lnTo>
                  <a:lnTo>
                    <a:pt x="71" y="44"/>
                  </a:lnTo>
                  <a:lnTo>
                    <a:pt x="69" y="48"/>
                  </a:lnTo>
                  <a:lnTo>
                    <a:pt x="66" y="51"/>
                  </a:lnTo>
                  <a:lnTo>
                    <a:pt x="66" y="51"/>
                  </a:lnTo>
                  <a:lnTo>
                    <a:pt x="63" y="58"/>
                  </a:lnTo>
                  <a:lnTo>
                    <a:pt x="62" y="64"/>
                  </a:lnTo>
                  <a:lnTo>
                    <a:pt x="63" y="71"/>
                  </a:lnTo>
                  <a:lnTo>
                    <a:pt x="65" y="77"/>
                  </a:lnTo>
                  <a:lnTo>
                    <a:pt x="67" y="83"/>
                  </a:lnTo>
                  <a:lnTo>
                    <a:pt x="71" y="88"/>
                  </a:lnTo>
                  <a:lnTo>
                    <a:pt x="76" y="92"/>
                  </a:lnTo>
                  <a:lnTo>
                    <a:pt x="81" y="97"/>
                  </a:lnTo>
                  <a:lnTo>
                    <a:pt x="131" y="121"/>
                  </a:lnTo>
                  <a:lnTo>
                    <a:pt x="129" y="12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4" y="50"/>
                  </a:lnTo>
                  <a:lnTo>
                    <a:pt x="31" y="38"/>
                  </a:lnTo>
                  <a:lnTo>
                    <a:pt x="50" y="29"/>
                  </a:lnTo>
                  <a:lnTo>
                    <a:pt x="71" y="20"/>
                  </a:lnTo>
                  <a:lnTo>
                    <a:pt x="95" y="13"/>
                  </a:lnTo>
                  <a:lnTo>
                    <a:pt x="120" y="7"/>
                  </a:lnTo>
                  <a:lnTo>
                    <a:pt x="145" y="3"/>
                  </a:lnTo>
                  <a:lnTo>
                    <a:pt x="1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90"/>
            <p:cNvSpPr>
              <a:spLocks/>
            </p:cNvSpPr>
            <p:nvPr/>
          </p:nvSpPr>
          <p:spPr bwMode="auto">
            <a:xfrm flipH="1">
              <a:off x="9476376" y="3651928"/>
              <a:ext cx="305868" cy="156004"/>
            </a:xfrm>
            <a:custGeom>
              <a:avLst/>
              <a:gdLst>
                <a:gd name="T0" fmla="*/ 19 w 294"/>
                <a:gd name="T1" fmla="*/ 64 h 175"/>
                <a:gd name="T2" fmla="*/ 19 w 294"/>
                <a:gd name="T3" fmla="*/ 64 h 175"/>
                <a:gd name="T4" fmla="*/ 14 w 294"/>
                <a:gd name="T5" fmla="*/ 59 h 175"/>
                <a:gd name="T6" fmla="*/ 9 w 294"/>
                <a:gd name="T7" fmla="*/ 55 h 175"/>
                <a:gd name="T8" fmla="*/ 5 w 294"/>
                <a:gd name="T9" fmla="*/ 50 h 175"/>
                <a:gd name="T10" fmla="*/ 3 w 294"/>
                <a:gd name="T11" fmla="*/ 44 h 175"/>
                <a:gd name="T12" fmla="*/ 1 w 294"/>
                <a:gd name="T13" fmla="*/ 38 h 175"/>
                <a:gd name="T14" fmla="*/ 0 w 294"/>
                <a:gd name="T15" fmla="*/ 31 h 175"/>
                <a:gd name="T16" fmla="*/ 1 w 294"/>
                <a:gd name="T17" fmla="*/ 25 h 175"/>
                <a:gd name="T18" fmla="*/ 4 w 294"/>
                <a:gd name="T19" fmla="*/ 18 h 175"/>
                <a:gd name="T20" fmla="*/ 4 w 294"/>
                <a:gd name="T21" fmla="*/ 18 h 175"/>
                <a:gd name="T22" fmla="*/ 8 w 294"/>
                <a:gd name="T23" fmla="*/ 13 h 175"/>
                <a:gd name="T24" fmla="*/ 13 w 294"/>
                <a:gd name="T25" fmla="*/ 9 h 175"/>
                <a:gd name="T26" fmla="*/ 18 w 294"/>
                <a:gd name="T27" fmla="*/ 4 h 175"/>
                <a:gd name="T28" fmla="*/ 24 w 294"/>
                <a:gd name="T29" fmla="*/ 2 h 175"/>
                <a:gd name="T30" fmla="*/ 31 w 294"/>
                <a:gd name="T31" fmla="*/ 1 h 175"/>
                <a:gd name="T32" fmla="*/ 37 w 294"/>
                <a:gd name="T33" fmla="*/ 0 h 175"/>
                <a:gd name="T34" fmla="*/ 44 w 294"/>
                <a:gd name="T35" fmla="*/ 1 h 175"/>
                <a:gd name="T36" fmla="*/ 51 w 294"/>
                <a:gd name="T37" fmla="*/ 4 h 175"/>
                <a:gd name="T38" fmla="*/ 275 w 294"/>
                <a:gd name="T39" fmla="*/ 111 h 175"/>
                <a:gd name="T40" fmla="*/ 275 w 294"/>
                <a:gd name="T41" fmla="*/ 111 h 175"/>
                <a:gd name="T42" fmla="*/ 281 w 294"/>
                <a:gd name="T43" fmla="*/ 116 h 175"/>
                <a:gd name="T44" fmla="*/ 286 w 294"/>
                <a:gd name="T45" fmla="*/ 120 h 175"/>
                <a:gd name="T46" fmla="*/ 290 w 294"/>
                <a:gd name="T47" fmla="*/ 125 h 175"/>
                <a:gd name="T48" fmla="*/ 292 w 294"/>
                <a:gd name="T49" fmla="*/ 131 h 175"/>
                <a:gd name="T50" fmla="*/ 294 w 294"/>
                <a:gd name="T51" fmla="*/ 137 h 175"/>
                <a:gd name="T52" fmla="*/ 294 w 294"/>
                <a:gd name="T53" fmla="*/ 144 h 175"/>
                <a:gd name="T54" fmla="*/ 293 w 294"/>
                <a:gd name="T55" fmla="*/ 150 h 175"/>
                <a:gd name="T56" fmla="*/ 291 w 294"/>
                <a:gd name="T57" fmla="*/ 157 h 175"/>
                <a:gd name="T58" fmla="*/ 291 w 294"/>
                <a:gd name="T59" fmla="*/ 157 h 175"/>
                <a:gd name="T60" fmla="*/ 288 w 294"/>
                <a:gd name="T61" fmla="*/ 162 h 175"/>
                <a:gd name="T62" fmla="*/ 282 w 294"/>
                <a:gd name="T63" fmla="*/ 166 h 175"/>
                <a:gd name="T64" fmla="*/ 276 w 294"/>
                <a:gd name="T65" fmla="*/ 171 h 175"/>
                <a:gd name="T66" fmla="*/ 271 w 294"/>
                <a:gd name="T67" fmla="*/ 173 h 175"/>
                <a:gd name="T68" fmla="*/ 264 w 294"/>
                <a:gd name="T69" fmla="*/ 174 h 175"/>
                <a:gd name="T70" fmla="*/ 257 w 294"/>
                <a:gd name="T71" fmla="*/ 175 h 175"/>
                <a:gd name="T72" fmla="*/ 251 w 294"/>
                <a:gd name="T73" fmla="*/ 174 h 175"/>
                <a:gd name="T74" fmla="*/ 245 w 294"/>
                <a:gd name="T75" fmla="*/ 171 h 175"/>
                <a:gd name="T76" fmla="*/ 19 w 294"/>
                <a:gd name="T77" fmla="*/ 6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4" h="175">
                  <a:moveTo>
                    <a:pt x="19" y="64"/>
                  </a:moveTo>
                  <a:lnTo>
                    <a:pt x="19" y="64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8" y="13"/>
                  </a:lnTo>
                  <a:lnTo>
                    <a:pt x="13" y="9"/>
                  </a:lnTo>
                  <a:lnTo>
                    <a:pt x="18" y="4"/>
                  </a:lnTo>
                  <a:lnTo>
                    <a:pt x="24" y="2"/>
                  </a:lnTo>
                  <a:lnTo>
                    <a:pt x="31" y="1"/>
                  </a:lnTo>
                  <a:lnTo>
                    <a:pt x="37" y="0"/>
                  </a:lnTo>
                  <a:lnTo>
                    <a:pt x="44" y="1"/>
                  </a:lnTo>
                  <a:lnTo>
                    <a:pt x="51" y="4"/>
                  </a:lnTo>
                  <a:lnTo>
                    <a:pt x="275" y="111"/>
                  </a:lnTo>
                  <a:lnTo>
                    <a:pt x="275" y="111"/>
                  </a:lnTo>
                  <a:lnTo>
                    <a:pt x="281" y="116"/>
                  </a:lnTo>
                  <a:lnTo>
                    <a:pt x="286" y="120"/>
                  </a:lnTo>
                  <a:lnTo>
                    <a:pt x="290" y="125"/>
                  </a:lnTo>
                  <a:lnTo>
                    <a:pt x="292" y="131"/>
                  </a:lnTo>
                  <a:lnTo>
                    <a:pt x="294" y="137"/>
                  </a:lnTo>
                  <a:lnTo>
                    <a:pt x="294" y="144"/>
                  </a:lnTo>
                  <a:lnTo>
                    <a:pt x="293" y="150"/>
                  </a:lnTo>
                  <a:lnTo>
                    <a:pt x="291" y="157"/>
                  </a:lnTo>
                  <a:lnTo>
                    <a:pt x="291" y="157"/>
                  </a:lnTo>
                  <a:lnTo>
                    <a:pt x="288" y="162"/>
                  </a:lnTo>
                  <a:lnTo>
                    <a:pt x="282" y="166"/>
                  </a:lnTo>
                  <a:lnTo>
                    <a:pt x="276" y="171"/>
                  </a:lnTo>
                  <a:lnTo>
                    <a:pt x="271" y="173"/>
                  </a:lnTo>
                  <a:lnTo>
                    <a:pt x="264" y="174"/>
                  </a:lnTo>
                  <a:lnTo>
                    <a:pt x="257" y="175"/>
                  </a:lnTo>
                  <a:lnTo>
                    <a:pt x="251" y="174"/>
                  </a:lnTo>
                  <a:lnTo>
                    <a:pt x="245" y="171"/>
                  </a:lnTo>
                  <a:lnTo>
                    <a:pt x="19" y="64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91"/>
            <p:cNvSpPr>
              <a:spLocks/>
            </p:cNvSpPr>
            <p:nvPr/>
          </p:nvSpPr>
          <p:spPr bwMode="auto">
            <a:xfrm flipH="1">
              <a:off x="9476376" y="3651928"/>
              <a:ext cx="305868" cy="156004"/>
            </a:xfrm>
            <a:custGeom>
              <a:avLst/>
              <a:gdLst>
                <a:gd name="T0" fmla="*/ 19 w 294"/>
                <a:gd name="T1" fmla="*/ 64 h 175"/>
                <a:gd name="T2" fmla="*/ 19 w 294"/>
                <a:gd name="T3" fmla="*/ 64 h 175"/>
                <a:gd name="T4" fmla="*/ 14 w 294"/>
                <a:gd name="T5" fmla="*/ 59 h 175"/>
                <a:gd name="T6" fmla="*/ 9 w 294"/>
                <a:gd name="T7" fmla="*/ 55 h 175"/>
                <a:gd name="T8" fmla="*/ 5 w 294"/>
                <a:gd name="T9" fmla="*/ 50 h 175"/>
                <a:gd name="T10" fmla="*/ 3 w 294"/>
                <a:gd name="T11" fmla="*/ 44 h 175"/>
                <a:gd name="T12" fmla="*/ 1 w 294"/>
                <a:gd name="T13" fmla="*/ 38 h 175"/>
                <a:gd name="T14" fmla="*/ 0 w 294"/>
                <a:gd name="T15" fmla="*/ 31 h 175"/>
                <a:gd name="T16" fmla="*/ 1 w 294"/>
                <a:gd name="T17" fmla="*/ 25 h 175"/>
                <a:gd name="T18" fmla="*/ 4 w 294"/>
                <a:gd name="T19" fmla="*/ 18 h 175"/>
                <a:gd name="T20" fmla="*/ 4 w 294"/>
                <a:gd name="T21" fmla="*/ 18 h 175"/>
                <a:gd name="T22" fmla="*/ 8 w 294"/>
                <a:gd name="T23" fmla="*/ 13 h 175"/>
                <a:gd name="T24" fmla="*/ 13 w 294"/>
                <a:gd name="T25" fmla="*/ 9 h 175"/>
                <a:gd name="T26" fmla="*/ 18 w 294"/>
                <a:gd name="T27" fmla="*/ 4 h 175"/>
                <a:gd name="T28" fmla="*/ 24 w 294"/>
                <a:gd name="T29" fmla="*/ 2 h 175"/>
                <a:gd name="T30" fmla="*/ 31 w 294"/>
                <a:gd name="T31" fmla="*/ 1 h 175"/>
                <a:gd name="T32" fmla="*/ 37 w 294"/>
                <a:gd name="T33" fmla="*/ 0 h 175"/>
                <a:gd name="T34" fmla="*/ 44 w 294"/>
                <a:gd name="T35" fmla="*/ 1 h 175"/>
                <a:gd name="T36" fmla="*/ 51 w 294"/>
                <a:gd name="T37" fmla="*/ 4 h 175"/>
                <a:gd name="T38" fmla="*/ 275 w 294"/>
                <a:gd name="T39" fmla="*/ 111 h 175"/>
                <a:gd name="T40" fmla="*/ 275 w 294"/>
                <a:gd name="T41" fmla="*/ 111 h 175"/>
                <a:gd name="T42" fmla="*/ 281 w 294"/>
                <a:gd name="T43" fmla="*/ 116 h 175"/>
                <a:gd name="T44" fmla="*/ 286 w 294"/>
                <a:gd name="T45" fmla="*/ 120 h 175"/>
                <a:gd name="T46" fmla="*/ 290 w 294"/>
                <a:gd name="T47" fmla="*/ 125 h 175"/>
                <a:gd name="T48" fmla="*/ 292 w 294"/>
                <a:gd name="T49" fmla="*/ 131 h 175"/>
                <a:gd name="T50" fmla="*/ 294 w 294"/>
                <a:gd name="T51" fmla="*/ 137 h 175"/>
                <a:gd name="T52" fmla="*/ 294 w 294"/>
                <a:gd name="T53" fmla="*/ 144 h 175"/>
                <a:gd name="T54" fmla="*/ 293 w 294"/>
                <a:gd name="T55" fmla="*/ 150 h 175"/>
                <a:gd name="T56" fmla="*/ 291 w 294"/>
                <a:gd name="T57" fmla="*/ 157 h 175"/>
                <a:gd name="T58" fmla="*/ 291 w 294"/>
                <a:gd name="T59" fmla="*/ 157 h 175"/>
                <a:gd name="T60" fmla="*/ 288 w 294"/>
                <a:gd name="T61" fmla="*/ 162 h 175"/>
                <a:gd name="T62" fmla="*/ 282 w 294"/>
                <a:gd name="T63" fmla="*/ 166 h 175"/>
                <a:gd name="T64" fmla="*/ 276 w 294"/>
                <a:gd name="T65" fmla="*/ 171 h 175"/>
                <a:gd name="T66" fmla="*/ 271 w 294"/>
                <a:gd name="T67" fmla="*/ 173 h 175"/>
                <a:gd name="T68" fmla="*/ 264 w 294"/>
                <a:gd name="T69" fmla="*/ 174 h 175"/>
                <a:gd name="T70" fmla="*/ 257 w 294"/>
                <a:gd name="T71" fmla="*/ 175 h 175"/>
                <a:gd name="T72" fmla="*/ 251 w 294"/>
                <a:gd name="T73" fmla="*/ 174 h 175"/>
                <a:gd name="T74" fmla="*/ 245 w 294"/>
                <a:gd name="T75" fmla="*/ 171 h 175"/>
                <a:gd name="T76" fmla="*/ 19 w 294"/>
                <a:gd name="T77" fmla="*/ 6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4" h="175">
                  <a:moveTo>
                    <a:pt x="19" y="64"/>
                  </a:moveTo>
                  <a:lnTo>
                    <a:pt x="19" y="64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8" y="13"/>
                  </a:lnTo>
                  <a:lnTo>
                    <a:pt x="13" y="9"/>
                  </a:lnTo>
                  <a:lnTo>
                    <a:pt x="18" y="4"/>
                  </a:lnTo>
                  <a:lnTo>
                    <a:pt x="24" y="2"/>
                  </a:lnTo>
                  <a:lnTo>
                    <a:pt x="31" y="1"/>
                  </a:lnTo>
                  <a:lnTo>
                    <a:pt x="37" y="0"/>
                  </a:lnTo>
                  <a:lnTo>
                    <a:pt x="44" y="1"/>
                  </a:lnTo>
                  <a:lnTo>
                    <a:pt x="51" y="4"/>
                  </a:lnTo>
                  <a:lnTo>
                    <a:pt x="275" y="111"/>
                  </a:lnTo>
                  <a:lnTo>
                    <a:pt x="275" y="111"/>
                  </a:lnTo>
                  <a:lnTo>
                    <a:pt x="281" y="116"/>
                  </a:lnTo>
                  <a:lnTo>
                    <a:pt x="286" y="120"/>
                  </a:lnTo>
                  <a:lnTo>
                    <a:pt x="290" y="125"/>
                  </a:lnTo>
                  <a:lnTo>
                    <a:pt x="292" y="131"/>
                  </a:lnTo>
                  <a:lnTo>
                    <a:pt x="294" y="137"/>
                  </a:lnTo>
                  <a:lnTo>
                    <a:pt x="294" y="144"/>
                  </a:lnTo>
                  <a:lnTo>
                    <a:pt x="293" y="150"/>
                  </a:lnTo>
                  <a:lnTo>
                    <a:pt x="291" y="157"/>
                  </a:lnTo>
                  <a:lnTo>
                    <a:pt x="291" y="157"/>
                  </a:lnTo>
                  <a:lnTo>
                    <a:pt x="288" y="162"/>
                  </a:lnTo>
                  <a:lnTo>
                    <a:pt x="282" y="166"/>
                  </a:lnTo>
                  <a:lnTo>
                    <a:pt x="276" y="171"/>
                  </a:lnTo>
                  <a:lnTo>
                    <a:pt x="271" y="173"/>
                  </a:lnTo>
                  <a:lnTo>
                    <a:pt x="264" y="174"/>
                  </a:lnTo>
                  <a:lnTo>
                    <a:pt x="257" y="175"/>
                  </a:lnTo>
                  <a:lnTo>
                    <a:pt x="251" y="174"/>
                  </a:lnTo>
                  <a:lnTo>
                    <a:pt x="245" y="171"/>
                  </a:lnTo>
                  <a:lnTo>
                    <a:pt x="19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92"/>
            <p:cNvSpPr>
              <a:spLocks/>
            </p:cNvSpPr>
            <p:nvPr/>
          </p:nvSpPr>
          <p:spPr bwMode="auto">
            <a:xfrm flipH="1">
              <a:off x="9482618" y="3645688"/>
              <a:ext cx="305868" cy="162244"/>
            </a:xfrm>
            <a:custGeom>
              <a:avLst/>
              <a:gdLst>
                <a:gd name="T0" fmla="*/ 241 w 292"/>
                <a:gd name="T1" fmla="*/ 3 h 177"/>
                <a:gd name="T2" fmla="*/ 241 w 292"/>
                <a:gd name="T3" fmla="*/ 3 h 177"/>
                <a:gd name="T4" fmla="*/ 248 w 292"/>
                <a:gd name="T5" fmla="*/ 1 h 177"/>
                <a:gd name="T6" fmla="*/ 255 w 292"/>
                <a:gd name="T7" fmla="*/ 0 h 177"/>
                <a:gd name="T8" fmla="*/ 261 w 292"/>
                <a:gd name="T9" fmla="*/ 0 h 177"/>
                <a:gd name="T10" fmla="*/ 268 w 292"/>
                <a:gd name="T11" fmla="*/ 1 h 177"/>
                <a:gd name="T12" fmla="*/ 274 w 292"/>
                <a:gd name="T13" fmla="*/ 3 h 177"/>
                <a:gd name="T14" fmla="*/ 279 w 292"/>
                <a:gd name="T15" fmla="*/ 6 h 177"/>
                <a:gd name="T16" fmla="*/ 284 w 292"/>
                <a:gd name="T17" fmla="*/ 12 h 177"/>
                <a:gd name="T18" fmla="*/ 288 w 292"/>
                <a:gd name="T19" fmla="*/ 17 h 177"/>
                <a:gd name="T20" fmla="*/ 288 w 292"/>
                <a:gd name="T21" fmla="*/ 17 h 177"/>
                <a:gd name="T22" fmla="*/ 291 w 292"/>
                <a:gd name="T23" fmla="*/ 24 h 177"/>
                <a:gd name="T24" fmla="*/ 292 w 292"/>
                <a:gd name="T25" fmla="*/ 30 h 177"/>
                <a:gd name="T26" fmla="*/ 292 w 292"/>
                <a:gd name="T27" fmla="*/ 37 h 177"/>
                <a:gd name="T28" fmla="*/ 291 w 292"/>
                <a:gd name="T29" fmla="*/ 42 h 177"/>
                <a:gd name="T30" fmla="*/ 288 w 292"/>
                <a:gd name="T31" fmla="*/ 49 h 177"/>
                <a:gd name="T32" fmla="*/ 284 w 292"/>
                <a:gd name="T33" fmla="*/ 54 h 177"/>
                <a:gd name="T34" fmla="*/ 279 w 292"/>
                <a:gd name="T35" fmla="*/ 58 h 177"/>
                <a:gd name="T36" fmla="*/ 274 w 292"/>
                <a:gd name="T37" fmla="*/ 63 h 177"/>
                <a:gd name="T38" fmla="*/ 50 w 292"/>
                <a:gd name="T39" fmla="*/ 174 h 177"/>
                <a:gd name="T40" fmla="*/ 50 w 292"/>
                <a:gd name="T41" fmla="*/ 174 h 177"/>
                <a:gd name="T42" fmla="*/ 45 w 292"/>
                <a:gd name="T43" fmla="*/ 176 h 177"/>
                <a:gd name="T44" fmla="*/ 38 w 292"/>
                <a:gd name="T45" fmla="*/ 177 h 177"/>
                <a:gd name="T46" fmla="*/ 31 w 292"/>
                <a:gd name="T47" fmla="*/ 177 h 177"/>
                <a:gd name="T48" fmla="*/ 25 w 292"/>
                <a:gd name="T49" fmla="*/ 176 h 177"/>
                <a:gd name="T50" fmla="*/ 18 w 292"/>
                <a:gd name="T51" fmla="*/ 174 h 177"/>
                <a:gd name="T52" fmla="*/ 13 w 292"/>
                <a:gd name="T53" fmla="*/ 171 h 177"/>
                <a:gd name="T54" fmla="*/ 8 w 292"/>
                <a:gd name="T55" fmla="*/ 165 h 177"/>
                <a:gd name="T56" fmla="*/ 4 w 292"/>
                <a:gd name="T57" fmla="*/ 160 h 177"/>
                <a:gd name="T58" fmla="*/ 4 w 292"/>
                <a:gd name="T59" fmla="*/ 160 h 177"/>
                <a:gd name="T60" fmla="*/ 2 w 292"/>
                <a:gd name="T61" fmla="*/ 153 h 177"/>
                <a:gd name="T62" fmla="*/ 0 w 292"/>
                <a:gd name="T63" fmla="*/ 147 h 177"/>
                <a:gd name="T64" fmla="*/ 1 w 292"/>
                <a:gd name="T65" fmla="*/ 140 h 177"/>
                <a:gd name="T66" fmla="*/ 2 w 292"/>
                <a:gd name="T67" fmla="*/ 135 h 177"/>
                <a:gd name="T68" fmla="*/ 4 w 292"/>
                <a:gd name="T69" fmla="*/ 128 h 177"/>
                <a:gd name="T70" fmla="*/ 8 w 292"/>
                <a:gd name="T71" fmla="*/ 123 h 177"/>
                <a:gd name="T72" fmla="*/ 13 w 292"/>
                <a:gd name="T73" fmla="*/ 119 h 177"/>
                <a:gd name="T74" fmla="*/ 19 w 292"/>
                <a:gd name="T75" fmla="*/ 116 h 177"/>
                <a:gd name="T76" fmla="*/ 241 w 292"/>
                <a:gd name="T77" fmla="*/ 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2" h="177">
                  <a:moveTo>
                    <a:pt x="241" y="3"/>
                  </a:moveTo>
                  <a:lnTo>
                    <a:pt x="241" y="3"/>
                  </a:lnTo>
                  <a:lnTo>
                    <a:pt x="248" y="1"/>
                  </a:lnTo>
                  <a:lnTo>
                    <a:pt x="255" y="0"/>
                  </a:lnTo>
                  <a:lnTo>
                    <a:pt x="261" y="0"/>
                  </a:lnTo>
                  <a:lnTo>
                    <a:pt x="268" y="1"/>
                  </a:lnTo>
                  <a:lnTo>
                    <a:pt x="274" y="3"/>
                  </a:lnTo>
                  <a:lnTo>
                    <a:pt x="279" y="6"/>
                  </a:lnTo>
                  <a:lnTo>
                    <a:pt x="284" y="12"/>
                  </a:lnTo>
                  <a:lnTo>
                    <a:pt x="288" y="17"/>
                  </a:lnTo>
                  <a:lnTo>
                    <a:pt x="288" y="17"/>
                  </a:lnTo>
                  <a:lnTo>
                    <a:pt x="291" y="24"/>
                  </a:lnTo>
                  <a:lnTo>
                    <a:pt x="292" y="30"/>
                  </a:lnTo>
                  <a:lnTo>
                    <a:pt x="292" y="37"/>
                  </a:lnTo>
                  <a:lnTo>
                    <a:pt x="291" y="42"/>
                  </a:lnTo>
                  <a:lnTo>
                    <a:pt x="288" y="49"/>
                  </a:lnTo>
                  <a:lnTo>
                    <a:pt x="284" y="54"/>
                  </a:lnTo>
                  <a:lnTo>
                    <a:pt x="279" y="58"/>
                  </a:lnTo>
                  <a:lnTo>
                    <a:pt x="274" y="63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5" y="176"/>
                  </a:lnTo>
                  <a:lnTo>
                    <a:pt x="38" y="177"/>
                  </a:lnTo>
                  <a:lnTo>
                    <a:pt x="31" y="177"/>
                  </a:lnTo>
                  <a:lnTo>
                    <a:pt x="25" y="176"/>
                  </a:lnTo>
                  <a:lnTo>
                    <a:pt x="18" y="174"/>
                  </a:lnTo>
                  <a:lnTo>
                    <a:pt x="13" y="171"/>
                  </a:lnTo>
                  <a:lnTo>
                    <a:pt x="8" y="165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2" y="153"/>
                  </a:lnTo>
                  <a:lnTo>
                    <a:pt x="0" y="147"/>
                  </a:lnTo>
                  <a:lnTo>
                    <a:pt x="1" y="140"/>
                  </a:lnTo>
                  <a:lnTo>
                    <a:pt x="2" y="135"/>
                  </a:lnTo>
                  <a:lnTo>
                    <a:pt x="4" y="128"/>
                  </a:lnTo>
                  <a:lnTo>
                    <a:pt x="8" y="123"/>
                  </a:lnTo>
                  <a:lnTo>
                    <a:pt x="13" y="119"/>
                  </a:lnTo>
                  <a:lnTo>
                    <a:pt x="19" y="116"/>
                  </a:lnTo>
                  <a:lnTo>
                    <a:pt x="241" y="3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93"/>
            <p:cNvSpPr>
              <a:spLocks/>
            </p:cNvSpPr>
            <p:nvPr/>
          </p:nvSpPr>
          <p:spPr bwMode="auto">
            <a:xfrm flipH="1">
              <a:off x="9482618" y="3645688"/>
              <a:ext cx="305868" cy="162244"/>
            </a:xfrm>
            <a:custGeom>
              <a:avLst/>
              <a:gdLst>
                <a:gd name="T0" fmla="*/ 241 w 292"/>
                <a:gd name="T1" fmla="*/ 3 h 177"/>
                <a:gd name="T2" fmla="*/ 241 w 292"/>
                <a:gd name="T3" fmla="*/ 3 h 177"/>
                <a:gd name="T4" fmla="*/ 248 w 292"/>
                <a:gd name="T5" fmla="*/ 1 h 177"/>
                <a:gd name="T6" fmla="*/ 255 w 292"/>
                <a:gd name="T7" fmla="*/ 0 h 177"/>
                <a:gd name="T8" fmla="*/ 261 w 292"/>
                <a:gd name="T9" fmla="*/ 0 h 177"/>
                <a:gd name="T10" fmla="*/ 268 w 292"/>
                <a:gd name="T11" fmla="*/ 1 h 177"/>
                <a:gd name="T12" fmla="*/ 274 w 292"/>
                <a:gd name="T13" fmla="*/ 3 h 177"/>
                <a:gd name="T14" fmla="*/ 279 w 292"/>
                <a:gd name="T15" fmla="*/ 6 h 177"/>
                <a:gd name="T16" fmla="*/ 284 w 292"/>
                <a:gd name="T17" fmla="*/ 12 h 177"/>
                <a:gd name="T18" fmla="*/ 288 w 292"/>
                <a:gd name="T19" fmla="*/ 17 h 177"/>
                <a:gd name="T20" fmla="*/ 288 w 292"/>
                <a:gd name="T21" fmla="*/ 17 h 177"/>
                <a:gd name="T22" fmla="*/ 291 w 292"/>
                <a:gd name="T23" fmla="*/ 24 h 177"/>
                <a:gd name="T24" fmla="*/ 292 w 292"/>
                <a:gd name="T25" fmla="*/ 30 h 177"/>
                <a:gd name="T26" fmla="*/ 292 w 292"/>
                <a:gd name="T27" fmla="*/ 37 h 177"/>
                <a:gd name="T28" fmla="*/ 291 w 292"/>
                <a:gd name="T29" fmla="*/ 42 h 177"/>
                <a:gd name="T30" fmla="*/ 288 w 292"/>
                <a:gd name="T31" fmla="*/ 49 h 177"/>
                <a:gd name="T32" fmla="*/ 284 w 292"/>
                <a:gd name="T33" fmla="*/ 54 h 177"/>
                <a:gd name="T34" fmla="*/ 279 w 292"/>
                <a:gd name="T35" fmla="*/ 58 h 177"/>
                <a:gd name="T36" fmla="*/ 274 w 292"/>
                <a:gd name="T37" fmla="*/ 63 h 177"/>
                <a:gd name="T38" fmla="*/ 50 w 292"/>
                <a:gd name="T39" fmla="*/ 174 h 177"/>
                <a:gd name="T40" fmla="*/ 50 w 292"/>
                <a:gd name="T41" fmla="*/ 174 h 177"/>
                <a:gd name="T42" fmla="*/ 45 w 292"/>
                <a:gd name="T43" fmla="*/ 176 h 177"/>
                <a:gd name="T44" fmla="*/ 38 w 292"/>
                <a:gd name="T45" fmla="*/ 177 h 177"/>
                <a:gd name="T46" fmla="*/ 31 w 292"/>
                <a:gd name="T47" fmla="*/ 177 h 177"/>
                <a:gd name="T48" fmla="*/ 25 w 292"/>
                <a:gd name="T49" fmla="*/ 176 h 177"/>
                <a:gd name="T50" fmla="*/ 18 w 292"/>
                <a:gd name="T51" fmla="*/ 174 h 177"/>
                <a:gd name="T52" fmla="*/ 13 w 292"/>
                <a:gd name="T53" fmla="*/ 171 h 177"/>
                <a:gd name="T54" fmla="*/ 8 w 292"/>
                <a:gd name="T55" fmla="*/ 165 h 177"/>
                <a:gd name="T56" fmla="*/ 4 w 292"/>
                <a:gd name="T57" fmla="*/ 160 h 177"/>
                <a:gd name="T58" fmla="*/ 4 w 292"/>
                <a:gd name="T59" fmla="*/ 160 h 177"/>
                <a:gd name="T60" fmla="*/ 2 w 292"/>
                <a:gd name="T61" fmla="*/ 153 h 177"/>
                <a:gd name="T62" fmla="*/ 0 w 292"/>
                <a:gd name="T63" fmla="*/ 147 h 177"/>
                <a:gd name="T64" fmla="*/ 1 w 292"/>
                <a:gd name="T65" fmla="*/ 140 h 177"/>
                <a:gd name="T66" fmla="*/ 2 w 292"/>
                <a:gd name="T67" fmla="*/ 135 h 177"/>
                <a:gd name="T68" fmla="*/ 4 w 292"/>
                <a:gd name="T69" fmla="*/ 128 h 177"/>
                <a:gd name="T70" fmla="*/ 8 w 292"/>
                <a:gd name="T71" fmla="*/ 123 h 177"/>
                <a:gd name="T72" fmla="*/ 13 w 292"/>
                <a:gd name="T73" fmla="*/ 119 h 177"/>
                <a:gd name="T74" fmla="*/ 19 w 292"/>
                <a:gd name="T75" fmla="*/ 116 h 177"/>
                <a:gd name="T76" fmla="*/ 241 w 292"/>
                <a:gd name="T77" fmla="*/ 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2" h="177">
                  <a:moveTo>
                    <a:pt x="241" y="3"/>
                  </a:moveTo>
                  <a:lnTo>
                    <a:pt x="241" y="3"/>
                  </a:lnTo>
                  <a:lnTo>
                    <a:pt x="248" y="1"/>
                  </a:lnTo>
                  <a:lnTo>
                    <a:pt x="255" y="0"/>
                  </a:lnTo>
                  <a:lnTo>
                    <a:pt x="261" y="0"/>
                  </a:lnTo>
                  <a:lnTo>
                    <a:pt x="268" y="1"/>
                  </a:lnTo>
                  <a:lnTo>
                    <a:pt x="274" y="3"/>
                  </a:lnTo>
                  <a:lnTo>
                    <a:pt x="279" y="6"/>
                  </a:lnTo>
                  <a:lnTo>
                    <a:pt x="284" y="12"/>
                  </a:lnTo>
                  <a:lnTo>
                    <a:pt x="288" y="17"/>
                  </a:lnTo>
                  <a:lnTo>
                    <a:pt x="288" y="17"/>
                  </a:lnTo>
                  <a:lnTo>
                    <a:pt x="291" y="24"/>
                  </a:lnTo>
                  <a:lnTo>
                    <a:pt x="292" y="30"/>
                  </a:lnTo>
                  <a:lnTo>
                    <a:pt x="292" y="37"/>
                  </a:lnTo>
                  <a:lnTo>
                    <a:pt x="291" y="42"/>
                  </a:lnTo>
                  <a:lnTo>
                    <a:pt x="288" y="49"/>
                  </a:lnTo>
                  <a:lnTo>
                    <a:pt x="284" y="54"/>
                  </a:lnTo>
                  <a:lnTo>
                    <a:pt x="279" y="58"/>
                  </a:lnTo>
                  <a:lnTo>
                    <a:pt x="274" y="63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5" y="176"/>
                  </a:lnTo>
                  <a:lnTo>
                    <a:pt x="38" y="177"/>
                  </a:lnTo>
                  <a:lnTo>
                    <a:pt x="31" y="177"/>
                  </a:lnTo>
                  <a:lnTo>
                    <a:pt x="25" y="176"/>
                  </a:lnTo>
                  <a:lnTo>
                    <a:pt x="18" y="174"/>
                  </a:lnTo>
                  <a:lnTo>
                    <a:pt x="13" y="171"/>
                  </a:lnTo>
                  <a:lnTo>
                    <a:pt x="8" y="165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2" y="153"/>
                  </a:lnTo>
                  <a:lnTo>
                    <a:pt x="0" y="147"/>
                  </a:lnTo>
                  <a:lnTo>
                    <a:pt x="1" y="140"/>
                  </a:lnTo>
                  <a:lnTo>
                    <a:pt x="2" y="135"/>
                  </a:lnTo>
                  <a:lnTo>
                    <a:pt x="4" y="128"/>
                  </a:lnTo>
                  <a:lnTo>
                    <a:pt x="8" y="123"/>
                  </a:lnTo>
                  <a:lnTo>
                    <a:pt x="13" y="119"/>
                  </a:lnTo>
                  <a:lnTo>
                    <a:pt x="19" y="116"/>
                  </a:lnTo>
                  <a:lnTo>
                    <a:pt x="241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94"/>
            <p:cNvSpPr>
              <a:spLocks/>
            </p:cNvSpPr>
            <p:nvPr/>
          </p:nvSpPr>
          <p:spPr bwMode="auto">
            <a:xfrm flipH="1">
              <a:off x="9594978" y="3470964"/>
              <a:ext cx="74906" cy="274567"/>
            </a:xfrm>
            <a:custGeom>
              <a:avLst/>
              <a:gdLst>
                <a:gd name="T0" fmla="*/ 71 w 71"/>
                <a:gd name="T1" fmla="*/ 276 h 309"/>
                <a:gd name="T2" fmla="*/ 71 w 71"/>
                <a:gd name="T3" fmla="*/ 276 h 309"/>
                <a:gd name="T4" fmla="*/ 70 w 71"/>
                <a:gd name="T5" fmla="*/ 282 h 309"/>
                <a:gd name="T6" fmla="*/ 69 w 71"/>
                <a:gd name="T7" fmla="*/ 289 h 309"/>
                <a:gd name="T8" fmla="*/ 65 w 71"/>
                <a:gd name="T9" fmla="*/ 294 h 309"/>
                <a:gd name="T10" fmla="*/ 61 w 71"/>
                <a:gd name="T11" fmla="*/ 299 h 309"/>
                <a:gd name="T12" fmla="*/ 56 w 71"/>
                <a:gd name="T13" fmla="*/ 303 h 309"/>
                <a:gd name="T14" fmla="*/ 50 w 71"/>
                <a:gd name="T15" fmla="*/ 306 h 309"/>
                <a:gd name="T16" fmla="*/ 44 w 71"/>
                <a:gd name="T17" fmla="*/ 308 h 309"/>
                <a:gd name="T18" fmla="*/ 36 w 71"/>
                <a:gd name="T19" fmla="*/ 309 h 309"/>
                <a:gd name="T20" fmla="*/ 36 w 71"/>
                <a:gd name="T21" fmla="*/ 309 h 309"/>
                <a:gd name="T22" fmla="*/ 29 w 71"/>
                <a:gd name="T23" fmla="*/ 308 h 309"/>
                <a:gd name="T24" fmla="*/ 23 w 71"/>
                <a:gd name="T25" fmla="*/ 306 h 309"/>
                <a:gd name="T26" fmla="*/ 17 w 71"/>
                <a:gd name="T27" fmla="*/ 304 h 309"/>
                <a:gd name="T28" fmla="*/ 13 w 71"/>
                <a:gd name="T29" fmla="*/ 299 h 309"/>
                <a:gd name="T30" fmla="*/ 8 w 71"/>
                <a:gd name="T31" fmla="*/ 294 h 309"/>
                <a:gd name="T32" fmla="*/ 5 w 71"/>
                <a:gd name="T33" fmla="*/ 289 h 309"/>
                <a:gd name="T34" fmla="*/ 3 w 71"/>
                <a:gd name="T35" fmla="*/ 282 h 309"/>
                <a:gd name="T36" fmla="*/ 1 w 71"/>
                <a:gd name="T37" fmla="*/ 276 h 309"/>
                <a:gd name="T38" fmla="*/ 0 w 71"/>
                <a:gd name="T39" fmla="*/ 34 h 309"/>
                <a:gd name="T40" fmla="*/ 0 w 71"/>
                <a:gd name="T41" fmla="*/ 34 h 309"/>
                <a:gd name="T42" fmla="*/ 1 w 71"/>
                <a:gd name="T43" fmla="*/ 27 h 309"/>
                <a:gd name="T44" fmla="*/ 4 w 71"/>
                <a:gd name="T45" fmla="*/ 21 h 309"/>
                <a:gd name="T46" fmla="*/ 7 w 71"/>
                <a:gd name="T47" fmla="*/ 15 h 309"/>
                <a:gd name="T48" fmla="*/ 10 w 71"/>
                <a:gd name="T49" fmla="*/ 11 h 309"/>
                <a:gd name="T50" fmla="*/ 16 w 71"/>
                <a:gd name="T51" fmla="*/ 7 h 309"/>
                <a:gd name="T52" fmla="*/ 22 w 71"/>
                <a:gd name="T53" fmla="*/ 4 h 309"/>
                <a:gd name="T54" fmla="*/ 28 w 71"/>
                <a:gd name="T55" fmla="*/ 1 h 309"/>
                <a:gd name="T56" fmla="*/ 35 w 71"/>
                <a:gd name="T57" fmla="*/ 0 h 309"/>
                <a:gd name="T58" fmla="*/ 35 w 71"/>
                <a:gd name="T59" fmla="*/ 0 h 309"/>
                <a:gd name="T60" fmla="*/ 42 w 71"/>
                <a:gd name="T61" fmla="*/ 1 h 309"/>
                <a:gd name="T62" fmla="*/ 49 w 71"/>
                <a:gd name="T63" fmla="*/ 4 h 309"/>
                <a:gd name="T64" fmla="*/ 54 w 71"/>
                <a:gd name="T65" fmla="*/ 7 h 309"/>
                <a:gd name="T66" fmla="*/ 60 w 71"/>
                <a:gd name="T67" fmla="*/ 10 h 309"/>
                <a:gd name="T68" fmla="*/ 64 w 71"/>
                <a:gd name="T69" fmla="*/ 15 h 309"/>
                <a:gd name="T70" fmla="*/ 66 w 71"/>
                <a:gd name="T71" fmla="*/ 21 h 309"/>
                <a:gd name="T72" fmla="*/ 69 w 71"/>
                <a:gd name="T73" fmla="*/ 27 h 309"/>
                <a:gd name="T74" fmla="*/ 70 w 71"/>
                <a:gd name="T75" fmla="*/ 34 h 309"/>
                <a:gd name="T76" fmla="*/ 71 w 71"/>
                <a:gd name="T77" fmla="*/ 276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" h="309">
                  <a:moveTo>
                    <a:pt x="71" y="276"/>
                  </a:moveTo>
                  <a:lnTo>
                    <a:pt x="71" y="276"/>
                  </a:lnTo>
                  <a:lnTo>
                    <a:pt x="70" y="282"/>
                  </a:lnTo>
                  <a:lnTo>
                    <a:pt x="69" y="289"/>
                  </a:lnTo>
                  <a:lnTo>
                    <a:pt x="65" y="294"/>
                  </a:lnTo>
                  <a:lnTo>
                    <a:pt x="61" y="299"/>
                  </a:lnTo>
                  <a:lnTo>
                    <a:pt x="56" y="303"/>
                  </a:lnTo>
                  <a:lnTo>
                    <a:pt x="50" y="306"/>
                  </a:lnTo>
                  <a:lnTo>
                    <a:pt x="44" y="308"/>
                  </a:lnTo>
                  <a:lnTo>
                    <a:pt x="36" y="309"/>
                  </a:lnTo>
                  <a:lnTo>
                    <a:pt x="36" y="309"/>
                  </a:lnTo>
                  <a:lnTo>
                    <a:pt x="29" y="308"/>
                  </a:lnTo>
                  <a:lnTo>
                    <a:pt x="23" y="306"/>
                  </a:lnTo>
                  <a:lnTo>
                    <a:pt x="17" y="304"/>
                  </a:lnTo>
                  <a:lnTo>
                    <a:pt x="13" y="299"/>
                  </a:lnTo>
                  <a:lnTo>
                    <a:pt x="8" y="294"/>
                  </a:lnTo>
                  <a:lnTo>
                    <a:pt x="5" y="289"/>
                  </a:lnTo>
                  <a:lnTo>
                    <a:pt x="3" y="282"/>
                  </a:lnTo>
                  <a:lnTo>
                    <a:pt x="1" y="27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" y="27"/>
                  </a:lnTo>
                  <a:lnTo>
                    <a:pt x="4" y="21"/>
                  </a:lnTo>
                  <a:lnTo>
                    <a:pt x="7" y="15"/>
                  </a:lnTo>
                  <a:lnTo>
                    <a:pt x="10" y="11"/>
                  </a:lnTo>
                  <a:lnTo>
                    <a:pt x="16" y="7"/>
                  </a:lnTo>
                  <a:lnTo>
                    <a:pt x="22" y="4"/>
                  </a:lnTo>
                  <a:lnTo>
                    <a:pt x="28" y="1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1"/>
                  </a:lnTo>
                  <a:lnTo>
                    <a:pt x="49" y="4"/>
                  </a:lnTo>
                  <a:lnTo>
                    <a:pt x="54" y="7"/>
                  </a:lnTo>
                  <a:lnTo>
                    <a:pt x="60" y="10"/>
                  </a:lnTo>
                  <a:lnTo>
                    <a:pt x="64" y="15"/>
                  </a:lnTo>
                  <a:lnTo>
                    <a:pt x="66" y="21"/>
                  </a:lnTo>
                  <a:lnTo>
                    <a:pt x="69" y="27"/>
                  </a:lnTo>
                  <a:lnTo>
                    <a:pt x="70" y="34"/>
                  </a:lnTo>
                  <a:lnTo>
                    <a:pt x="71" y="276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95"/>
            <p:cNvSpPr>
              <a:spLocks/>
            </p:cNvSpPr>
            <p:nvPr/>
          </p:nvSpPr>
          <p:spPr bwMode="auto">
            <a:xfrm flipH="1">
              <a:off x="9594978" y="3470964"/>
              <a:ext cx="74906" cy="274567"/>
            </a:xfrm>
            <a:custGeom>
              <a:avLst/>
              <a:gdLst>
                <a:gd name="T0" fmla="*/ 71 w 71"/>
                <a:gd name="T1" fmla="*/ 276 h 309"/>
                <a:gd name="T2" fmla="*/ 71 w 71"/>
                <a:gd name="T3" fmla="*/ 276 h 309"/>
                <a:gd name="T4" fmla="*/ 70 w 71"/>
                <a:gd name="T5" fmla="*/ 282 h 309"/>
                <a:gd name="T6" fmla="*/ 69 w 71"/>
                <a:gd name="T7" fmla="*/ 289 h 309"/>
                <a:gd name="T8" fmla="*/ 65 w 71"/>
                <a:gd name="T9" fmla="*/ 294 h 309"/>
                <a:gd name="T10" fmla="*/ 61 w 71"/>
                <a:gd name="T11" fmla="*/ 299 h 309"/>
                <a:gd name="T12" fmla="*/ 56 w 71"/>
                <a:gd name="T13" fmla="*/ 303 h 309"/>
                <a:gd name="T14" fmla="*/ 50 w 71"/>
                <a:gd name="T15" fmla="*/ 306 h 309"/>
                <a:gd name="T16" fmla="*/ 44 w 71"/>
                <a:gd name="T17" fmla="*/ 308 h 309"/>
                <a:gd name="T18" fmla="*/ 36 w 71"/>
                <a:gd name="T19" fmla="*/ 309 h 309"/>
                <a:gd name="T20" fmla="*/ 36 w 71"/>
                <a:gd name="T21" fmla="*/ 309 h 309"/>
                <a:gd name="T22" fmla="*/ 29 w 71"/>
                <a:gd name="T23" fmla="*/ 308 h 309"/>
                <a:gd name="T24" fmla="*/ 23 w 71"/>
                <a:gd name="T25" fmla="*/ 306 h 309"/>
                <a:gd name="T26" fmla="*/ 17 w 71"/>
                <a:gd name="T27" fmla="*/ 304 h 309"/>
                <a:gd name="T28" fmla="*/ 13 w 71"/>
                <a:gd name="T29" fmla="*/ 299 h 309"/>
                <a:gd name="T30" fmla="*/ 8 w 71"/>
                <a:gd name="T31" fmla="*/ 294 h 309"/>
                <a:gd name="T32" fmla="*/ 5 w 71"/>
                <a:gd name="T33" fmla="*/ 289 h 309"/>
                <a:gd name="T34" fmla="*/ 3 w 71"/>
                <a:gd name="T35" fmla="*/ 282 h 309"/>
                <a:gd name="T36" fmla="*/ 1 w 71"/>
                <a:gd name="T37" fmla="*/ 276 h 309"/>
                <a:gd name="T38" fmla="*/ 0 w 71"/>
                <a:gd name="T39" fmla="*/ 34 h 309"/>
                <a:gd name="T40" fmla="*/ 0 w 71"/>
                <a:gd name="T41" fmla="*/ 34 h 309"/>
                <a:gd name="T42" fmla="*/ 1 w 71"/>
                <a:gd name="T43" fmla="*/ 27 h 309"/>
                <a:gd name="T44" fmla="*/ 4 w 71"/>
                <a:gd name="T45" fmla="*/ 21 h 309"/>
                <a:gd name="T46" fmla="*/ 7 w 71"/>
                <a:gd name="T47" fmla="*/ 15 h 309"/>
                <a:gd name="T48" fmla="*/ 10 w 71"/>
                <a:gd name="T49" fmla="*/ 11 h 309"/>
                <a:gd name="T50" fmla="*/ 16 w 71"/>
                <a:gd name="T51" fmla="*/ 7 h 309"/>
                <a:gd name="T52" fmla="*/ 22 w 71"/>
                <a:gd name="T53" fmla="*/ 4 h 309"/>
                <a:gd name="T54" fmla="*/ 28 w 71"/>
                <a:gd name="T55" fmla="*/ 1 h 309"/>
                <a:gd name="T56" fmla="*/ 35 w 71"/>
                <a:gd name="T57" fmla="*/ 0 h 309"/>
                <a:gd name="T58" fmla="*/ 35 w 71"/>
                <a:gd name="T59" fmla="*/ 0 h 309"/>
                <a:gd name="T60" fmla="*/ 42 w 71"/>
                <a:gd name="T61" fmla="*/ 1 h 309"/>
                <a:gd name="T62" fmla="*/ 49 w 71"/>
                <a:gd name="T63" fmla="*/ 4 h 309"/>
                <a:gd name="T64" fmla="*/ 54 w 71"/>
                <a:gd name="T65" fmla="*/ 7 h 309"/>
                <a:gd name="T66" fmla="*/ 60 w 71"/>
                <a:gd name="T67" fmla="*/ 10 h 309"/>
                <a:gd name="T68" fmla="*/ 64 w 71"/>
                <a:gd name="T69" fmla="*/ 15 h 309"/>
                <a:gd name="T70" fmla="*/ 66 w 71"/>
                <a:gd name="T71" fmla="*/ 21 h 309"/>
                <a:gd name="T72" fmla="*/ 69 w 71"/>
                <a:gd name="T73" fmla="*/ 27 h 309"/>
                <a:gd name="T74" fmla="*/ 70 w 71"/>
                <a:gd name="T75" fmla="*/ 34 h 309"/>
                <a:gd name="T76" fmla="*/ 71 w 71"/>
                <a:gd name="T77" fmla="*/ 276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" h="309">
                  <a:moveTo>
                    <a:pt x="71" y="276"/>
                  </a:moveTo>
                  <a:lnTo>
                    <a:pt x="71" y="276"/>
                  </a:lnTo>
                  <a:lnTo>
                    <a:pt x="70" y="282"/>
                  </a:lnTo>
                  <a:lnTo>
                    <a:pt x="69" y="289"/>
                  </a:lnTo>
                  <a:lnTo>
                    <a:pt x="65" y="294"/>
                  </a:lnTo>
                  <a:lnTo>
                    <a:pt x="61" y="299"/>
                  </a:lnTo>
                  <a:lnTo>
                    <a:pt x="56" y="303"/>
                  </a:lnTo>
                  <a:lnTo>
                    <a:pt x="50" y="306"/>
                  </a:lnTo>
                  <a:lnTo>
                    <a:pt x="44" y="308"/>
                  </a:lnTo>
                  <a:lnTo>
                    <a:pt x="36" y="309"/>
                  </a:lnTo>
                  <a:lnTo>
                    <a:pt x="36" y="309"/>
                  </a:lnTo>
                  <a:lnTo>
                    <a:pt x="29" y="308"/>
                  </a:lnTo>
                  <a:lnTo>
                    <a:pt x="23" y="306"/>
                  </a:lnTo>
                  <a:lnTo>
                    <a:pt x="17" y="304"/>
                  </a:lnTo>
                  <a:lnTo>
                    <a:pt x="13" y="299"/>
                  </a:lnTo>
                  <a:lnTo>
                    <a:pt x="8" y="294"/>
                  </a:lnTo>
                  <a:lnTo>
                    <a:pt x="5" y="289"/>
                  </a:lnTo>
                  <a:lnTo>
                    <a:pt x="3" y="282"/>
                  </a:lnTo>
                  <a:lnTo>
                    <a:pt x="1" y="27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" y="27"/>
                  </a:lnTo>
                  <a:lnTo>
                    <a:pt x="4" y="21"/>
                  </a:lnTo>
                  <a:lnTo>
                    <a:pt x="7" y="15"/>
                  </a:lnTo>
                  <a:lnTo>
                    <a:pt x="10" y="11"/>
                  </a:lnTo>
                  <a:lnTo>
                    <a:pt x="16" y="7"/>
                  </a:lnTo>
                  <a:lnTo>
                    <a:pt x="22" y="4"/>
                  </a:lnTo>
                  <a:lnTo>
                    <a:pt x="28" y="1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1"/>
                  </a:lnTo>
                  <a:lnTo>
                    <a:pt x="49" y="4"/>
                  </a:lnTo>
                  <a:lnTo>
                    <a:pt x="54" y="7"/>
                  </a:lnTo>
                  <a:lnTo>
                    <a:pt x="60" y="10"/>
                  </a:lnTo>
                  <a:lnTo>
                    <a:pt x="64" y="15"/>
                  </a:lnTo>
                  <a:lnTo>
                    <a:pt x="66" y="21"/>
                  </a:lnTo>
                  <a:lnTo>
                    <a:pt x="69" y="27"/>
                  </a:lnTo>
                  <a:lnTo>
                    <a:pt x="70" y="34"/>
                  </a:lnTo>
                  <a:lnTo>
                    <a:pt x="71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96"/>
            <p:cNvSpPr>
              <a:spLocks/>
            </p:cNvSpPr>
            <p:nvPr/>
          </p:nvSpPr>
          <p:spPr bwMode="auto">
            <a:xfrm flipH="1">
              <a:off x="9445165" y="3202637"/>
              <a:ext cx="106117" cy="249606"/>
            </a:xfrm>
            <a:custGeom>
              <a:avLst/>
              <a:gdLst>
                <a:gd name="T0" fmla="*/ 101 w 101"/>
                <a:gd name="T1" fmla="*/ 276 h 277"/>
                <a:gd name="T2" fmla="*/ 101 w 101"/>
                <a:gd name="T3" fmla="*/ 276 h 277"/>
                <a:gd name="T4" fmla="*/ 95 w 101"/>
                <a:gd name="T5" fmla="*/ 271 h 277"/>
                <a:gd name="T6" fmla="*/ 88 w 101"/>
                <a:gd name="T7" fmla="*/ 266 h 277"/>
                <a:gd name="T8" fmla="*/ 80 w 101"/>
                <a:gd name="T9" fmla="*/ 257 h 277"/>
                <a:gd name="T10" fmla="*/ 73 w 101"/>
                <a:gd name="T11" fmla="*/ 244 h 277"/>
                <a:gd name="T12" fmla="*/ 69 w 101"/>
                <a:gd name="T13" fmla="*/ 237 h 277"/>
                <a:gd name="T14" fmla="*/ 67 w 101"/>
                <a:gd name="T15" fmla="*/ 228 h 277"/>
                <a:gd name="T16" fmla="*/ 65 w 101"/>
                <a:gd name="T17" fmla="*/ 219 h 277"/>
                <a:gd name="T18" fmla="*/ 62 w 101"/>
                <a:gd name="T19" fmla="*/ 209 h 277"/>
                <a:gd name="T20" fmla="*/ 61 w 101"/>
                <a:gd name="T21" fmla="*/ 197 h 277"/>
                <a:gd name="T22" fmla="*/ 61 w 101"/>
                <a:gd name="T23" fmla="*/ 184 h 277"/>
                <a:gd name="T24" fmla="*/ 61 w 101"/>
                <a:gd name="T25" fmla="*/ 184 h 277"/>
                <a:gd name="T26" fmla="*/ 62 w 101"/>
                <a:gd name="T27" fmla="*/ 133 h 277"/>
                <a:gd name="T28" fmla="*/ 62 w 101"/>
                <a:gd name="T29" fmla="*/ 90 h 277"/>
                <a:gd name="T30" fmla="*/ 61 w 101"/>
                <a:gd name="T31" fmla="*/ 49 h 277"/>
                <a:gd name="T32" fmla="*/ 61 w 101"/>
                <a:gd name="T33" fmla="*/ 49 h 277"/>
                <a:gd name="T34" fmla="*/ 61 w 101"/>
                <a:gd name="T35" fmla="*/ 41 h 277"/>
                <a:gd name="T36" fmla="*/ 60 w 101"/>
                <a:gd name="T37" fmla="*/ 35 h 277"/>
                <a:gd name="T38" fmla="*/ 59 w 101"/>
                <a:gd name="T39" fmla="*/ 26 h 277"/>
                <a:gd name="T40" fmla="*/ 56 w 101"/>
                <a:gd name="T41" fmla="*/ 17 h 277"/>
                <a:gd name="T42" fmla="*/ 53 w 101"/>
                <a:gd name="T43" fmla="*/ 13 h 277"/>
                <a:gd name="T44" fmla="*/ 50 w 101"/>
                <a:gd name="T45" fmla="*/ 10 h 277"/>
                <a:gd name="T46" fmla="*/ 47 w 101"/>
                <a:gd name="T47" fmla="*/ 7 h 277"/>
                <a:gd name="T48" fmla="*/ 42 w 101"/>
                <a:gd name="T49" fmla="*/ 3 h 277"/>
                <a:gd name="T50" fmla="*/ 38 w 101"/>
                <a:gd name="T51" fmla="*/ 1 h 277"/>
                <a:gd name="T52" fmla="*/ 32 w 101"/>
                <a:gd name="T53" fmla="*/ 0 h 277"/>
                <a:gd name="T54" fmla="*/ 32 w 101"/>
                <a:gd name="T55" fmla="*/ 0 h 277"/>
                <a:gd name="T56" fmla="*/ 22 w 101"/>
                <a:gd name="T57" fmla="*/ 0 h 277"/>
                <a:gd name="T58" fmla="*/ 18 w 101"/>
                <a:gd name="T59" fmla="*/ 1 h 277"/>
                <a:gd name="T60" fmla="*/ 14 w 101"/>
                <a:gd name="T61" fmla="*/ 2 h 277"/>
                <a:gd name="T62" fmla="*/ 12 w 101"/>
                <a:gd name="T63" fmla="*/ 3 h 277"/>
                <a:gd name="T64" fmla="*/ 10 w 101"/>
                <a:gd name="T65" fmla="*/ 6 h 277"/>
                <a:gd name="T66" fmla="*/ 6 w 101"/>
                <a:gd name="T67" fmla="*/ 11 h 277"/>
                <a:gd name="T68" fmla="*/ 4 w 101"/>
                <a:gd name="T69" fmla="*/ 19 h 277"/>
                <a:gd name="T70" fmla="*/ 4 w 101"/>
                <a:gd name="T71" fmla="*/ 27 h 277"/>
                <a:gd name="T72" fmla="*/ 2 w 101"/>
                <a:gd name="T73" fmla="*/ 49 h 277"/>
                <a:gd name="T74" fmla="*/ 2 w 101"/>
                <a:gd name="T75" fmla="*/ 49 h 277"/>
                <a:gd name="T76" fmla="*/ 1 w 101"/>
                <a:gd name="T77" fmla="*/ 82 h 277"/>
                <a:gd name="T78" fmla="*/ 0 w 101"/>
                <a:gd name="T79" fmla="*/ 105 h 277"/>
                <a:gd name="T80" fmla="*/ 0 w 101"/>
                <a:gd name="T81" fmla="*/ 130 h 277"/>
                <a:gd name="T82" fmla="*/ 2 w 101"/>
                <a:gd name="T83" fmla="*/ 156 h 277"/>
                <a:gd name="T84" fmla="*/ 4 w 101"/>
                <a:gd name="T85" fmla="*/ 183 h 277"/>
                <a:gd name="T86" fmla="*/ 9 w 101"/>
                <a:gd name="T87" fmla="*/ 209 h 277"/>
                <a:gd name="T88" fmla="*/ 14 w 101"/>
                <a:gd name="T89" fmla="*/ 233 h 277"/>
                <a:gd name="T90" fmla="*/ 14 w 101"/>
                <a:gd name="T91" fmla="*/ 233 h 277"/>
                <a:gd name="T92" fmla="*/ 18 w 101"/>
                <a:gd name="T93" fmla="*/ 240 h 277"/>
                <a:gd name="T94" fmla="*/ 21 w 101"/>
                <a:gd name="T95" fmla="*/ 246 h 277"/>
                <a:gd name="T96" fmla="*/ 25 w 101"/>
                <a:gd name="T97" fmla="*/ 252 h 277"/>
                <a:gd name="T98" fmla="*/ 30 w 101"/>
                <a:gd name="T99" fmla="*/ 257 h 277"/>
                <a:gd name="T100" fmla="*/ 35 w 101"/>
                <a:gd name="T101" fmla="*/ 261 h 277"/>
                <a:gd name="T102" fmla="*/ 41 w 101"/>
                <a:gd name="T103" fmla="*/ 265 h 277"/>
                <a:gd name="T104" fmla="*/ 55 w 101"/>
                <a:gd name="T105" fmla="*/ 270 h 277"/>
                <a:gd name="T106" fmla="*/ 67 w 101"/>
                <a:gd name="T107" fmla="*/ 274 h 277"/>
                <a:gd name="T108" fmla="*/ 80 w 101"/>
                <a:gd name="T109" fmla="*/ 276 h 277"/>
                <a:gd name="T110" fmla="*/ 92 w 101"/>
                <a:gd name="T111" fmla="*/ 277 h 277"/>
                <a:gd name="T112" fmla="*/ 101 w 101"/>
                <a:gd name="T113" fmla="*/ 276 h 277"/>
                <a:gd name="T114" fmla="*/ 101 w 101"/>
                <a:gd name="T115" fmla="*/ 2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" h="277">
                  <a:moveTo>
                    <a:pt x="101" y="276"/>
                  </a:moveTo>
                  <a:lnTo>
                    <a:pt x="101" y="276"/>
                  </a:lnTo>
                  <a:lnTo>
                    <a:pt x="95" y="271"/>
                  </a:lnTo>
                  <a:lnTo>
                    <a:pt x="88" y="266"/>
                  </a:lnTo>
                  <a:lnTo>
                    <a:pt x="80" y="257"/>
                  </a:lnTo>
                  <a:lnTo>
                    <a:pt x="73" y="244"/>
                  </a:lnTo>
                  <a:lnTo>
                    <a:pt x="69" y="237"/>
                  </a:lnTo>
                  <a:lnTo>
                    <a:pt x="67" y="228"/>
                  </a:lnTo>
                  <a:lnTo>
                    <a:pt x="65" y="219"/>
                  </a:lnTo>
                  <a:lnTo>
                    <a:pt x="62" y="209"/>
                  </a:lnTo>
                  <a:lnTo>
                    <a:pt x="61" y="197"/>
                  </a:lnTo>
                  <a:lnTo>
                    <a:pt x="61" y="184"/>
                  </a:lnTo>
                  <a:lnTo>
                    <a:pt x="61" y="184"/>
                  </a:lnTo>
                  <a:lnTo>
                    <a:pt x="62" y="133"/>
                  </a:lnTo>
                  <a:lnTo>
                    <a:pt x="62" y="90"/>
                  </a:lnTo>
                  <a:lnTo>
                    <a:pt x="61" y="49"/>
                  </a:lnTo>
                  <a:lnTo>
                    <a:pt x="61" y="49"/>
                  </a:lnTo>
                  <a:lnTo>
                    <a:pt x="61" y="41"/>
                  </a:lnTo>
                  <a:lnTo>
                    <a:pt x="60" y="35"/>
                  </a:lnTo>
                  <a:lnTo>
                    <a:pt x="59" y="26"/>
                  </a:lnTo>
                  <a:lnTo>
                    <a:pt x="56" y="17"/>
                  </a:lnTo>
                  <a:lnTo>
                    <a:pt x="53" y="13"/>
                  </a:lnTo>
                  <a:lnTo>
                    <a:pt x="50" y="10"/>
                  </a:lnTo>
                  <a:lnTo>
                    <a:pt x="47" y="7"/>
                  </a:lnTo>
                  <a:lnTo>
                    <a:pt x="42" y="3"/>
                  </a:lnTo>
                  <a:lnTo>
                    <a:pt x="38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10" y="6"/>
                  </a:lnTo>
                  <a:lnTo>
                    <a:pt x="6" y="11"/>
                  </a:lnTo>
                  <a:lnTo>
                    <a:pt x="4" y="19"/>
                  </a:lnTo>
                  <a:lnTo>
                    <a:pt x="4" y="27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1" y="82"/>
                  </a:lnTo>
                  <a:lnTo>
                    <a:pt x="0" y="105"/>
                  </a:lnTo>
                  <a:lnTo>
                    <a:pt x="0" y="130"/>
                  </a:lnTo>
                  <a:lnTo>
                    <a:pt x="2" y="156"/>
                  </a:lnTo>
                  <a:lnTo>
                    <a:pt x="4" y="183"/>
                  </a:lnTo>
                  <a:lnTo>
                    <a:pt x="9" y="209"/>
                  </a:lnTo>
                  <a:lnTo>
                    <a:pt x="14" y="233"/>
                  </a:lnTo>
                  <a:lnTo>
                    <a:pt x="14" y="233"/>
                  </a:lnTo>
                  <a:lnTo>
                    <a:pt x="18" y="240"/>
                  </a:lnTo>
                  <a:lnTo>
                    <a:pt x="21" y="246"/>
                  </a:lnTo>
                  <a:lnTo>
                    <a:pt x="25" y="252"/>
                  </a:lnTo>
                  <a:lnTo>
                    <a:pt x="30" y="257"/>
                  </a:lnTo>
                  <a:lnTo>
                    <a:pt x="35" y="261"/>
                  </a:lnTo>
                  <a:lnTo>
                    <a:pt x="41" y="265"/>
                  </a:lnTo>
                  <a:lnTo>
                    <a:pt x="55" y="270"/>
                  </a:lnTo>
                  <a:lnTo>
                    <a:pt x="67" y="274"/>
                  </a:lnTo>
                  <a:lnTo>
                    <a:pt x="80" y="276"/>
                  </a:lnTo>
                  <a:lnTo>
                    <a:pt x="92" y="277"/>
                  </a:lnTo>
                  <a:lnTo>
                    <a:pt x="101" y="276"/>
                  </a:lnTo>
                  <a:lnTo>
                    <a:pt x="101" y="276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97"/>
            <p:cNvSpPr>
              <a:spLocks/>
            </p:cNvSpPr>
            <p:nvPr/>
          </p:nvSpPr>
          <p:spPr bwMode="auto">
            <a:xfrm flipH="1">
              <a:off x="9351532" y="3421042"/>
              <a:ext cx="549314" cy="193445"/>
            </a:xfrm>
            <a:custGeom>
              <a:avLst/>
              <a:gdLst>
                <a:gd name="T0" fmla="*/ 307 w 533"/>
                <a:gd name="T1" fmla="*/ 219 h 220"/>
                <a:gd name="T2" fmla="*/ 337 w 533"/>
                <a:gd name="T3" fmla="*/ 214 h 220"/>
                <a:gd name="T4" fmla="*/ 371 w 533"/>
                <a:gd name="T5" fmla="*/ 204 h 220"/>
                <a:gd name="T6" fmla="*/ 406 w 533"/>
                <a:gd name="T7" fmla="*/ 190 h 220"/>
                <a:gd name="T8" fmla="*/ 441 w 533"/>
                <a:gd name="T9" fmla="*/ 174 h 220"/>
                <a:gd name="T10" fmla="*/ 472 w 533"/>
                <a:gd name="T11" fmla="*/ 156 h 220"/>
                <a:gd name="T12" fmla="*/ 498 w 533"/>
                <a:gd name="T13" fmla="*/ 136 h 220"/>
                <a:gd name="T14" fmla="*/ 517 w 533"/>
                <a:gd name="T15" fmla="*/ 117 h 220"/>
                <a:gd name="T16" fmla="*/ 526 w 533"/>
                <a:gd name="T17" fmla="*/ 98 h 220"/>
                <a:gd name="T18" fmla="*/ 532 w 533"/>
                <a:gd name="T19" fmla="*/ 71 h 220"/>
                <a:gd name="T20" fmla="*/ 533 w 533"/>
                <a:gd name="T21" fmla="*/ 54 h 220"/>
                <a:gd name="T22" fmla="*/ 526 w 533"/>
                <a:gd name="T23" fmla="*/ 39 h 220"/>
                <a:gd name="T24" fmla="*/ 509 w 533"/>
                <a:gd name="T25" fmla="*/ 18 h 220"/>
                <a:gd name="T26" fmla="*/ 507 w 533"/>
                <a:gd name="T27" fmla="*/ 17 h 220"/>
                <a:gd name="T28" fmla="*/ 484 w 533"/>
                <a:gd name="T29" fmla="*/ 13 h 220"/>
                <a:gd name="T30" fmla="*/ 427 w 533"/>
                <a:gd name="T31" fmla="*/ 8 h 220"/>
                <a:gd name="T32" fmla="*/ 261 w 533"/>
                <a:gd name="T33" fmla="*/ 1 h 220"/>
                <a:gd name="T34" fmla="*/ 97 w 533"/>
                <a:gd name="T35" fmla="*/ 0 h 220"/>
                <a:gd name="T36" fmla="*/ 27 w 533"/>
                <a:gd name="T37" fmla="*/ 2 h 220"/>
                <a:gd name="T38" fmla="*/ 21 w 533"/>
                <a:gd name="T39" fmla="*/ 3 h 220"/>
                <a:gd name="T40" fmla="*/ 12 w 533"/>
                <a:gd name="T41" fmla="*/ 17 h 220"/>
                <a:gd name="T42" fmla="*/ 3 w 533"/>
                <a:gd name="T43" fmla="*/ 35 h 220"/>
                <a:gd name="T44" fmla="*/ 1 w 533"/>
                <a:gd name="T45" fmla="*/ 45 h 220"/>
                <a:gd name="T46" fmla="*/ 1 w 533"/>
                <a:gd name="T47" fmla="*/ 58 h 220"/>
                <a:gd name="T48" fmla="*/ 4 w 533"/>
                <a:gd name="T49" fmla="*/ 75 h 220"/>
                <a:gd name="T50" fmla="*/ 13 w 533"/>
                <a:gd name="T51" fmla="*/ 93 h 220"/>
                <a:gd name="T52" fmla="*/ 18 w 533"/>
                <a:gd name="T53" fmla="*/ 101 h 220"/>
                <a:gd name="T54" fmla="*/ 36 w 533"/>
                <a:gd name="T55" fmla="*/ 122 h 220"/>
                <a:gd name="T56" fmla="*/ 68 w 533"/>
                <a:gd name="T57" fmla="*/ 148 h 220"/>
                <a:gd name="T58" fmla="*/ 108 w 533"/>
                <a:gd name="T59" fmla="*/ 171 h 220"/>
                <a:gd name="T60" fmla="*/ 150 w 533"/>
                <a:gd name="T61" fmla="*/ 190 h 220"/>
                <a:gd name="T62" fmla="*/ 195 w 533"/>
                <a:gd name="T63" fmla="*/ 204 h 220"/>
                <a:gd name="T64" fmla="*/ 238 w 533"/>
                <a:gd name="T65" fmla="*/ 215 h 220"/>
                <a:gd name="T66" fmla="*/ 276 w 533"/>
                <a:gd name="T67" fmla="*/ 220 h 220"/>
                <a:gd name="T68" fmla="*/ 307 w 533"/>
                <a:gd name="T69" fmla="*/ 21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3" h="220">
                  <a:moveTo>
                    <a:pt x="307" y="219"/>
                  </a:moveTo>
                  <a:lnTo>
                    <a:pt x="307" y="219"/>
                  </a:lnTo>
                  <a:lnTo>
                    <a:pt x="322" y="217"/>
                  </a:lnTo>
                  <a:lnTo>
                    <a:pt x="337" y="214"/>
                  </a:lnTo>
                  <a:lnTo>
                    <a:pt x="353" y="210"/>
                  </a:lnTo>
                  <a:lnTo>
                    <a:pt x="371" y="204"/>
                  </a:lnTo>
                  <a:lnTo>
                    <a:pt x="388" y="198"/>
                  </a:lnTo>
                  <a:lnTo>
                    <a:pt x="406" y="190"/>
                  </a:lnTo>
                  <a:lnTo>
                    <a:pt x="423" y="183"/>
                  </a:lnTo>
                  <a:lnTo>
                    <a:pt x="441" y="174"/>
                  </a:lnTo>
                  <a:lnTo>
                    <a:pt x="456" y="164"/>
                  </a:lnTo>
                  <a:lnTo>
                    <a:pt x="472" y="156"/>
                  </a:lnTo>
                  <a:lnTo>
                    <a:pt x="486" y="146"/>
                  </a:lnTo>
                  <a:lnTo>
                    <a:pt x="498" y="136"/>
                  </a:lnTo>
                  <a:lnTo>
                    <a:pt x="509" y="126"/>
                  </a:lnTo>
                  <a:lnTo>
                    <a:pt x="517" y="117"/>
                  </a:lnTo>
                  <a:lnTo>
                    <a:pt x="524" y="107"/>
                  </a:lnTo>
                  <a:lnTo>
                    <a:pt x="526" y="98"/>
                  </a:lnTo>
                  <a:lnTo>
                    <a:pt x="526" y="98"/>
                  </a:lnTo>
                  <a:lnTo>
                    <a:pt x="532" y="71"/>
                  </a:lnTo>
                  <a:lnTo>
                    <a:pt x="533" y="62"/>
                  </a:lnTo>
                  <a:lnTo>
                    <a:pt x="533" y="54"/>
                  </a:lnTo>
                  <a:lnTo>
                    <a:pt x="530" y="47"/>
                  </a:lnTo>
                  <a:lnTo>
                    <a:pt x="526" y="39"/>
                  </a:lnTo>
                  <a:lnTo>
                    <a:pt x="519" y="30"/>
                  </a:lnTo>
                  <a:lnTo>
                    <a:pt x="509" y="18"/>
                  </a:lnTo>
                  <a:lnTo>
                    <a:pt x="509" y="18"/>
                  </a:lnTo>
                  <a:lnTo>
                    <a:pt x="507" y="17"/>
                  </a:lnTo>
                  <a:lnTo>
                    <a:pt x="501" y="15"/>
                  </a:lnTo>
                  <a:lnTo>
                    <a:pt x="484" y="13"/>
                  </a:lnTo>
                  <a:lnTo>
                    <a:pt x="459" y="10"/>
                  </a:lnTo>
                  <a:lnTo>
                    <a:pt x="427" y="8"/>
                  </a:lnTo>
                  <a:lnTo>
                    <a:pt x="349" y="4"/>
                  </a:lnTo>
                  <a:lnTo>
                    <a:pt x="261" y="1"/>
                  </a:lnTo>
                  <a:lnTo>
                    <a:pt x="174" y="0"/>
                  </a:lnTo>
                  <a:lnTo>
                    <a:pt x="97" y="0"/>
                  </a:lnTo>
                  <a:lnTo>
                    <a:pt x="42" y="1"/>
                  </a:lnTo>
                  <a:lnTo>
                    <a:pt x="27" y="2"/>
                  </a:lnTo>
                  <a:lnTo>
                    <a:pt x="23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12" y="17"/>
                  </a:lnTo>
                  <a:lnTo>
                    <a:pt x="7" y="25"/>
                  </a:lnTo>
                  <a:lnTo>
                    <a:pt x="3" y="35"/>
                  </a:lnTo>
                  <a:lnTo>
                    <a:pt x="1" y="40"/>
                  </a:lnTo>
                  <a:lnTo>
                    <a:pt x="1" y="45"/>
                  </a:lnTo>
                  <a:lnTo>
                    <a:pt x="0" y="52"/>
                  </a:lnTo>
                  <a:lnTo>
                    <a:pt x="1" y="58"/>
                  </a:lnTo>
                  <a:lnTo>
                    <a:pt x="2" y="66"/>
                  </a:lnTo>
                  <a:lnTo>
                    <a:pt x="4" y="75"/>
                  </a:lnTo>
                  <a:lnTo>
                    <a:pt x="9" y="83"/>
                  </a:lnTo>
                  <a:lnTo>
                    <a:pt x="13" y="93"/>
                  </a:lnTo>
                  <a:lnTo>
                    <a:pt x="13" y="93"/>
                  </a:lnTo>
                  <a:lnTo>
                    <a:pt x="18" y="101"/>
                  </a:lnTo>
                  <a:lnTo>
                    <a:pt x="23" y="107"/>
                  </a:lnTo>
                  <a:lnTo>
                    <a:pt x="36" y="122"/>
                  </a:lnTo>
                  <a:lnTo>
                    <a:pt x="51" y="135"/>
                  </a:lnTo>
                  <a:lnTo>
                    <a:pt x="68" y="148"/>
                  </a:lnTo>
                  <a:lnTo>
                    <a:pt x="87" y="160"/>
                  </a:lnTo>
                  <a:lnTo>
                    <a:pt x="108" y="171"/>
                  </a:lnTo>
                  <a:lnTo>
                    <a:pt x="129" y="180"/>
                  </a:lnTo>
                  <a:lnTo>
                    <a:pt x="150" y="190"/>
                  </a:lnTo>
                  <a:lnTo>
                    <a:pt x="173" y="198"/>
                  </a:lnTo>
                  <a:lnTo>
                    <a:pt x="195" y="204"/>
                  </a:lnTo>
                  <a:lnTo>
                    <a:pt x="216" y="211"/>
                  </a:lnTo>
                  <a:lnTo>
                    <a:pt x="238" y="215"/>
                  </a:lnTo>
                  <a:lnTo>
                    <a:pt x="258" y="218"/>
                  </a:lnTo>
                  <a:lnTo>
                    <a:pt x="276" y="220"/>
                  </a:lnTo>
                  <a:lnTo>
                    <a:pt x="293" y="220"/>
                  </a:lnTo>
                  <a:lnTo>
                    <a:pt x="307" y="219"/>
                  </a:lnTo>
                  <a:lnTo>
                    <a:pt x="307" y="219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98"/>
            <p:cNvSpPr>
              <a:spLocks/>
            </p:cNvSpPr>
            <p:nvPr/>
          </p:nvSpPr>
          <p:spPr bwMode="auto">
            <a:xfrm flipH="1">
              <a:off x="9357774" y="3327440"/>
              <a:ext cx="536829" cy="255847"/>
            </a:xfrm>
            <a:custGeom>
              <a:avLst/>
              <a:gdLst>
                <a:gd name="T0" fmla="*/ 297 w 516"/>
                <a:gd name="T1" fmla="*/ 284 h 287"/>
                <a:gd name="T2" fmla="*/ 367 w 516"/>
                <a:gd name="T3" fmla="*/ 257 h 287"/>
                <a:gd name="T4" fmla="*/ 427 w 516"/>
                <a:gd name="T5" fmla="*/ 229 h 287"/>
                <a:gd name="T6" fmla="*/ 465 w 516"/>
                <a:gd name="T7" fmla="*/ 208 h 287"/>
                <a:gd name="T8" fmla="*/ 496 w 516"/>
                <a:gd name="T9" fmla="*/ 185 h 287"/>
                <a:gd name="T10" fmla="*/ 511 w 516"/>
                <a:gd name="T11" fmla="*/ 169 h 287"/>
                <a:gd name="T12" fmla="*/ 516 w 516"/>
                <a:gd name="T13" fmla="*/ 158 h 287"/>
                <a:gd name="T14" fmla="*/ 516 w 516"/>
                <a:gd name="T15" fmla="*/ 153 h 287"/>
                <a:gd name="T16" fmla="*/ 514 w 516"/>
                <a:gd name="T17" fmla="*/ 141 h 287"/>
                <a:gd name="T18" fmla="*/ 506 w 516"/>
                <a:gd name="T19" fmla="*/ 129 h 287"/>
                <a:gd name="T20" fmla="*/ 492 w 516"/>
                <a:gd name="T21" fmla="*/ 117 h 287"/>
                <a:gd name="T22" fmla="*/ 455 w 516"/>
                <a:gd name="T23" fmla="*/ 91 h 287"/>
                <a:gd name="T24" fmla="*/ 407 w 516"/>
                <a:gd name="T25" fmla="*/ 65 h 287"/>
                <a:gd name="T26" fmla="*/ 353 w 516"/>
                <a:gd name="T27" fmla="*/ 41 h 287"/>
                <a:gd name="T28" fmla="*/ 301 w 516"/>
                <a:gd name="T29" fmla="*/ 22 h 287"/>
                <a:gd name="T30" fmla="*/ 253 w 516"/>
                <a:gd name="T31" fmla="*/ 7 h 287"/>
                <a:gd name="T32" fmla="*/ 218 w 516"/>
                <a:gd name="T33" fmla="*/ 0 h 287"/>
                <a:gd name="T34" fmla="*/ 206 w 516"/>
                <a:gd name="T35" fmla="*/ 0 h 287"/>
                <a:gd name="T36" fmla="*/ 182 w 516"/>
                <a:gd name="T37" fmla="*/ 7 h 287"/>
                <a:gd name="T38" fmla="*/ 148 w 516"/>
                <a:gd name="T39" fmla="*/ 19 h 287"/>
                <a:gd name="T40" fmla="*/ 111 w 516"/>
                <a:gd name="T41" fmla="*/ 36 h 287"/>
                <a:gd name="T42" fmla="*/ 74 w 516"/>
                <a:gd name="T43" fmla="*/ 57 h 287"/>
                <a:gd name="T44" fmla="*/ 41 w 516"/>
                <a:gd name="T45" fmla="*/ 79 h 287"/>
                <a:gd name="T46" fmla="*/ 16 w 516"/>
                <a:gd name="T47" fmla="*/ 103 h 287"/>
                <a:gd name="T48" fmla="*/ 3 w 516"/>
                <a:gd name="T49" fmla="*/ 120 h 287"/>
                <a:gd name="T50" fmla="*/ 0 w 516"/>
                <a:gd name="T51" fmla="*/ 131 h 287"/>
                <a:gd name="T52" fmla="*/ 1 w 516"/>
                <a:gd name="T53" fmla="*/ 142 h 287"/>
                <a:gd name="T54" fmla="*/ 3 w 516"/>
                <a:gd name="T55" fmla="*/ 147 h 287"/>
                <a:gd name="T56" fmla="*/ 26 w 516"/>
                <a:gd name="T57" fmla="*/ 176 h 287"/>
                <a:gd name="T58" fmla="*/ 56 w 516"/>
                <a:gd name="T59" fmla="*/ 205 h 287"/>
                <a:gd name="T60" fmla="*/ 93 w 516"/>
                <a:gd name="T61" fmla="*/ 229 h 287"/>
                <a:gd name="T62" fmla="*/ 135 w 516"/>
                <a:gd name="T63" fmla="*/ 251 h 287"/>
                <a:gd name="T64" fmla="*/ 178 w 516"/>
                <a:gd name="T65" fmla="*/ 268 h 287"/>
                <a:gd name="T66" fmla="*/ 221 w 516"/>
                <a:gd name="T67" fmla="*/ 280 h 287"/>
                <a:gd name="T68" fmla="*/ 262 w 516"/>
                <a:gd name="T69" fmla="*/ 286 h 287"/>
                <a:gd name="T70" fmla="*/ 297 w 516"/>
                <a:gd name="T71" fmla="*/ 28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6" h="287">
                  <a:moveTo>
                    <a:pt x="297" y="284"/>
                  </a:moveTo>
                  <a:lnTo>
                    <a:pt x="297" y="284"/>
                  </a:lnTo>
                  <a:lnTo>
                    <a:pt x="332" y="272"/>
                  </a:lnTo>
                  <a:lnTo>
                    <a:pt x="367" y="257"/>
                  </a:lnTo>
                  <a:lnTo>
                    <a:pt x="407" y="240"/>
                  </a:lnTo>
                  <a:lnTo>
                    <a:pt x="427" y="229"/>
                  </a:lnTo>
                  <a:lnTo>
                    <a:pt x="446" y="219"/>
                  </a:lnTo>
                  <a:lnTo>
                    <a:pt x="465" y="208"/>
                  </a:lnTo>
                  <a:lnTo>
                    <a:pt x="482" y="197"/>
                  </a:lnTo>
                  <a:lnTo>
                    <a:pt x="496" y="185"/>
                  </a:lnTo>
                  <a:lnTo>
                    <a:pt x="507" y="174"/>
                  </a:lnTo>
                  <a:lnTo>
                    <a:pt x="511" y="169"/>
                  </a:lnTo>
                  <a:lnTo>
                    <a:pt x="514" y="164"/>
                  </a:lnTo>
                  <a:lnTo>
                    <a:pt x="516" y="158"/>
                  </a:lnTo>
                  <a:lnTo>
                    <a:pt x="516" y="153"/>
                  </a:lnTo>
                  <a:lnTo>
                    <a:pt x="516" y="153"/>
                  </a:lnTo>
                  <a:lnTo>
                    <a:pt x="516" y="147"/>
                  </a:lnTo>
                  <a:lnTo>
                    <a:pt x="514" y="141"/>
                  </a:lnTo>
                  <a:lnTo>
                    <a:pt x="510" y="135"/>
                  </a:lnTo>
                  <a:lnTo>
                    <a:pt x="506" y="129"/>
                  </a:lnTo>
                  <a:lnTo>
                    <a:pt x="499" y="124"/>
                  </a:lnTo>
                  <a:lnTo>
                    <a:pt x="492" y="117"/>
                  </a:lnTo>
                  <a:lnTo>
                    <a:pt x="476" y="104"/>
                  </a:lnTo>
                  <a:lnTo>
                    <a:pt x="455" y="91"/>
                  </a:lnTo>
                  <a:lnTo>
                    <a:pt x="432" y="78"/>
                  </a:lnTo>
                  <a:lnTo>
                    <a:pt x="407" y="65"/>
                  </a:lnTo>
                  <a:lnTo>
                    <a:pt x="380" y="53"/>
                  </a:lnTo>
                  <a:lnTo>
                    <a:pt x="353" y="41"/>
                  </a:lnTo>
                  <a:lnTo>
                    <a:pt x="326" y="31"/>
                  </a:lnTo>
                  <a:lnTo>
                    <a:pt x="301" y="22"/>
                  </a:lnTo>
                  <a:lnTo>
                    <a:pt x="276" y="13"/>
                  </a:lnTo>
                  <a:lnTo>
                    <a:pt x="253" y="7"/>
                  </a:lnTo>
                  <a:lnTo>
                    <a:pt x="234" y="3"/>
                  </a:lnTo>
                  <a:lnTo>
                    <a:pt x="218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195" y="3"/>
                  </a:lnTo>
                  <a:lnTo>
                    <a:pt x="182" y="7"/>
                  </a:lnTo>
                  <a:lnTo>
                    <a:pt x="166" y="12"/>
                  </a:lnTo>
                  <a:lnTo>
                    <a:pt x="148" y="19"/>
                  </a:lnTo>
                  <a:lnTo>
                    <a:pt x="130" y="27"/>
                  </a:lnTo>
                  <a:lnTo>
                    <a:pt x="111" y="36"/>
                  </a:lnTo>
                  <a:lnTo>
                    <a:pt x="93" y="46"/>
                  </a:lnTo>
                  <a:lnTo>
                    <a:pt x="74" y="57"/>
                  </a:lnTo>
                  <a:lnTo>
                    <a:pt x="57" y="67"/>
                  </a:lnTo>
                  <a:lnTo>
                    <a:pt x="41" y="79"/>
                  </a:lnTo>
                  <a:lnTo>
                    <a:pt x="27" y="91"/>
                  </a:lnTo>
                  <a:lnTo>
                    <a:pt x="16" y="103"/>
                  </a:lnTo>
                  <a:lnTo>
                    <a:pt x="7" y="115"/>
                  </a:lnTo>
                  <a:lnTo>
                    <a:pt x="3" y="120"/>
                  </a:lnTo>
                  <a:lnTo>
                    <a:pt x="1" y="126"/>
                  </a:lnTo>
                  <a:lnTo>
                    <a:pt x="0" y="131"/>
                  </a:lnTo>
                  <a:lnTo>
                    <a:pt x="0" y="137"/>
                  </a:lnTo>
                  <a:lnTo>
                    <a:pt x="1" y="142"/>
                  </a:lnTo>
                  <a:lnTo>
                    <a:pt x="3" y="147"/>
                  </a:lnTo>
                  <a:lnTo>
                    <a:pt x="3" y="147"/>
                  </a:lnTo>
                  <a:lnTo>
                    <a:pt x="13" y="162"/>
                  </a:lnTo>
                  <a:lnTo>
                    <a:pt x="26" y="176"/>
                  </a:lnTo>
                  <a:lnTo>
                    <a:pt x="39" y="192"/>
                  </a:lnTo>
                  <a:lnTo>
                    <a:pt x="56" y="205"/>
                  </a:lnTo>
                  <a:lnTo>
                    <a:pt x="74" y="218"/>
                  </a:lnTo>
                  <a:lnTo>
                    <a:pt x="93" y="229"/>
                  </a:lnTo>
                  <a:lnTo>
                    <a:pt x="113" y="241"/>
                  </a:lnTo>
                  <a:lnTo>
                    <a:pt x="135" y="251"/>
                  </a:lnTo>
                  <a:lnTo>
                    <a:pt x="157" y="261"/>
                  </a:lnTo>
                  <a:lnTo>
                    <a:pt x="178" y="268"/>
                  </a:lnTo>
                  <a:lnTo>
                    <a:pt x="200" y="275"/>
                  </a:lnTo>
                  <a:lnTo>
                    <a:pt x="221" y="280"/>
                  </a:lnTo>
                  <a:lnTo>
                    <a:pt x="242" y="284"/>
                  </a:lnTo>
                  <a:lnTo>
                    <a:pt x="262" y="286"/>
                  </a:lnTo>
                  <a:lnTo>
                    <a:pt x="280" y="287"/>
                  </a:lnTo>
                  <a:lnTo>
                    <a:pt x="297" y="284"/>
                  </a:lnTo>
                  <a:lnTo>
                    <a:pt x="297" y="284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899"/>
            <p:cNvSpPr>
              <a:spLocks/>
            </p:cNvSpPr>
            <p:nvPr/>
          </p:nvSpPr>
          <p:spPr bwMode="auto">
            <a:xfrm flipH="1">
              <a:off x="9314079" y="3065353"/>
              <a:ext cx="368290" cy="262087"/>
            </a:xfrm>
            <a:custGeom>
              <a:avLst/>
              <a:gdLst>
                <a:gd name="T0" fmla="*/ 326 w 356"/>
                <a:gd name="T1" fmla="*/ 114 h 300"/>
                <a:gd name="T2" fmla="*/ 313 w 356"/>
                <a:gd name="T3" fmla="*/ 100 h 300"/>
                <a:gd name="T4" fmla="*/ 288 w 356"/>
                <a:gd name="T5" fmla="*/ 81 h 300"/>
                <a:gd name="T6" fmla="*/ 216 w 356"/>
                <a:gd name="T7" fmla="*/ 43 h 300"/>
                <a:gd name="T8" fmla="*/ 177 w 356"/>
                <a:gd name="T9" fmla="*/ 25 h 300"/>
                <a:gd name="T10" fmla="*/ 138 w 356"/>
                <a:gd name="T11" fmla="*/ 10 h 300"/>
                <a:gd name="T12" fmla="*/ 103 w 356"/>
                <a:gd name="T13" fmla="*/ 1 h 300"/>
                <a:gd name="T14" fmla="*/ 76 w 356"/>
                <a:gd name="T15" fmla="*/ 0 h 300"/>
                <a:gd name="T16" fmla="*/ 57 w 356"/>
                <a:gd name="T17" fmla="*/ 1 h 300"/>
                <a:gd name="T18" fmla="*/ 38 w 356"/>
                <a:gd name="T19" fmla="*/ 6 h 300"/>
                <a:gd name="T20" fmla="*/ 20 w 356"/>
                <a:gd name="T21" fmla="*/ 19 h 300"/>
                <a:gd name="T22" fmla="*/ 3 w 356"/>
                <a:gd name="T23" fmla="*/ 43 h 300"/>
                <a:gd name="T24" fmla="*/ 1 w 356"/>
                <a:gd name="T25" fmla="*/ 48 h 300"/>
                <a:gd name="T26" fmla="*/ 0 w 356"/>
                <a:gd name="T27" fmla="*/ 63 h 300"/>
                <a:gd name="T28" fmla="*/ 4 w 356"/>
                <a:gd name="T29" fmla="*/ 90 h 300"/>
                <a:gd name="T30" fmla="*/ 19 w 356"/>
                <a:gd name="T31" fmla="*/ 133 h 300"/>
                <a:gd name="T32" fmla="*/ 40 w 356"/>
                <a:gd name="T33" fmla="*/ 175 h 300"/>
                <a:gd name="T34" fmla="*/ 52 w 356"/>
                <a:gd name="T35" fmla="*/ 195 h 300"/>
                <a:gd name="T36" fmla="*/ 67 w 356"/>
                <a:gd name="T37" fmla="*/ 213 h 300"/>
                <a:gd name="T38" fmla="*/ 91 w 356"/>
                <a:gd name="T39" fmla="*/ 233 h 300"/>
                <a:gd name="T40" fmla="*/ 120 w 356"/>
                <a:gd name="T41" fmla="*/ 252 h 300"/>
                <a:gd name="T42" fmla="*/ 153 w 356"/>
                <a:gd name="T43" fmla="*/ 269 h 300"/>
                <a:gd name="T44" fmla="*/ 188 w 356"/>
                <a:gd name="T45" fmla="*/ 284 h 300"/>
                <a:gd name="T46" fmla="*/ 224 w 356"/>
                <a:gd name="T47" fmla="*/ 295 h 300"/>
                <a:gd name="T48" fmla="*/ 259 w 356"/>
                <a:gd name="T49" fmla="*/ 300 h 300"/>
                <a:gd name="T50" fmla="*/ 292 w 356"/>
                <a:gd name="T51" fmla="*/ 298 h 300"/>
                <a:gd name="T52" fmla="*/ 306 w 356"/>
                <a:gd name="T53" fmla="*/ 294 h 300"/>
                <a:gd name="T54" fmla="*/ 328 w 356"/>
                <a:gd name="T55" fmla="*/ 287 h 300"/>
                <a:gd name="T56" fmla="*/ 340 w 356"/>
                <a:gd name="T57" fmla="*/ 278 h 300"/>
                <a:gd name="T58" fmla="*/ 345 w 356"/>
                <a:gd name="T59" fmla="*/ 268 h 300"/>
                <a:gd name="T60" fmla="*/ 348 w 356"/>
                <a:gd name="T61" fmla="*/ 263 h 300"/>
                <a:gd name="T62" fmla="*/ 353 w 356"/>
                <a:gd name="T63" fmla="*/ 244 h 300"/>
                <a:gd name="T64" fmla="*/ 356 w 356"/>
                <a:gd name="T65" fmla="*/ 225 h 300"/>
                <a:gd name="T66" fmla="*/ 354 w 356"/>
                <a:gd name="T67" fmla="*/ 203 h 300"/>
                <a:gd name="T68" fmla="*/ 347 w 356"/>
                <a:gd name="T69" fmla="*/ 161 h 300"/>
                <a:gd name="T70" fmla="*/ 333 w 356"/>
                <a:gd name="T71" fmla="*/ 127 h 300"/>
                <a:gd name="T72" fmla="*/ 326 w 356"/>
                <a:gd name="T73" fmla="*/ 11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6" h="300">
                  <a:moveTo>
                    <a:pt x="326" y="114"/>
                  </a:moveTo>
                  <a:lnTo>
                    <a:pt x="326" y="114"/>
                  </a:lnTo>
                  <a:lnTo>
                    <a:pt x="321" y="107"/>
                  </a:lnTo>
                  <a:lnTo>
                    <a:pt x="313" y="100"/>
                  </a:lnTo>
                  <a:lnTo>
                    <a:pt x="302" y="91"/>
                  </a:lnTo>
                  <a:lnTo>
                    <a:pt x="288" y="81"/>
                  </a:lnTo>
                  <a:lnTo>
                    <a:pt x="255" y="62"/>
                  </a:lnTo>
                  <a:lnTo>
                    <a:pt x="216" y="43"/>
                  </a:lnTo>
                  <a:lnTo>
                    <a:pt x="196" y="34"/>
                  </a:lnTo>
                  <a:lnTo>
                    <a:pt x="177" y="25"/>
                  </a:lnTo>
                  <a:lnTo>
                    <a:pt x="157" y="17"/>
                  </a:lnTo>
                  <a:lnTo>
                    <a:pt x="138" y="10"/>
                  </a:lnTo>
                  <a:lnTo>
                    <a:pt x="120" y="6"/>
                  </a:lnTo>
                  <a:lnTo>
                    <a:pt x="103" y="1"/>
                  </a:lnTo>
                  <a:lnTo>
                    <a:pt x="89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57" y="1"/>
                  </a:lnTo>
                  <a:lnTo>
                    <a:pt x="48" y="3"/>
                  </a:lnTo>
                  <a:lnTo>
                    <a:pt x="38" y="6"/>
                  </a:lnTo>
                  <a:lnTo>
                    <a:pt x="29" y="11"/>
                  </a:lnTo>
                  <a:lnTo>
                    <a:pt x="20" y="19"/>
                  </a:lnTo>
                  <a:lnTo>
                    <a:pt x="11" y="28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1" y="48"/>
                  </a:lnTo>
                  <a:lnTo>
                    <a:pt x="1" y="55"/>
                  </a:lnTo>
                  <a:lnTo>
                    <a:pt x="0" y="63"/>
                  </a:lnTo>
                  <a:lnTo>
                    <a:pt x="1" y="72"/>
                  </a:lnTo>
                  <a:lnTo>
                    <a:pt x="4" y="90"/>
                  </a:lnTo>
                  <a:lnTo>
                    <a:pt x="11" y="112"/>
                  </a:lnTo>
                  <a:lnTo>
                    <a:pt x="19" y="133"/>
                  </a:lnTo>
                  <a:lnTo>
                    <a:pt x="29" y="155"/>
                  </a:lnTo>
                  <a:lnTo>
                    <a:pt x="40" y="175"/>
                  </a:lnTo>
                  <a:lnTo>
                    <a:pt x="52" y="195"/>
                  </a:lnTo>
                  <a:lnTo>
                    <a:pt x="52" y="195"/>
                  </a:lnTo>
                  <a:lnTo>
                    <a:pt x="58" y="203"/>
                  </a:lnTo>
                  <a:lnTo>
                    <a:pt x="67" y="213"/>
                  </a:lnTo>
                  <a:lnTo>
                    <a:pt x="78" y="223"/>
                  </a:lnTo>
                  <a:lnTo>
                    <a:pt x="91" y="233"/>
                  </a:lnTo>
                  <a:lnTo>
                    <a:pt x="104" y="242"/>
                  </a:lnTo>
                  <a:lnTo>
                    <a:pt x="120" y="252"/>
                  </a:lnTo>
                  <a:lnTo>
                    <a:pt x="136" y="262"/>
                  </a:lnTo>
                  <a:lnTo>
                    <a:pt x="153" y="269"/>
                  </a:lnTo>
                  <a:lnTo>
                    <a:pt x="170" y="278"/>
                  </a:lnTo>
                  <a:lnTo>
                    <a:pt x="188" y="284"/>
                  </a:lnTo>
                  <a:lnTo>
                    <a:pt x="206" y="290"/>
                  </a:lnTo>
                  <a:lnTo>
                    <a:pt x="224" y="295"/>
                  </a:lnTo>
                  <a:lnTo>
                    <a:pt x="242" y="298"/>
                  </a:lnTo>
                  <a:lnTo>
                    <a:pt x="259" y="300"/>
                  </a:lnTo>
                  <a:lnTo>
                    <a:pt x="276" y="300"/>
                  </a:lnTo>
                  <a:lnTo>
                    <a:pt x="292" y="298"/>
                  </a:lnTo>
                  <a:lnTo>
                    <a:pt x="292" y="298"/>
                  </a:lnTo>
                  <a:lnTo>
                    <a:pt x="306" y="294"/>
                  </a:lnTo>
                  <a:lnTo>
                    <a:pt x="319" y="291"/>
                  </a:lnTo>
                  <a:lnTo>
                    <a:pt x="328" y="287"/>
                  </a:lnTo>
                  <a:lnTo>
                    <a:pt x="334" y="282"/>
                  </a:lnTo>
                  <a:lnTo>
                    <a:pt x="340" y="278"/>
                  </a:lnTo>
                  <a:lnTo>
                    <a:pt x="343" y="273"/>
                  </a:lnTo>
                  <a:lnTo>
                    <a:pt x="345" y="268"/>
                  </a:lnTo>
                  <a:lnTo>
                    <a:pt x="348" y="263"/>
                  </a:lnTo>
                  <a:lnTo>
                    <a:pt x="348" y="263"/>
                  </a:lnTo>
                  <a:lnTo>
                    <a:pt x="351" y="254"/>
                  </a:lnTo>
                  <a:lnTo>
                    <a:pt x="353" y="244"/>
                  </a:lnTo>
                  <a:lnTo>
                    <a:pt x="354" y="235"/>
                  </a:lnTo>
                  <a:lnTo>
                    <a:pt x="356" y="225"/>
                  </a:lnTo>
                  <a:lnTo>
                    <a:pt x="356" y="214"/>
                  </a:lnTo>
                  <a:lnTo>
                    <a:pt x="354" y="203"/>
                  </a:lnTo>
                  <a:lnTo>
                    <a:pt x="351" y="183"/>
                  </a:lnTo>
                  <a:lnTo>
                    <a:pt x="347" y="161"/>
                  </a:lnTo>
                  <a:lnTo>
                    <a:pt x="340" y="143"/>
                  </a:lnTo>
                  <a:lnTo>
                    <a:pt x="333" y="127"/>
                  </a:lnTo>
                  <a:lnTo>
                    <a:pt x="326" y="114"/>
                  </a:lnTo>
                  <a:lnTo>
                    <a:pt x="326" y="114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00"/>
            <p:cNvSpPr>
              <a:spLocks/>
            </p:cNvSpPr>
            <p:nvPr/>
          </p:nvSpPr>
          <p:spPr bwMode="auto">
            <a:xfrm flipH="1">
              <a:off x="9332805" y="3071594"/>
              <a:ext cx="349563" cy="262087"/>
            </a:xfrm>
            <a:custGeom>
              <a:avLst/>
              <a:gdLst>
                <a:gd name="T0" fmla="*/ 306 w 335"/>
                <a:gd name="T1" fmla="*/ 114 h 290"/>
                <a:gd name="T2" fmla="*/ 292 w 335"/>
                <a:gd name="T3" fmla="*/ 100 h 290"/>
                <a:gd name="T4" fmla="*/ 267 w 335"/>
                <a:gd name="T5" fmla="*/ 82 h 290"/>
                <a:gd name="T6" fmla="*/ 196 w 335"/>
                <a:gd name="T7" fmla="*/ 42 h 290"/>
                <a:gd name="T8" fmla="*/ 156 w 335"/>
                <a:gd name="T9" fmla="*/ 25 h 290"/>
                <a:gd name="T10" fmla="*/ 117 w 335"/>
                <a:gd name="T11" fmla="*/ 11 h 290"/>
                <a:gd name="T12" fmla="*/ 83 w 335"/>
                <a:gd name="T13" fmla="*/ 1 h 290"/>
                <a:gd name="T14" fmla="*/ 56 w 335"/>
                <a:gd name="T15" fmla="*/ 0 h 290"/>
                <a:gd name="T16" fmla="*/ 40 w 335"/>
                <a:gd name="T17" fmla="*/ 1 h 290"/>
                <a:gd name="T18" fmla="*/ 27 w 335"/>
                <a:gd name="T19" fmla="*/ 5 h 290"/>
                <a:gd name="T20" fmla="*/ 17 w 335"/>
                <a:gd name="T21" fmla="*/ 14 h 290"/>
                <a:gd name="T22" fmla="*/ 5 w 335"/>
                <a:gd name="T23" fmla="*/ 31 h 290"/>
                <a:gd name="T24" fmla="*/ 3 w 335"/>
                <a:gd name="T25" fmla="*/ 36 h 290"/>
                <a:gd name="T26" fmla="*/ 0 w 335"/>
                <a:gd name="T27" fmla="*/ 60 h 290"/>
                <a:gd name="T28" fmla="*/ 2 w 335"/>
                <a:gd name="T29" fmla="*/ 100 h 290"/>
                <a:gd name="T30" fmla="*/ 12 w 335"/>
                <a:gd name="T31" fmla="*/ 144 h 290"/>
                <a:gd name="T32" fmla="*/ 26 w 335"/>
                <a:gd name="T33" fmla="*/ 175 h 290"/>
                <a:gd name="T34" fmla="*/ 31 w 335"/>
                <a:gd name="T35" fmla="*/ 184 h 290"/>
                <a:gd name="T36" fmla="*/ 47 w 335"/>
                <a:gd name="T37" fmla="*/ 203 h 290"/>
                <a:gd name="T38" fmla="*/ 70 w 335"/>
                <a:gd name="T39" fmla="*/ 223 h 290"/>
                <a:gd name="T40" fmla="*/ 98 w 335"/>
                <a:gd name="T41" fmla="*/ 241 h 290"/>
                <a:gd name="T42" fmla="*/ 132 w 335"/>
                <a:gd name="T43" fmla="*/ 259 h 290"/>
                <a:gd name="T44" fmla="*/ 167 w 335"/>
                <a:gd name="T45" fmla="*/ 273 h 290"/>
                <a:gd name="T46" fmla="*/ 204 w 335"/>
                <a:gd name="T47" fmla="*/ 284 h 290"/>
                <a:gd name="T48" fmla="*/ 239 w 335"/>
                <a:gd name="T49" fmla="*/ 290 h 290"/>
                <a:gd name="T50" fmla="*/ 271 w 335"/>
                <a:gd name="T51" fmla="*/ 288 h 290"/>
                <a:gd name="T52" fmla="*/ 286 w 335"/>
                <a:gd name="T53" fmla="*/ 284 h 290"/>
                <a:gd name="T54" fmla="*/ 307 w 335"/>
                <a:gd name="T55" fmla="*/ 277 h 290"/>
                <a:gd name="T56" fmla="*/ 318 w 335"/>
                <a:gd name="T57" fmla="*/ 267 h 290"/>
                <a:gd name="T58" fmla="*/ 325 w 335"/>
                <a:gd name="T59" fmla="*/ 257 h 290"/>
                <a:gd name="T60" fmla="*/ 327 w 335"/>
                <a:gd name="T61" fmla="*/ 252 h 290"/>
                <a:gd name="T62" fmla="*/ 333 w 335"/>
                <a:gd name="T63" fmla="*/ 235 h 290"/>
                <a:gd name="T64" fmla="*/ 335 w 335"/>
                <a:gd name="T65" fmla="*/ 216 h 290"/>
                <a:gd name="T66" fmla="*/ 334 w 335"/>
                <a:gd name="T67" fmla="*/ 197 h 290"/>
                <a:gd name="T68" fmla="*/ 326 w 335"/>
                <a:gd name="T69" fmla="*/ 158 h 290"/>
                <a:gd name="T70" fmla="*/ 313 w 335"/>
                <a:gd name="T71" fmla="*/ 127 h 290"/>
                <a:gd name="T72" fmla="*/ 306 w 335"/>
                <a:gd name="T73" fmla="*/ 114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5" h="290">
                  <a:moveTo>
                    <a:pt x="306" y="114"/>
                  </a:moveTo>
                  <a:lnTo>
                    <a:pt x="306" y="114"/>
                  </a:lnTo>
                  <a:lnTo>
                    <a:pt x="300" y="107"/>
                  </a:lnTo>
                  <a:lnTo>
                    <a:pt x="292" y="100"/>
                  </a:lnTo>
                  <a:lnTo>
                    <a:pt x="281" y="91"/>
                  </a:lnTo>
                  <a:lnTo>
                    <a:pt x="267" y="82"/>
                  </a:lnTo>
                  <a:lnTo>
                    <a:pt x="234" y="62"/>
                  </a:lnTo>
                  <a:lnTo>
                    <a:pt x="196" y="42"/>
                  </a:lnTo>
                  <a:lnTo>
                    <a:pt x="176" y="34"/>
                  </a:lnTo>
                  <a:lnTo>
                    <a:pt x="156" y="25"/>
                  </a:lnTo>
                  <a:lnTo>
                    <a:pt x="137" y="18"/>
                  </a:lnTo>
                  <a:lnTo>
                    <a:pt x="117" y="11"/>
                  </a:lnTo>
                  <a:lnTo>
                    <a:pt x="100" y="6"/>
                  </a:lnTo>
                  <a:lnTo>
                    <a:pt x="83" y="1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0" y="1"/>
                  </a:lnTo>
                  <a:lnTo>
                    <a:pt x="33" y="2"/>
                  </a:lnTo>
                  <a:lnTo>
                    <a:pt x="27" y="5"/>
                  </a:lnTo>
                  <a:lnTo>
                    <a:pt x="22" y="9"/>
                  </a:lnTo>
                  <a:lnTo>
                    <a:pt x="17" y="14"/>
                  </a:lnTo>
                  <a:lnTo>
                    <a:pt x="11" y="21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3" y="36"/>
                  </a:lnTo>
                  <a:lnTo>
                    <a:pt x="1" y="43"/>
                  </a:lnTo>
                  <a:lnTo>
                    <a:pt x="0" y="60"/>
                  </a:lnTo>
                  <a:lnTo>
                    <a:pt x="0" y="79"/>
                  </a:lnTo>
                  <a:lnTo>
                    <a:pt x="2" y="100"/>
                  </a:lnTo>
                  <a:lnTo>
                    <a:pt x="5" y="122"/>
                  </a:lnTo>
                  <a:lnTo>
                    <a:pt x="12" y="144"/>
                  </a:lnTo>
                  <a:lnTo>
                    <a:pt x="21" y="166"/>
                  </a:lnTo>
                  <a:lnTo>
                    <a:pt x="26" y="175"/>
                  </a:lnTo>
                  <a:lnTo>
                    <a:pt x="31" y="184"/>
                  </a:lnTo>
                  <a:lnTo>
                    <a:pt x="31" y="184"/>
                  </a:lnTo>
                  <a:lnTo>
                    <a:pt x="38" y="194"/>
                  </a:lnTo>
                  <a:lnTo>
                    <a:pt x="47" y="203"/>
                  </a:lnTo>
                  <a:lnTo>
                    <a:pt x="57" y="213"/>
                  </a:lnTo>
                  <a:lnTo>
                    <a:pt x="70" y="223"/>
                  </a:lnTo>
                  <a:lnTo>
                    <a:pt x="84" y="232"/>
                  </a:lnTo>
                  <a:lnTo>
                    <a:pt x="98" y="241"/>
                  </a:lnTo>
                  <a:lnTo>
                    <a:pt x="115" y="251"/>
                  </a:lnTo>
                  <a:lnTo>
                    <a:pt x="132" y="259"/>
                  </a:lnTo>
                  <a:lnTo>
                    <a:pt x="149" y="267"/>
                  </a:lnTo>
                  <a:lnTo>
                    <a:pt x="167" y="273"/>
                  </a:lnTo>
                  <a:lnTo>
                    <a:pt x="186" y="280"/>
                  </a:lnTo>
                  <a:lnTo>
                    <a:pt x="204" y="284"/>
                  </a:lnTo>
                  <a:lnTo>
                    <a:pt x="221" y="288"/>
                  </a:lnTo>
                  <a:lnTo>
                    <a:pt x="239" y="290"/>
                  </a:lnTo>
                  <a:lnTo>
                    <a:pt x="255" y="290"/>
                  </a:lnTo>
                  <a:lnTo>
                    <a:pt x="271" y="288"/>
                  </a:lnTo>
                  <a:lnTo>
                    <a:pt x="271" y="288"/>
                  </a:lnTo>
                  <a:lnTo>
                    <a:pt x="286" y="284"/>
                  </a:lnTo>
                  <a:lnTo>
                    <a:pt x="298" y="280"/>
                  </a:lnTo>
                  <a:lnTo>
                    <a:pt x="307" y="277"/>
                  </a:lnTo>
                  <a:lnTo>
                    <a:pt x="314" y="272"/>
                  </a:lnTo>
                  <a:lnTo>
                    <a:pt x="318" y="267"/>
                  </a:lnTo>
                  <a:lnTo>
                    <a:pt x="323" y="263"/>
                  </a:lnTo>
                  <a:lnTo>
                    <a:pt x="325" y="257"/>
                  </a:lnTo>
                  <a:lnTo>
                    <a:pt x="327" y="252"/>
                  </a:lnTo>
                  <a:lnTo>
                    <a:pt x="327" y="252"/>
                  </a:lnTo>
                  <a:lnTo>
                    <a:pt x="331" y="243"/>
                  </a:lnTo>
                  <a:lnTo>
                    <a:pt x="333" y="235"/>
                  </a:lnTo>
                  <a:lnTo>
                    <a:pt x="334" y="225"/>
                  </a:lnTo>
                  <a:lnTo>
                    <a:pt x="335" y="216"/>
                  </a:lnTo>
                  <a:lnTo>
                    <a:pt x="335" y="207"/>
                  </a:lnTo>
                  <a:lnTo>
                    <a:pt x="334" y="197"/>
                  </a:lnTo>
                  <a:lnTo>
                    <a:pt x="331" y="177"/>
                  </a:lnTo>
                  <a:lnTo>
                    <a:pt x="326" y="158"/>
                  </a:lnTo>
                  <a:lnTo>
                    <a:pt x="319" y="142"/>
                  </a:lnTo>
                  <a:lnTo>
                    <a:pt x="313" y="127"/>
                  </a:lnTo>
                  <a:lnTo>
                    <a:pt x="306" y="114"/>
                  </a:lnTo>
                  <a:lnTo>
                    <a:pt x="306" y="114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01"/>
            <p:cNvSpPr>
              <a:spLocks/>
            </p:cNvSpPr>
            <p:nvPr/>
          </p:nvSpPr>
          <p:spPr bwMode="auto">
            <a:xfrm flipH="1">
              <a:off x="9108086" y="3570806"/>
              <a:ext cx="1466918" cy="574095"/>
            </a:xfrm>
            <a:custGeom>
              <a:avLst/>
              <a:gdLst>
                <a:gd name="T0" fmla="*/ 443 w 1411"/>
                <a:gd name="T1" fmla="*/ 0 h 646"/>
                <a:gd name="T2" fmla="*/ 699 w 1411"/>
                <a:gd name="T3" fmla="*/ 117 h 646"/>
                <a:gd name="T4" fmla="*/ 699 w 1411"/>
                <a:gd name="T5" fmla="*/ 117 h 646"/>
                <a:gd name="T6" fmla="*/ 692 w 1411"/>
                <a:gd name="T7" fmla="*/ 124 h 646"/>
                <a:gd name="T8" fmla="*/ 685 w 1411"/>
                <a:gd name="T9" fmla="*/ 131 h 646"/>
                <a:gd name="T10" fmla="*/ 681 w 1411"/>
                <a:gd name="T11" fmla="*/ 138 h 646"/>
                <a:gd name="T12" fmla="*/ 676 w 1411"/>
                <a:gd name="T13" fmla="*/ 145 h 646"/>
                <a:gd name="T14" fmla="*/ 673 w 1411"/>
                <a:gd name="T15" fmla="*/ 153 h 646"/>
                <a:gd name="T16" fmla="*/ 670 w 1411"/>
                <a:gd name="T17" fmla="*/ 161 h 646"/>
                <a:gd name="T18" fmla="*/ 669 w 1411"/>
                <a:gd name="T19" fmla="*/ 169 h 646"/>
                <a:gd name="T20" fmla="*/ 668 w 1411"/>
                <a:gd name="T21" fmla="*/ 178 h 646"/>
                <a:gd name="T22" fmla="*/ 668 w 1411"/>
                <a:gd name="T23" fmla="*/ 178 h 646"/>
                <a:gd name="T24" fmla="*/ 669 w 1411"/>
                <a:gd name="T25" fmla="*/ 190 h 646"/>
                <a:gd name="T26" fmla="*/ 673 w 1411"/>
                <a:gd name="T27" fmla="*/ 203 h 646"/>
                <a:gd name="T28" fmla="*/ 679 w 1411"/>
                <a:gd name="T29" fmla="*/ 214 h 646"/>
                <a:gd name="T30" fmla="*/ 687 w 1411"/>
                <a:gd name="T31" fmla="*/ 225 h 646"/>
                <a:gd name="T32" fmla="*/ 696 w 1411"/>
                <a:gd name="T33" fmla="*/ 236 h 646"/>
                <a:gd name="T34" fmla="*/ 709 w 1411"/>
                <a:gd name="T35" fmla="*/ 247 h 646"/>
                <a:gd name="T36" fmla="*/ 722 w 1411"/>
                <a:gd name="T37" fmla="*/ 257 h 646"/>
                <a:gd name="T38" fmla="*/ 738 w 1411"/>
                <a:gd name="T39" fmla="*/ 265 h 646"/>
                <a:gd name="T40" fmla="*/ 755 w 1411"/>
                <a:gd name="T41" fmla="*/ 273 h 646"/>
                <a:gd name="T42" fmla="*/ 773 w 1411"/>
                <a:gd name="T43" fmla="*/ 280 h 646"/>
                <a:gd name="T44" fmla="*/ 792 w 1411"/>
                <a:gd name="T45" fmla="*/ 287 h 646"/>
                <a:gd name="T46" fmla="*/ 813 w 1411"/>
                <a:gd name="T47" fmla="*/ 291 h 646"/>
                <a:gd name="T48" fmla="*/ 834 w 1411"/>
                <a:gd name="T49" fmla="*/ 295 h 646"/>
                <a:gd name="T50" fmla="*/ 857 w 1411"/>
                <a:gd name="T51" fmla="*/ 299 h 646"/>
                <a:gd name="T52" fmla="*/ 880 w 1411"/>
                <a:gd name="T53" fmla="*/ 301 h 646"/>
                <a:gd name="T54" fmla="*/ 905 w 1411"/>
                <a:gd name="T55" fmla="*/ 301 h 646"/>
                <a:gd name="T56" fmla="*/ 905 w 1411"/>
                <a:gd name="T57" fmla="*/ 301 h 646"/>
                <a:gd name="T58" fmla="*/ 924 w 1411"/>
                <a:gd name="T59" fmla="*/ 301 h 646"/>
                <a:gd name="T60" fmla="*/ 943 w 1411"/>
                <a:gd name="T61" fmla="*/ 300 h 646"/>
                <a:gd name="T62" fmla="*/ 962 w 1411"/>
                <a:gd name="T63" fmla="*/ 298 h 646"/>
                <a:gd name="T64" fmla="*/ 980 w 1411"/>
                <a:gd name="T65" fmla="*/ 294 h 646"/>
                <a:gd name="T66" fmla="*/ 998 w 1411"/>
                <a:gd name="T67" fmla="*/ 291 h 646"/>
                <a:gd name="T68" fmla="*/ 1015 w 1411"/>
                <a:gd name="T69" fmla="*/ 287 h 646"/>
                <a:gd name="T70" fmla="*/ 1031 w 1411"/>
                <a:gd name="T71" fmla="*/ 282 h 646"/>
                <a:gd name="T72" fmla="*/ 1046 w 1411"/>
                <a:gd name="T73" fmla="*/ 276 h 646"/>
                <a:gd name="T74" fmla="*/ 1411 w 1411"/>
                <a:gd name="T75" fmla="*/ 443 h 646"/>
                <a:gd name="T76" fmla="*/ 968 w 1411"/>
                <a:gd name="T77" fmla="*/ 646 h 646"/>
                <a:gd name="T78" fmla="*/ 0 w 1411"/>
                <a:gd name="T79" fmla="*/ 203 h 646"/>
                <a:gd name="T80" fmla="*/ 443 w 1411"/>
                <a:gd name="T81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11" h="646">
                  <a:moveTo>
                    <a:pt x="443" y="0"/>
                  </a:moveTo>
                  <a:lnTo>
                    <a:pt x="699" y="117"/>
                  </a:lnTo>
                  <a:lnTo>
                    <a:pt x="699" y="117"/>
                  </a:lnTo>
                  <a:lnTo>
                    <a:pt x="692" y="124"/>
                  </a:lnTo>
                  <a:lnTo>
                    <a:pt x="685" y="131"/>
                  </a:lnTo>
                  <a:lnTo>
                    <a:pt x="681" y="138"/>
                  </a:lnTo>
                  <a:lnTo>
                    <a:pt x="676" y="145"/>
                  </a:lnTo>
                  <a:lnTo>
                    <a:pt x="673" y="153"/>
                  </a:lnTo>
                  <a:lnTo>
                    <a:pt x="670" y="161"/>
                  </a:lnTo>
                  <a:lnTo>
                    <a:pt x="669" y="169"/>
                  </a:lnTo>
                  <a:lnTo>
                    <a:pt x="668" y="178"/>
                  </a:lnTo>
                  <a:lnTo>
                    <a:pt x="668" y="178"/>
                  </a:lnTo>
                  <a:lnTo>
                    <a:pt x="669" y="190"/>
                  </a:lnTo>
                  <a:lnTo>
                    <a:pt x="673" y="203"/>
                  </a:lnTo>
                  <a:lnTo>
                    <a:pt x="679" y="214"/>
                  </a:lnTo>
                  <a:lnTo>
                    <a:pt x="687" y="225"/>
                  </a:lnTo>
                  <a:lnTo>
                    <a:pt x="696" y="236"/>
                  </a:lnTo>
                  <a:lnTo>
                    <a:pt x="709" y="247"/>
                  </a:lnTo>
                  <a:lnTo>
                    <a:pt x="722" y="257"/>
                  </a:lnTo>
                  <a:lnTo>
                    <a:pt x="738" y="265"/>
                  </a:lnTo>
                  <a:lnTo>
                    <a:pt x="755" y="273"/>
                  </a:lnTo>
                  <a:lnTo>
                    <a:pt x="773" y="280"/>
                  </a:lnTo>
                  <a:lnTo>
                    <a:pt x="792" y="287"/>
                  </a:lnTo>
                  <a:lnTo>
                    <a:pt x="813" y="291"/>
                  </a:lnTo>
                  <a:lnTo>
                    <a:pt x="834" y="295"/>
                  </a:lnTo>
                  <a:lnTo>
                    <a:pt x="857" y="299"/>
                  </a:lnTo>
                  <a:lnTo>
                    <a:pt x="880" y="301"/>
                  </a:lnTo>
                  <a:lnTo>
                    <a:pt x="905" y="301"/>
                  </a:lnTo>
                  <a:lnTo>
                    <a:pt x="905" y="301"/>
                  </a:lnTo>
                  <a:lnTo>
                    <a:pt x="924" y="301"/>
                  </a:lnTo>
                  <a:lnTo>
                    <a:pt x="943" y="300"/>
                  </a:lnTo>
                  <a:lnTo>
                    <a:pt x="962" y="298"/>
                  </a:lnTo>
                  <a:lnTo>
                    <a:pt x="980" y="294"/>
                  </a:lnTo>
                  <a:lnTo>
                    <a:pt x="998" y="291"/>
                  </a:lnTo>
                  <a:lnTo>
                    <a:pt x="1015" y="287"/>
                  </a:lnTo>
                  <a:lnTo>
                    <a:pt x="1031" y="282"/>
                  </a:lnTo>
                  <a:lnTo>
                    <a:pt x="1046" y="276"/>
                  </a:lnTo>
                  <a:lnTo>
                    <a:pt x="1411" y="443"/>
                  </a:lnTo>
                  <a:lnTo>
                    <a:pt x="968" y="646"/>
                  </a:lnTo>
                  <a:lnTo>
                    <a:pt x="0" y="203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ABD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02"/>
            <p:cNvSpPr>
              <a:spLocks/>
            </p:cNvSpPr>
            <p:nvPr/>
          </p:nvSpPr>
          <p:spPr bwMode="auto">
            <a:xfrm flipH="1">
              <a:off x="9108086" y="3570806"/>
              <a:ext cx="1466918" cy="574095"/>
            </a:xfrm>
            <a:custGeom>
              <a:avLst/>
              <a:gdLst>
                <a:gd name="T0" fmla="*/ 443 w 1411"/>
                <a:gd name="T1" fmla="*/ 0 h 646"/>
                <a:gd name="T2" fmla="*/ 699 w 1411"/>
                <a:gd name="T3" fmla="*/ 117 h 646"/>
                <a:gd name="T4" fmla="*/ 699 w 1411"/>
                <a:gd name="T5" fmla="*/ 117 h 646"/>
                <a:gd name="T6" fmla="*/ 692 w 1411"/>
                <a:gd name="T7" fmla="*/ 124 h 646"/>
                <a:gd name="T8" fmla="*/ 685 w 1411"/>
                <a:gd name="T9" fmla="*/ 131 h 646"/>
                <a:gd name="T10" fmla="*/ 681 w 1411"/>
                <a:gd name="T11" fmla="*/ 138 h 646"/>
                <a:gd name="T12" fmla="*/ 676 w 1411"/>
                <a:gd name="T13" fmla="*/ 145 h 646"/>
                <a:gd name="T14" fmla="*/ 673 w 1411"/>
                <a:gd name="T15" fmla="*/ 153 h 646"/>
                <a:gd name="T16" fmla="*/ 670 w 1411"/>
                <a:gd name="T17" fmla="*/ 161 h 646"/>
                <a:gd name="T18" fmla="*/ 669 w 1411"/>
                <a:gd name="T19" fmla="*/ 169 h 646"/>
                <a:gd name="T20" fmla="*/ 668 w 1411"/>
                <a:gd name="T21" fmla="*/ 178 h 646"/>
                <a:gd name="T22" fmla="*/ 668 w 1411"/>
                <a:gd name="T23" fmla="*/ 178 h 646"/>
                <a:gd name="T24" fmla="*/ 669 w 1411"/>
                <a:gd name="T25" fmla="*/ 190 h 646"/>
                <a:gd name="T26" fmla="*/ 673 w 1411"/>
                <a:gd name="T27" fmla="*/ 203 h 646"/>
                <a:gd name="T28" fmla="*/ 679 w 1411"/>
                <a:gd name="T29" fmla="*/ 214 h 646"/>
                <a:gd name="T30" fmla="*/ 687 w 1411"/>
                <a:gd name="T31" fmla="*/ 225 h 646"/>
                <a:gd name="T32" fmla="*/ 696 w 1411"/>
                <a:gd name="T33" fmla="*/ 236 h 646"/>
                <a:gd name="T34" fmla="*/ 709 w 1411"/>
                <a:gd name="T35" fmla="*/ 247 h 646"/>
                <a:gd name="T36" fmla="*/ 722 w 1411"/>
                <a:gd name="T37" fmla="*/ 257 h 646"/>
                <a:gd name="T38" fmla="*/ 738 w 1411"/>
                <a:gd name="T39" fmla="*/ 265 h 646"/>
                <a:gd name="T40" fmla="*/ 755 w 1411"/>
                <a:gd name="T41" fmla="*/ 273 h 646"/>
                <a:gd name="T42" fmla="*/ 773 w 1411"/>
                <a:gd name="T43" fmla="*/ 280 h 646"/>
                <a:gd name="T44" fmla="*/ 792 w 1411"/>
                <a:gd name="T45" fmla="*/ 287 h 646"/>
                <a:gd name="T46" fmla="*/ 813 w 1411"/>
                <a:gd name="T47" fmla="*/ 291 h 646"/>
                <a:gd name="T48" fmla="*/ 834 w 1411"/>
                <a:gd name="T49" fmla="*/ 295 h 646"/>
                <a:gd name="T50" fmla="*/ 857 w 1411"/>
                <a:gd name="T51" fmla="*/ 299 h 646"/>
                <a:gd name="T52" fmla="*/ 880 w 1411"/>
                <a:gd name="T53" fmla="*/ 301 h 646"/>
                <a:gd name="T54" fmla="*/ 905 w 1411"/>
                <a:gd name="T55" fmla="*/ 301 h 646"/>
                <a:gd name="T56" fmla="*/ 905 w 1411"/>
                <a:gd name="T57" fmla="*/ 301 h 646"/>
                <a:gd name="T58" fmla="*/ 924 w 1411"/>
                <a:gd name="T59" fmla="*/ 301 h 646"/>
                <a:gd name="T60" fmla="*/ 943 w 1411"/>
                <a:gd name="T61" fmla="*/ 300 h 646"/>
                <a:gd name="T62" fmla="*/ 962 w 1411"/>
                <a:gd name="T63" fmla="*/ 298 h 646"/>
                <a:gd name="T64" fmla="*/ 980 w 1411"/>
                <a:gd name="T65" fmla="*/ 294 h 646"/>
                <a:gd name="T66" fmla="*/ 998 w 1411"/>
                <a:gd name="T67" fmla="*/ 291 h 646"/>
                <a:gd name="T68" fmla="*/ 1015 w 1411"/>
                <a:gd name="T69" fmla="*/ 287 h 646"/>
                <a:gd name="T70" fmla="*/ 1031 w 1411"/>
                <a:gd name="T71" fmla="*/ 282 h 646"/>
                <a:gd name="T72" fmla="*/ 1046 w 1411"/>
                <a:gd name="T73" fmla="*/ 276 h 646"/>
                <a:gd name="T74" fmla="*/ 1411 w 1411"/>
                <a:gd name="T75" fmla="*/ 443 h 646"/>
                <a:gd name="T76" fmla="*/ 968 w 1411"/>
                <a:gd name="T77" fmla="*/ 646 h 646"/>
                <a:gd name="T78" fmla="*/ 0 w 1411"/>
                <a:gd name="T79" fmla="*/ 203 h 646"/>
                <a:gd name="T80" fmla="*/ 443 w 1411"/>
                <a:gd name="T81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11" h="646">
                  <a:moveTo>
                    <a:pt x="443" y="0"/>
                  </a:moveTo>
                  <a:lnTo>
                    <a:pt x="699" y="117"/>
                  </a:lnTo>
                  <a:lnTo>
                    <a:pt x="699" y="117"/>
                  </a:lnTo>
                  <a:lnTo>
                    <a:pt x="692" y="124"/>
                  </a:lnTo>
                  <a:lnTo>
                    <a:pt x="685" y="131"/>
                  </a:lnTo>
                  <a:lnTo>
                    <a:pt x="681" y="138"/>
                  </a:lnTo>
                  <a:lnTo>
                    <a:pt x="676" y="145"/>
                  </a:lnTo>
                  <a:lnTo>
                    <a:pt x="673" y="153"/>
                  </a:lnTo>
                  <a:lnTo>
                    <a:pt x="670" y="161"/>
                  </a:lnTo>
                  <a:lnTo>
                    <a:pt x="669" y="169"/>
                  </a:lnTo>
                  <a:lnTo>
                    <a:pt x="668" y="178"/>
                  </a:lnTo>
                  <a:lnTo>
                    <a:pt x="668" y="178"/>
                  </a:lnTo>
                  <a:lnTo>
                    <a:pt x="669" y="190"/>
                  </a:lnTo>
                  <a:lnTo>
                    <a:pt x="673" y="203"/>
                  </a:lnTo>
                  <a:lnTo>
                    <a:pt x="679" y="214"/>
                  </a:lnTo>
                  <a:lnTo>
                    <a:pt x="687" y="225"/>
                  </a:lnTo>
                  <a:lnTo>
                    <a:pt x="696" y="236"/>
                  </a:lnTo>
                  <a:lnTo>
                    <a:pt x="709" y="247"/>
                  </a:lnTo>
                  <a:lnTo>
                    <a:pt x="722" y="257"/>
                  </a:lnTo>
                  <a:lnTo>
                    <a:pt x="738" y="265"/>
                  </a:lnTo>
                  <a:lnTo>
                    <a:pt x="755" y="273"/>
                  </a:lnTo>
                  <a:lnTo>
                    <a:pt x="773" y="280"/>
                  </a:lnTo>
                  <a:lnTo>
                    <a:pt x="792" y="287"/>
                  </a:lnTo>
                  <a:lnTo>
                    <a:pt x="813" y="291"/>
                  </a:lnTo>
                  <a:lnTo>
                    <a:pt x="834" y="295"/>
                  </a:lnTo>
                  <a:lnTo>
                    <a:pt x="857" y="299"/>
                  </a:lnTo>
                  <a:lnTo>
                    <a:pt x="880" y="301"/>
                  </a:lnTo>
                  <a:lnTo>
                    <a:pt x="905" y="301"/>
                  </a:lnTo>
                  <a:lnTo>
                    <a:pt x="905" y="301"/>
                  </a:lnTo>
                  <a:lnTo>
                    <a:pt x="924" y="301"/>
                  </a:lnTo>
                  <a:lnTo>
                    <a:pt x="943" y="300"/>
                  </a:lnTo>
                  <a:lnTo>
                    <a:pt x="962" y="298"/>
                  </a:lnTo>
                  <a:lnTo>
                    <a:pt x="980" y="294"/>
                  </a:lnTo>
                  <a:lnTo>
                    <a:pt x="998" y="291"/>
                  </a:lnTo>
                  <a:lnTo>
                    <a:pt x="1015" y="287"/>
                  </a:lnTo>
                  <a:lnTo>
                    <a:pt x="1031" y="282"/>
                  </a:lnTo>
                  <a:lnTo>
                    <a:pt x="1046" y="276"/>
                  </a:lnTo>
                  <a:lnTo>
                    <a:pt x="1411" y="443"/>
                  </a:lnTo>
                  <a:lnTo>
                    <a:pt x="968" y="646"/>
                  </a:lnTo>
                  <a:lnTo>
                    <a:pt x="0" y="203"/>
                  </a:lnTo>
                  <a:lnTo>
                    <a:pt x="4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03"/>
            <p:cNvSpPr>
              <a:spLocks/>
            </p:cNvSpPr>
            <p:nvPr/>
          </p:nvSpPr>
          <p:spPr bwMode="auto">
            <a:xfrm flipH="1">
              <a:off x="9488860" y="3676889"/>
              <a:ext cx="393259" cy="162244"/>
            </a:xfrm>
            <a:custGeom>
              <a:avLst/>
              <a:gdLst>
                <a:gd name="T0" fmla="*/ 31 w 378"/>
                <a:gd name="T1" fmla="*/ 0 h 184"/>
                <a:gd name="T2" fmla="*/ 160 w 378"/>
                <a:gd name="T3" fmla="*/ 60 h 184"/>
                <a:gd name="T4" fmla="*/ 109 w 378"/>
                <a:gd name="T5" fmla="*/ 86 h 184"/>
                <a:gd name="T6" fmla="*/ 109 w 378"/>
                <a:gd name="T7" fmla="*/ 86 h 184"/>
                <a:gd name="T8" fmla="*/ 103 w 378"/>
                <a:gd name="T9" fmla="*/ 89 h 184"/>
                <a:gd name="T10" fmla="*/ 98 w 378"/>
                <a:gd name="T11" fmla="*/ 93 h 184"/>
                <a:gd name="T12" fmla="*/ 94 w 378"/>
                <a:gd name="T13" fmla="*/ 98 h 184"/>
                <a:gd name="T14" fmla="*/ 92 w 378"/>
                <a:gd name="T15" fmla="*/ 105 h 184"/>
                <a:gd name="T16" fmla="*/ 91 w 378"/>
                <a:gd name="T17" fmla="*/ 110 h 184"/>
                <a:gd name="T18" fmla="*/ 90 w 378"/>
                <a:gd name="T19" fmla="*/ 117 h 184"/>
                <a:gd name="T20" fmla="*/ 92 w 378"/>
                <a:gd name="T21" fmla="*/ 123 h 184"/>
                <a:gd name="T22" fmla="*/ 94 w 378"/>
                <a:gd name="T23" fmla="*/ 130 h 184"/>
                <a:gd name="T24" fmla="*/ 94 w 378"/>
                <a:gd name="T25" fmla="*/ 130 h 184"/>
                <a:gd name="T26" fmla="*/ 97 w 378"/>
                <a:gd name="T27" fmla="*/ 134 h 184"/>
                <a:gd name="T28" fmla="*/ 100 w 378"/>
                <a:gd name="T29" fmla="*/ 137 h 184"/>
                <a:gd name="T30" fmla="*/ 107 w 378"/>
                <a:gd name="T31" fmla="*/ 143 h 184"/>
                <a:gd name="T32" fmla="*/ 116 w 378"/>
                <a:gd name="T33" fmla="*/ 146 h 184"/>
                <a:gd name="T34" fmla="*/ 125 w 378"/>
                <a:gd name="T35" fmla="*/ 148 h 184"/>
                <a:gd name="T36" fmla="*/ 125 w 378"/>
                <a:gd name="T37" fmla="*/ 148 h 184"/>
                <a:gd name="T38" fmla="*/ 133 w 378"/>
                <a:gd name="T39" fmla="*/ 147 h 184"/>
                <a:gd name="T40" fmla="*/ 140 w 378"/>
                <a:gd name="T41" fmla="*/ 144 h 184"/>
                <a:gd name="T42" fmla="*/ 238 w 378"/>
                <a:gd name="T43" fmla="*/ 95 h 184"/>
                <a:gd name="T44" fmla="*/ 267 w 378"/>
                <a:gd name="T45" fmla="*/ 108 h 184"/>
                <a:gd name="T46" fmla="*/ 338 w 378"/>
                <a:gd name="T47" fmla="*/ 142 h 184"/>
                <a:gd name="T48" fmla="*/ 338 w 378"/>
                <a:gd name="T49" fmla="*/ 142 h 184"/>
                <a:gd name="T50" fmla="*/ 342 w 378"/>
                <a:gd name="T51" fmla="*/ 144 h 184"/>
                <a:gd name="T52" fmla="*/ 348 w 378"/>
                <a:gd name="T53" fmla="*/ 145 h 184"/>
                <a:gd name="T54" fmla="*/ 378 w 378"/>
                <a:gd name="T55" fmla="*/ 159 h 184"/>
                <a:gd name="T56" fmla="*/ 378 w 378"/>
                <a:gd name="T57" fmla="*/ 159 h 184"/>
                <a:gd name="T58" fmla="*/ 363 w 378"/>
                <a:gd name="T59" fmla="*/ 165 h 184"/>
                <a:gd name="T60" fmla="*/ 347 w 378"/>
                <a:gd name="T61" fmla="*/ 170 h 184"/>
                <a:gd name="T62" fmla="*/ 330 w 378"/>
                <a:gd name="T63" fmla="*/ 174 h 184"/>
                <a:gd name="T64" fmla="*/ 312 w 378"/>
                <a:gd name="T65" fmla="*/ 177 h 184"/>
                <a:gd name="T66" fmla="*/ 294 w 378"/>
                <a:gd name="T67" fmla="*/ 181 h 184"/>
                <a:gd name="T68" fmla="*/ 275 w 378"/>
                <a:gd name="T69" fmla="*/ 183 h 184"/>
                <a:gd name="T70" fmla="*/ 256 w 378"/>
                <a:gd name="T71" fmla="*/ 184 h 184"/>
                <a:gd name="T72" fmla="*/ 237 w 378"/>
                <a:gd name="T73" fmla="*/ 184 h 184"/>
                <a:gd name="T74" fmla="*/ 237 w 378"/>
                <a:gd name="T75" fmla="*/ 184 h 184"/>
                <a:gd name="T76" fmla="*/ 212 w 378"/>
                <a:gd name="T77" fmla="*/ 184 h 184"/>
                <a:gd name="T78" fmla="*/ 189 w 378"/>
                <a:gd name="T79" fmla="*/ 182 h 184"/>
                <a:gd name="T80" fmla="*/ 166 w 378"/>
                <a:gd name="T81" fmla="*/ 178 h 184"/>
                <a:gd name="T82" fmla="*/ 145 w 378"/>
                <a:gd name="T83" fmla="*/ 174 h 184"/>
                <a:gd name="T84" fmla="*/ 124 w 378"/>
                <a:gd name="T85" fmla="*/ 170 h 184"/>
                <a:gd name="T86" fmla="*/ 105 w 378"/>
                <a:gd name="T87" fmla="*/ 163 h 184"/>
                <a:gd name="T88" fmla="*/ 87 w 378"/>
                <a:gd name="T89" fmla="*/ 156 h 184"/>
                <a:gd name="T90" fmla="*/ 70 w 378"/>
                <a:gd name="T91" fmla="*/ 148 h 184"/>
                <a:gd name="T92" fmla="*/ 54 w 378"/>
                <a:gd name="T93" fmla="*/ 140 h 184"/>
                <a:gd name="T94" fmla="*/ 41 w 378"/>
                <a:gd name="T95" fmla="*/ 130 h 184"/>
                <a:gd name="T96" fmla="*/ 28 w 378"/>
                <a:gd name="T97" fmla="*/ 119 h 184"/>
                <a:gd name="T98" fmla="*/ 19 w 378"/>
                <a:gd name="T99" fmla="*/ 108 h 184"/>
                <a:gd name="T100" fmla="*/ 11 w 378"/>
                <a:gd name="T101" fmla="*/ 97 h 184"/>
                <a:gd name="T102" fmla="*/ 5 w 378"/>
                <a:gd name="T103" fmla="*/ 86 h 184"/>
                <a:gd name="T104" fmla="*/ 1 w 378"/>
                <a:gd name="T105" fmla="*/ 73 h 184"/>
                <a:gd name="T106" fmla="*/ 0 w 378"/>
                <a:gd name="T107" fmla="*/ 61 h 184"/>
                <a:gd name="T108" fmla="*/ 0 w 378"/>
                <a:gd name="T109" fmla="*/ 61 h 184"/>
                <a:gd name="T110" fmla="*/ 1 w 378"/>
                <a:gd name="T111" fmla="*/ 52 h 184"/>
                <a:gd name="T112" fmla="*/ 2 w 378"/>
                <a:gd name="T113" fmla="*/ 44 h 184"/>
                <a:gd name="T114" fmla="*/ 5 w 378"/>
                <a:gd name="T115" fmla="*/ 36 h 184"/>
                <a:gd name="T116" fmla="*/ 8 w 378"/>
                <a:gd name="T117" fmla="*/ 28 h 184"/>
                <a:gd name="T118" fmla="*/ 13 w 378"/>
                <a:gd name="T119" fmla="*/ 21 h 184"/>
                <a:gd name="T120" fmla="*/ 17 w 378"/>
                <a:gd name="T121" fmla="*/ 14 h 184"/>
                <a:gd name="T122" fmla="*/ 24 w 378"/>
                <a:gd name="T123" fmla="*/ 7 h 184"/>
                <a:gd name="T124" fmla="*/ 31 w 378"/>
                <a:gd name="T1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8" h="184">
                  <a:moveTo>
                    <a:pt x="31" y="0"/>
                  </a:moveTo>
                  <a:lnTo>
                    <a:pt x="160" y="60"/>
                  </a:lnTo>
                  <a:lnTo>
                    <a:pt x="109" y="86"/>
                  </a:lnTo>
                  <a:lnTo>
                    <a:pt x="109" y="86"/>
                  </a:lnTo>
                  <a:lnTo>
                    <a:pt x="103" y="89"/>
                  </a:lnTo>
                  <a:lnTo>
                    <a:pt x="98" y="93"/>
                  </a:lnTo>
                  <a:lnTo>
                    <a:pt x="94" y="98"/>
                  </a:lnTo>
                  <a:lnTo>
                    <a:pt x="92" y="105"/>
                  </a:lnTo>
                  <a:lnTo>
                    <a:pt x="91" y="110"/>
                  </a:lnTo>
                  <a:lnTo>
                    <a:pt x="90" y="117"/>
                  </a:lnTo>
                  <a:lnTo>
                    <a:pt x="92" y="123"/>
                  </a:lnTo>
                  <a:lnTo>
                    <a:pt x="94" y="130"/>
                  </a:lnTo>
                  <a:lnTo>
                    <a:pt x="94" y="130"/>
                  </a:lnTo>
                  <a:lnTo>
                    <a:pt x="97" y="134"/>
                  </a:lnTo>
                  <a:lnTo>
                    <a:pt x="100" y="137"/>
                  </a:lnTo>
                  <a:lnTo>
                    <a:pt x="107" y="143"/>
                  </a:lnTo>
                  <a:lnTo>
                    <a:pt x="116" y="146"/>
                  </a:lnTo>
                  <a:lnTo>
                    <a:pt x="125" y="148"/>
                  </a:lnTo>
                  <a:lnTo>
                    <a:pt x="125" y="148"/>
                  </a:lnTo>
                  <a:lnTo>
                    <a:pt x="133" y="147"/>
                  </a:lnTo>
                  <a:lnTo>
                    <a:pt x="140" y="144"/>
                  </a:lnTo>
                  <a:lnTo>
                    <a:pt x="238" y="95"/>
                  </a:lnTo>
                  <a:lnTo>
                    <a:pt x="267" y="108"/>
                  </a:lnTo>
                  <a:lnTo>
                    <a:pt x="338" y="142"/>
                  </a:lnTo>
                  <a:lnTo>
                    <a:pt x="338" y="142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78" y="159"/>
                  </a:lnTo>
                  <a:lnTo>
                    <a:pt x="378" y="159"/>
                  </a:lnTo>
                  <a:lnTo>
                    <a:pt x="363" y="165"/>
                  </a:lnTo>
                  <a:lnTo>
                    <a:pt x="347" y="170"/>
                  </a:lnTo>
                  <a:lnTo>
                    <a:pt x="330" y="174"/>
                  </a:lnTo>
                  <a:lnTo>
                    <a:pt x="312" y="177"/>
                  </a:lnTo>
                  <a:lnTo>
                    <a:pt x="294" y="181"/>
                  </a:lnTo>
                  <a:lnTo>
                    <a:pt x="275" y="183"/>
                  </a:lnTo>
                  <a:lnTo>
                    <a:pt x="256" y="184"/>
                  </a:lnTo>
                  <a:lnTo>
                    <a:pt x="237" y="184"/>
                  </a:lnTo>
                  <a:lnTo>
                    <a:pt x="237" y="184"/>
                  </a:lnTo>
                  <a:lnTo>
                    <a:pt x="212" y="184"/>
                  </a:lnTo>
                  <a:lnTo>
                    <a:pt x="189" y="182"/>
                  </a:lnTo>
                  <a:lnTo>
                    <a:pt x="166" y="178"/>
                  </a:lnTo>
                  <a:lnTo>
                    <a:pt x="145" y="174"/>
                  </a:lnTo>
                  <a:lnTo>
                    <a:pt x="124" y="170"/>
                  </a:lnTo>
                  <a:lnTo>
                    <a:pt x="105" y="163"/>
                  </a:lnTo>
                  <a:lnTo>
                    <a:pt x="87" y="156"/>
                  </a:lnTo>
                  <a:lnTo>
                    <a:pt x="70" y="148"/>
                  </a:lnTo>
                  <a:lnTo>
                    <a:pt x="54" y="140"/>
                  </a:lnTo>
                  <a:lnTo>
                    <a:pt x="41" y="130"/>
                  </a:lnTo>
                  <a:lnTo>
                    <a:pt x="28" y="119"/>
                  </a:lnTo>
                  <a:lnTo>
                    <a:pt x="19" y="108"/>
                  </a:lnTo>
                  <a:lnTo>
                    <a:pt x="11" y="97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1" y="52"/>
                  </a:lnTo>
                  <a:lnTo>
                    <a:pt x="2" y="44"/>
                  </a:lnTo>
                  <a:lnTo>
                    <a:pt x="5" y="36"/>
                  </a:lnTo>
                  <a:lnTo>
                    <a:pt x="8" y="28"/>
                  </a:lnTo>
                  <a:lnTo>
                    <a:pt x="13" y="21"/>
                  </a:lnTo>
                  <a:lnTo>
                    <a:pt x="17" y="14"/>
                  </a:lnTo>
                  <a:lnTo>
                    <a:pt x="24" y="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7AC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04"/>
            <p:cNvSpPr>
              <a:spLocks/>
            </p:cNvSpPr>
            <p:nvPr/>
          </p:nvSpPr>
          <p:spPr bwMode="auto">
            <a:xfrm flipH="1">
              <a:off x="9488860" y="3676889"/>
              <a:ext cx="393259" cy="162244"/>
            </a:xfrm>
            <a:custGeom>
              <a:avLst/>
              <a:gdLst>
                <a:gd name="T0" fmla="*/ 31 w 378"/>
                <a:gd name="T1" fmla="*/ 0 h 184"/>
                <a:gd name="T2" fmla="*/ 160 w 378"/>
                <a:gd name="T3" fmla="*/ 60 h 184"/>
                <a:gd name="T4" fmla="*/ 109 w 378"/>
                <a:gd name="T5" fmla="*/ 86 h 184"/>
                <a:gd name="T6" fmla="*/ 109 w 378"/>
                <a:gd name="T7" fmla="*/ 86 h 184"/>
                <a:gd name="T8" fmla="*/ 103 w 378"/>
                <a:gd name="T9" fmla="*/ 89 h 184"/>
                <a:gd name="T10" fmla="*/ 98 w 378"/>
                <a:gd name="T11" fmla="*/ 93 h 184"/>
                <a:gd name="T12" fmla="*/ 94 w 378"/>
                <a:gd name="T13" fmla="*/ 98 h 184"/>
                <a:gd name="T14" fmla="*/ 92 w 378"/>
                <a:gd name="T15" fmla="*/ 105 h 184"/>
                <a:gd name="T16" fmla="*/ 91 w 378"/>
                <a:gd name="T17" fmla="*/ 110 h 184"/>
                <a:gd name="T18" fmla="*/ 90 w 378"/>
                <a:gd name="T19" fmla="*/ 117 h 184"/>
                <a:gd name="T20" fmla="*/ 92 w 378"/>
                <a:gd name="T21" fmla="*/ 123 h 184"/>
                <a:gd name="T22" fmla="*/ 94 w 378"/>
                <a:gd name="T23" fmla="*/ 130 h 184"/>
                <a:gd name="T24" fmla="*/ 94 w 378"/>
                <a:gd name="T25" fmla="*/ 130 h 184"/>
                <a:gd name="T26" fmla="*/ 97 w 378"/>
                <a:gd name="T27" fmla="*/ 134 h 184"/>
                <a:gd name="T28" fmla="*/ 100 w 378"/>
                <a:gd name="T29" fmla="*/ 137 h 184"/>
                <a:gd name="T30" fmla="*/ 107 w 378"/>
                <a:gd name="T31" fmla="*/ 143 h 184"/>
                <a:gd name="T32" fmla="*/ 116 w 378"/>
                <a:gd name="T33" fmla="*/ 146 h 184"/>
                <a:gd name="T34" fmla="*/ 125 w 378"/>
                <a:gd name="T35" fmla="*/ 148 h 184"/>
                <a:gd name="T36" fmla="*/ 125 w 378"/>
                <a:gd name="T37" fmla="*/ 148 h 184"/>
                <a:gd name="T38" fmla="*/ 133 w 378"/>
                <a:gd name="T39" fmla="*/ 147 h 184"/>
                <a:gd name="T40" fmla="*/ 140 w 378"/>
                <a:gd name="T41" fmla="*/ 144 h 184"/>
                <a:gd name="T42" fmla="*/ 238 w 378"/>
                <a:gd name="T43" fmla="*/ 95 h 184"/>
                <a:gd name="T44" fmla="*/ 267 w 378"/>
                <a:gd name="T45" fmla="*/ 108 h 184"/>
                <a:gd name="T46" fmla="*/ 338 w 378"/>
                <a:gd name="T47" fmla="*/ 142 h 184"/>
                <a:gd name="T48" fmla="*/ 338 w 378"/>
                <a:gd name="T49" fmla="*/ 142 h 184"/>
                <a:gd name="T50" fmla="*/ 342 w 378"/>
                <a:gd name="T51" fmla="*/ 144 h 184"/>
                <a:gd name="T52" fmla="*/ 348 w 378"/>
                <a:gd name="T53" fmla="*/ 145 h 184"/>
                <a:gd name="T54" fmla="*/ 378 w 378"/>
                <a:gd name="T55" fmla="*/ 159 h 184"/>
                <a:gd name="T56" fmla="*/ 378 w 378"/>
                <a:gd name="T57" fmla="*/ 159 h 184"/>
                <a:gd name="T58" fmla="*/ 363 w 378"/>
                <a:gd name="T59" fmla="*/ 165 h 184"/>
                <a:gd name="T60" fmla="*/ 347 w 378"/>
                <a:gd name="T61" fmla="*/ 170 h 184"/>
                <a:gd name="T62" fmla="*/ 330 w 378"/>
                <a:gd name="T63" fmla="*/ 174 h 184"/>
                <a:gd name="T64" fmla="*/ 312 w 378"/>
                <a:gd name="T65" fmla="*/ 177 h 184"/>
                <a:gd name="T66" fmla="*/ 294 w 378"/>
                <a:gd name="T67" fmla="*/ 181 h 184"/>
                <a:gd name="T68" fmla="*/ 275 w 378"/>
                <a:gd name="T69" fmla="*/ 183 h 184"/>
                <a:gd name="T70" fmla="*/ 256 w 378"/>
                <a:gd name="T71" fmla="*/ 184 h 184"/>
                <a:gd name="T72" fmla="*/ 237 w 378"/>
                <a:gd name="T73" fmla="*/ 184 h 184"/>
                <a:gd name="T74" fmla="*/ 237 w 378"/>
                <a:gd name="T75" fmla="*/ 184 h 184"/>
                <a:gd name="T76" fmla="*/ 212 w 378"/>
                <a:gd name="T77" fmla="*/ 184 h 184"/>
                <a:gd name="T78" fmla="*/ 189 w 378"/>
                <a:gd name="T79" fmla="*/ 182 h 184"/>
                <a:gd name="T80" fmla="*/ 166 w 378"/>
                <a:gd name="T81" fmla="*/ 178 h 184"/>
                <a:gd name="T82" fmla="*/ 145 w 378"/>
                <a:gd name="T83" fmla="*/ 174 h 184"/>
                <a:gd name="T84" fmla="*/ 124 w 378"/>
                <a:gd name="T85" fmla="*/ 170 h 184"/>
                <a:gd name="T86" fmla="*/ 105 w 378"/>
                <a:gd name="T87" fmla="*/ 163 h 184"/>
                <a:gd name="T88" fmla="*/ 87 w 378"/>
                <a:gd name="T89" fmla="*/ 156 h 184"/>
                <a:gd name="T90" fmla="*/ 70 w 378"/>
                <a:gd name="T91" fmla="*/ 148 h 184"/>
                <a:gd name="T92" fmla="*/ 54 w 378"/>
                <a:gd name="T93" fmla="*/ 140 h 184"/>
                <a:gd name="T94" fmla="*/ 41 w 378"/>
                <a:gd name="T95" fmla="*/ 130 h 184"/>
                <a:gd name="T96" fmla="*/ 28 w 378"/>
                <a:gd name="T97" fmla="*/ 119 h 184"/>
                <a:gd name="T98" fmla="*/ 19 w 378"/>
                <a:gd name="T99" fmla="*/ 108 h 184"/>
                <a:gd name="T100" fmla="*/ 11 w 378"/>
                <a:gd name="T101" fmla="*/ 97 h 184"/>
                <a:gd name="T102" fmla="*/ 5 w 378"/>
                <a:gd name="T103" fmla="*/ 86 h 184"/>
                <a:gd name="T104" fmla="*/ 1 w 378"/>
                <a:gd name="T105" fmla="*/ 73 h 184"/>
                <a:gd name="T106" fmla="*/ 0 w 378"/>
                <a:gd name="T107" fmla="*/ 61 h 184"/>
                <a:gd name="T108" fmla="*/ 0 w 378"/>
                <a:gd name="T109" fmla="*/ 61 h 184"/>
                <a:gd name="T110" fmla="*/ 1 w 378"/>
                <a:gd name="T111" fmla="*/ 52 h 184"/>
                <a:gd name="T112" fmla="*/ 2 w 378"/>
                <a:gd name="T113" fmla="*/ 44 h 184"/>
                <a:gd name="T114" fmla="*/ 5 w 378"/>
                <a:gd name="T115" fmla="*/ 36 h 184"/>
                <a:gd name="T116" fmla="*/ 8 w 378"/>
                <a:gd name="T117" fmla="*/ 28 h 184"/>
                <a:gd name="T118" fmla="*/ 13 w 378"/>
                <a:gd name="T119" fmla="*/ 21 h 184"/>
                <a:gd name="T120" fmla="*/ 17 w 378"/>
                <a:gd name="T121" fmla="*/ 14 h 184"/>
                <a:gd name="T122" fmla="*/ 24 w 378"/>
                <a:gd name="T123" fmla="*/ 7 h 184"/>
                <a:gd name="T124" fmla="*/ 31 w 378"/>
                <a:gd name="T1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8" h="184">
                  <a:moveTo>
                    <a:pt x="31" y="0"/>
                  </a:moveTo>
                  <a:lnTo>
                    <a:pt x="160" y="60"/>
                  </a:lnTo>
                  <a:lnTo>
                    <a:pt x="109" y="86"/>
                  </a:lnTo>
                  <a:lnTo>
                    <a:pt x="109" y="86"/>
                  </a:lnTo>
                  <a:lnTo>
                    <a:pt x="103" y="89"/>
                  </a:lnTo>
                  <a:lnTo>
                    <a:pt x="98" y="93"/>
                  </a:lnTo>
                  <a:lnTo>
                    <a:pt x="94" y="98"/>
                  </a:lnTo>
                  <a:lnTo>
                    <a:pt x="92" y="105"/>
                  </a:lnTo>
                  <a:lnTo>
                    <a:pt x="91" y="110"/>
                  </a:lnTo>
                  <a:lnTo>
                    <a:pt x="90" y="117"/>
                  </a:lnTo>
                  <a:lnTo>
                    <a:pt x="92" y="123"/>
                  </a:lnTo>
                  <a:lnTo>
                    <a:pt x="94" y="130"/>
                  </a:lnTo>
                  <a:lnTo>
                    <a:pt x="94" y="130"/>
                  </a:lnTo>
                  <a:lnTo>
                    <a:pt x="97" y="134"/>
                  </a:lnTo>
                  <a:lnTo>
                    <a:pt x="100" y="137"/>
                  </a:lnTo>
                  <a:lnTo>
                    <a:pt x="107" y="143"/>
                  </a:lnTo>
                  <a:lnTo>
                    <a:pt x="116" y="146"/>
                  </a:lnTo>
                  <a:lnTo>
                    <a:pt x="125" y="148"/>
                  </a:lnTo>
                  <a:lnTo>
                    <a:pt x="125" y="148"/>
                  </a:lnTo>
                  <a:lnTo>
                    <a:pt x="133" y="147"/>
                  </a:lnTo>
                  <a:lnTo>
                    <a:pt x="140" y="144"/>
                  </a:lnTo>
                  <a:lnTo>
                    <a:pt x="238" y="95"/>
                  </a:lnTo>
                  <a:lnTo>
                    <a:pt x="267" y="108"/>
                  </a:lnTo>
                  <a:lnTo>
                    <a:pt x="338" y="142"/>
                  </a:lnTo>
                  <a:lnTo>
                    <a:pt x="338" y="142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78" y="159"/>
                  </a:lnTo>
                  <a:lnTo>
                    <a:pt x="378" y="159"/>
                  </a:lnTo>
                  <a:lnTo>
                    <a:pt x="363" y="165"/>
                  </a:lnTo>
                  <a:lnTo>
                    <a:pt x="347" y="170"/>
                  </a:lnTo>
                  <a:lnTo>
                    <a:pt x="330" y="174"/>
                  </a:lnTo>
                  <a:lnTo>
                    <a:pt x="312" y="177"/>
                  </a:lnTo>
                  <a:lnTo>
                    <a:pt x="294" y="181"/>
                  </a:lnTo>
                  <a:lnTo>
                    <a:pt x="275" y="183"/>
                  </a:lnTo>
                  <a:lnTo>
                    <a:pt x="256" y="184"/>
                  </a:lnTo>
                  <a:lnTo>
                    <a:pt x="237" y="184"/>
                  </a:lnTo>
                  <a:lnTo>
                    <a:pt x="237" y="184"/>
                  </a:lnTo>
                  <a:lnTo>
                    <a:pt x="212" y="184"/>
                  </a:lnTo>
                  <a:lnTo>
                    <a:pt x="189" y="182"/>
                  </a:lnTo>
                  <a:lnTo>
                    <a:pt x="166" y="178"/>
                  </a:lnTo>
                  <a:lnTo>
                    <a:pt x="145" y="174"/>
                  </a:lnTo>
                  <a:lnTo>
                    <a:pt x="124" y="170"/>
                  </a:lnTo>
                  <a:lnTo>
                    <a:pt x="105" y="163"/>
                  </a:lnTo>
                  <a:lnTo>
                    <a:pt x="87" y="156"/>
                  </a:lnTo>
                  <a:lnTo>
                    <a:pt x="70" y="148"/>
                  </a:lnTo>
                  <a:lnTo>
                    <a:pt x="54" y="140"/>
                  </a:lnTo>
                  <a:lnTo>
                    <a:pt x="41" y="130"/>
                  </a:lnTo>
                  <a:lnTo>
                    <a:pt x="28" y="119"/>
                  </a:lnTo>
                  <a:lnTo>
                    <a:pt x="19" y="108"/>
                  </a:lnTo>
                  <a:lnTo>
                    <a:pt x="11" y="97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1" y="52"/>
                  </a:lnTo>
                  <a:lnTo>
                    <a:pt x="2" y="44"/>
                  </a:lnTo>
                  <a:lnTo>
                    <a:pt x="5" y="36"/>
                  </a:lnTo>
                  <a:lnTo>
                    <a:pt x="8" y="28"/>
                  </a:lnTo>
                  <a:lnTo>
                    <a:pt x="13" y="21"/>
                  </a:lnTo>
                  <a:lnTo>
                    <a:pt x="17" y="14"/>
                  </a:lnTo>
                  <a:lnTo>
                    <a:pt x="24" y="7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05"/>
            <p:cNvSpPr>
              <a:spLocks/>
            </p:cNvSpPr>
            <p:nvPr/>
          </p:nvSpPr>
          <p:spPr bwMode="auto">
            <a:xfrm flipH="1">
              <a:off x="9520071" y="3770491"/>
              <a:ext cx="81149" cy="31201"/>
            </a:xfrm>
            <a:custGeom>
              <a:avLst/>
              <a:gdLst>
                <a:gd name="T0" fmla="*/ 0 w 81"/>
                <a:gd name="T1" fmla="*/ 0 h 37"/>
                <a:gd name="T2" fmla="*/ 81 w 81"/>
                <a:gd name="T3" fmla="*/ 37 h 37"/>
                <a:gd name="T4" fmla="*/ 81 w 81"/>
                <a:gd name="T5" fmla="*/ 37 h 37"/>
                <a:gd name="T6" fmla="*/ 75 w 81"/>
                <a:gd name="T7" fmla="*/ 36 h 37"/>
                <a:gd name="T8" fmla="*/ 71 w 81"/>
                <a:gd name="T9" fmla="*/ 34 h 37"/>
                <a:gd name="T10" fmla="*/ 0 w 81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37">
                  <a:moveTo>
                    <a:pt x="0" y="0"/>
                  </a:moveTo>
                  <a:lnTo>
                    <a:pt x="81" y="37"/>
                  </a:lnTo>
                  <a:lnTo>
                    <a:pt x="81" y="37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6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06"/>
            <p:cNvSpPr>
              <a:spLocks/>
            </p:cNvSpPr>
            <p:nvPr/>
          </p:nvSpPr>
          <p:spPr bwMode="auto">
            <a:xfrm flipH="1">
              <a:off x="9520071" y="3770491"/>
              <a:ext cx="81149" cy="31201"/>
            </a:xfrm>
            <a:custGeom>
              <a:avLst/>
              <a:gdLst>
                <a:gd name="T0" fmla="*/ 0 w 81"/>
                <a:gd name="T1" fmla="*/ 0 h 37"/>
                <a:gd name="T2" fmla="*/ 81 w 81"/>
                <a:gd name="T3" fmla="*/ 37 h 37"/>
                <a:gd name="T4" fmla="*/ 81 w 81"/>
                <a:gd name="T5" fmla="*/ 37 h 37"/>
                <a:gd name="T6" fmla="*/ 75 w 81"/>
                <a:gd name="T7" fmla="*/ 36 h 37"/>
                <a:gd name="T8" fmla="*/ 71 w 81"/>
                <a:gd name="T9" fmla="*/ 34 h 37"/>
                <a:gd name="T10" fmla="*/ 0 w 81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37">
                  <a:moveTo>
                    <a:pt x="0" y="0"/>
                  </a:moveTo>
                  <a:lnTo>
                    <a:pt x="81" y="37"/>
                  </a:lnTo>
                  <a:lnTo>
                    <a:pt x="81" y="37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07"/>
            <p:cNvSpPr>
              <a:spLocks/>
            </p:cNvSpPr>
            <p:nvPr/>
          </p:nvSpPr>
          <p:spPr bwMode="auto">
            <a:xfrm flipH="1">
              <a:off x="9632431" y="3726810"/>
              <a:ext cx="156055" cy="81122"/>
            </a:xfrm>
            <a:custGeom>
              <a:avLst/>
              <a:gdLst>
                <a:gd name="T0" fmla="*/ 70 w 148"/>
                <a:gd name="T1" fmla="*/ 0 h 88"/>
                <a:gd name="T2" fmla="*/ 148 w 148"/>
                <a:gd name="T3" fmla="*/ 35 h 88"/>
                <a:gd name="T4" fmla="*/ 50 w 148"/>
                <a:gd name="T5" fmla="*/ 84 h 88"/>
                <a:gd name="T6" fmla="*/ 50 w 148"/>
                <a:gd name="T7" fmla="*/ 84 h 88"/>
                <a:gd name="T8" fmla="*/ 43 w 148"/>
                <a:gd name="T9" fmla="*/ 87 h 88"/>
                <a:gd name="T10" fmla="*/ 35 w 148"/>
                <a:gd name="T11" fmla="*/ 88 h 88"/>
                <a:gd name="T12" fmla="*/ 35 w 148"/>
                <a:gd name="T13" fmla="*/ 88 h 88"/>
                <a:gd name="T14" fmla="*/ 26 w 148"/>
                <a:gd name="T15" fmla="*/ 86 h 88"/>
                <a:gd name="T16" fmla="*/ 17 w 148"/>
                <a:gd name="T17" fmla="*/ 83 h 88"/>
                <a:gd name="T18" fmla="*/ 10 w 148"/>
                <a:gd name="T19" fmla="*/ 77 h 88"/>
                <a:gd name="T20" fmla="*/ 7 w 148"/>
                <a:gd name="T21" fmla="*/ 74 h 88"/>
                <a:gd name="T22" fmla="*/ 4 w 148"/>
                <a:gd name="T23" fmla="*/ 70 h 88"/>
                <a:gd name="T24" fmla="*/ 4 w 148"/>
                <a:gd name="T25" fmla="*/ 70 h 88"/>
                <a:gd name="T26" fmla="*/ 2 w 148"/>
                <a:gd name="T27" fmla="*/ 63 h 88"/>
                <a:gd name="T28" fmla="*/ 0 w 148"/>
                <a:gd name="T29" fmla="*/ 57 h 88"/>
                <a:gd name="T30" fmla="*/ 1 w 148"/>
                <a:gd name="T31" fmla="*/ 50 h 88"/>
                <a:gd name="T32" fmla="*/ 2 w 148"/>
                <a:gd name="T33" fmla="*/ 45 h 88"/>
                <a:gd name="T34" fmla="*/ 4 w 148"/>
                <a:gd name="T35" fmla="*/ 38 h 88"/>
                <a:gd name="T36" fmla="*/ 8 w 148"/>
                <a:gd name="T37" fmla="*/ 33 h 88"/>
                <a:gd name="T38" fmla="*/ 13 w 148"/>
                <a:gd name="T39" fmla="*/ 29 h 88"/>
                <a:gd name="T40" fmla="*/ 19 w 148"/>
                <a:gd name="T41" fmla="*/ 26 h 88"/>
                <a:gd name="T42" fmla="*/ 70 w 148"/>
                <a:gd name="T4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8" h="88">
                  <a:moveTo>
                    <a:pt x="70" y="0"/>
                  </a:moveTo>
                  <a:lnTo>
                    <a:pt x="148" y="35"/>
                  </a:lnTo>
                  <a:lnTo>
                    <a:pt x="50" y="84"/>
                  </a:lnTo>
                  <a:lnTo>
                    <a:pt x="50" y="84"/>
                  </a:lnTo>
                  <a:lnTo>
                    <a:pt x="43" y="87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26" y="86"/>
                  </a:lnTo>
                  <a:lnTo>
                    <a:pt x="17" y="83"/>
                  </a:lnTo>
                  <a:lnTo>
                    <a:pt x="10" y="77"/>
                  </a:lnTo>
                  <a:lnTo>
                    <a:pt x="7" y="74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2" y="63"/>
                  </a:lnTo>
                  <a:lnTo>
                    <a:pt x="0" y="57"/>
                  </a:lnTo>
                  <a:lnTo>
                    <a:pt x="1" y="50"/>
                  </a:lnTo>
                  <a:lnTo>
                    <a:pt x="2" y="45"/>
                  </a:lnTo>
                  <a:lnTo>
                    <a:pt x="4" y="38"/>
                  </a:lnTo>
                  <a:lnTo>
                    <a:pt x="8" y="33"/>
                  </a:lnTo>
                  <a:lnTo>
                    <a:pt x="13" y="29"/>
                  </a:lnTo>
                  <a:lnTo>
                    <a:pt x="19" y="26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26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08"/>
            <p:cNvSpPr>
              <a:spLocks/>
            </p:cNvSpPr>
            <p:nvPr/>
          </p:nvSpPr>
          <p:spPr bwMode="auto">
            <a:xfrm flipH="1">
              <a:off x="9632431" y="3726810"/>
              <a:ext cx="156055" cy="81122"/>
            </a:xfrm>
            <a:custGeom>
              <a:avLst/>
              <a:gdLst>
                <a:gd name="T0" fmla="*/ 70 w 148"/>
                <a:gd name="T1" fmla="*/ 0 h 88"/>
                <a:gd name="T2" fmla="*/ 148 w 148"/>
                <a:gd name="T3" fmla="*/ 35 h 88"/>
                <a:gd name="T4" fmla="*/ 50 w 148"/>
                <a:gd name="T5" fmla="*/ 84 h 88"/>
                <a:gd name="T6" fmla="*/ 50 w 148"/>
                <a:gd name="T7" fmla="*/ 84 h 88"/>
                <a:gd name="T8" fmla="*/ 43 w 148"/>
                <a:gd name="T9" fmla="*/ 87 h 88"/>
                <a:gd name="T10" fmla="*/ 35 w 148"/>
                <a:gd name="T11" fmla="*/ 88 h 88"/>
                <a:gd name="T12" fmla="*/ 35 w 148"/>
                <a:gd name="T13" fmla="*/ 88 h 88"/>
                <a:gd name="T14" fmla="*/ 26 w 148"/>
                <a:gd name="T15" fmla="*/ 86 h 88"/>
                <a:gd name="T16" fmla="*/ 17 w 148"/>
                <a:gd name="T17" fmla="*/ 83 h 88"/>
                <a:gd name="T18" fmla="*/ 10 w 148"/>
                <a:gd name="T19" fmla="*/ 77 h 88"/>
                <a:gd name="T20" fmla="*/ 7 w 148"/>
                <a:gd name="T21" fmla="*/ 74 h 88"/>
                <a:gd name="T22" fmla="*/ 4 w 148"/>
                <a:gd name="T23" fmla="*/ 70 h 88"/>
                <a:gd name="T24" fmla="*/ 4 w 148"/>
                <a:gd name="T25" fmla="*/ 70 h 88"/>
                <a:gd name="T26" fmla="*/ 2 w 148"/>
                <a:gd name="T27" fmla="*/ 63 h 88"/>
                <a:gd name="T28" fmla="*/ 0 w 148"/>
                <a:gd name="T29" fmla="*/ 57 h 88"/>
                <a:gd name="T30" fmla="*/ 1 w 148"/>
                <a:gd name="T31" fmla="*/ 50 h 88"/>
                <a:gd name="T32" fmla="*/ 2 w 148"/>
                <a:gd name="T33" fmla="*/ 45 h 88"/>
                <a:gd name="T34" fmla="*/ 4 w 148"/>
                <a:gd name="T35" fmla="*/ 38 h 88"/>
                <a:gd name="T36" fmla="*/ 8 w 148"/>
                <a:gd name="T37" fmla="*/ 33 h 88"/>
                <a:gd name="T38" fmla="*/ 13 w 148"/>
                <a:gd name="T39" fmla="*/ 29 h 88"/>
                <a:gd name="T40" fmla="*/ 19 w 148"/>
                <a:gd name="T41" fmla="*/ 26 h 88"/>
                <a:gd name="T42" fmla="*/ 70 w 148"/>
                <a:gd name="T4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8" h="88">
                  <a:moveTo>
                    <a:pt x="70" y="0"/>
                  </a:moveTo>
                  <a:lnTo>
                    <a:pt x="148" y="35"/>
                  </a:lnTo>
                  <a:lnTo>
                    <a:pt x="50" y="84"/>
                  </a:lnTo>
                  <a:lnTo>
                    <a:pt x="50" y="84"/>
                  </a:lnTo>
                  <a:lnTo>
                    <a:pt x="43" y="87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26" y="86"/>
                  </a:lnTo>
                  <a:lnTo>
                    <a:pt x="17" y="83"/>
                  </a:lnTo>
                  <a:lnTo>
                    <a:pt x="10" y="77"/>
                  </a:lnTo>
                  <a:lnTo>
                    <a:pt x="7" y="74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2" y="63"/>
                  </a:lnTo>
                  <a:lnTo>
                    <a:pt x="0" y="57"/>
                  </a:lnTo>
                  <a:lnTo>
                    <a:pt x="1" y="50"/>
                  </a:lnTo>
                  <a:lnTo>
                    <a:pt x="2" y="45"/>
                  </a:lnTo>
                  <a:lnTo>
                    <a:pt x="4" y="38"/>
                  </a:lnTo>
                  <a:lnTo>
                    <a:pt x="8" y="33"/>
                  </a:lnTo>
                  <a:lnTo>
                    <a:pt x="13" y="29"/>
                  </a:lnTo>
                  <a:lnTo>
                    <a:pt x="19" y="26"/>
                  </a:lnTo>
                  <a:lnTo>
                    <a:pt x="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909"/>
            <p:cNvSpPr>
              <a:spLocks/>
            </p:cNvSpPr>
            <p:nvPr/>
          </p:nvSpPr>
          <p:spPr bwMode="auto">
            <a:xfrm flipH="1">
              <a:off x="9701095" y="3152716"/>
              <a:ext cx="131086" cy="149764"/>
            </a:xfrm>
            <a:custGeom>
              <a:avLst/>
              <a:gdLst>
                <a:gd name="T0" fmla="*/ 108 w 123"/>
                <a:gd name="T1" fmla="*/ 165 h 165"/>
                <a:gd name="T2" fmla="*/ 108 w 123"/>
                <a:gd name="T3" fmla="*/ 165 h 165"/>
                <a:gd name="T4" fmla="*/ 115 w 123"/>
                <a:gd name="T5" fmla="*/ 132 h 165"/>
                <a:gd name="T6" fmla="*/ 119 w 123"/>
                <a:gd name="T7" fmla="*/ 104 h 165"/>
                <a:gd name="T8" fmla="*/ 122 w 123"/>
                <a:gd name="T9" fmla="*/ 77 h 165"/>
                <a:gd name="T10" fmla="*/ 122 w 123"/>
                <a:gd name="T11" fmla="*/ 77 h 165"/>
                <a:gd name="T12" fmla="*/ 123 w 123"/>
                <a:gd name="T13" fmla="*/ 65 h 165"/>
                <a:gd name="T14" fmla="*/ 122 w 123"/>
                <a:gd name="T15" fmla="*/ 52 h 165"/>
                <a:gd name="T16" fmla="*/ 119 w 123"/>
                <a:gd name="T17" fmla="*/ 38 h 165"/>
                <a:gd name="T18" fmla="*/ 117 w 123"/>
                <a:gd name="T19" fmla="*/ 30 h 165"/>
                <a:gd name="T20" fmla="*/ 114 w 123"/>
                <a:gd name="T21" fmla="*/ 24 h 165"/>
                <a:gd name="T22" fmla="*/ 109 w 123"/>
                <a:gd name="T23" fmla="*/ 17 h 165"/>
                <a:gd name="T24" fmla="*/ 104 w 123"/>
                <a:gd name="T25" fmla="*/ 11 h 165"/>
                <a:gd name="T26" fmla="*/ 98 w 123"/>
                <a:gd name="T27" fmla="*/ 6 h 165"/>
                <a:gd name="T28" fmla="*/ 90 w 123"/>
                <a:gd name="T29" fmla="*/ 2 h 165"/>
                <a:gd name="T30" fmla="*/ 81 w 123"/>
                <a:gd name="T31" fmla="*/ 0 h 165"/>
                <a:gd name="T32" fmla="*/ 70 w 123"/>
                <a:gd name="T33" fmla="*/ 0 h 165"/>
                <a:gd name="T34" fmla="*/ 70 w 123"/>
                <a:gd name="T35" fmla="*/ 0 h 165"/>
                <a:gd name="T36" fmla="*/ 63 w 123"/>
                <a:gd name="T37" fmla="*/ 0 h 165"/>
                <a:gd name="T38" fmla="*/ 56 w 123"/>
                <a:gd name="T39" fmla="*/ 3 h 165"/>
                <a:gd name="T40" fmla="*/ 51 w 123"/>
                <a:gd name="T41" fmla="*/ 7 h 165"/>
                <a:gd name="T42" fmla="*/ 45 w 123"/>
                <a:gd name="T43" fmla="*/ 13 h 165"/>
                <a:gd name="T44" fmla="*/ 40 w 123"/>
                <a:gd name="T45" fmla="*/ 20 h 165"/>
                <a:gd name="T46" fmla="*/ 34 w 123"/>
                <a:gd name="T47" fmla="*/ 28 h 165"/>
                <a:gd name="T48" fmla="*/ 30 w 123"/>
                <a:gd name="T49" fmla="*/ 38 h 165"/>
                <a:gd name="T50" fmla="*/ 25 w 123"/>
                <a:gd name="T51" fmla="*/ 47 h 165"/>
                <a:gd name="T52" fmla="*/ 17 w 123"/>
                <a:gd name="T53" fmla="*/ 69 h 165"/>
                <a:gd name="T54" fmla="*/ 10 w 123"/>
                <a:gd name="T55" fmla="*/ 93 h 165"/>
                <a:gd name="T56" fmla="*/ 5 w 123"/>
                <a:gd name="T57" fmla="*/ 118 h 165"/>
                <a:gd name="T58" fmla="*/ 0 w 123"/>
                <a:gd name="T59" fmla="*/ 140 h 165"/>
                <a:gd name="T60" fmla="*/ 0 w 123"/>
                <a:gd name="T61" fmla="*/ 140 h 165"/>
                <a:gd name="T62" fmla="*/ 15 w 123"/>
                <a:gd name="T63" fmla="*/ 140 h 165"/>
                <a:gd name="T64" fmla="*/ 28 w 123"/>
                <a:gd name="T65" fmla="*/ 141 h 165"/>
                <a:gd name="T66" fmla="*/ 42 w 123"/>
                <a:gd name="T67" fmla="*/ 144 h 165"/>
                <a:gd name="T68" fmla="*/ 55 w 123"/>
                <a:gd name="T69" fmla="*/ 147 h 165"/>
                <a:gd name="T70" fmla="*/ 69 w 123"/>
                <a:gd name="T71" fmla="*/ 151 h 165"/>
                <a:gd name="T72" fmla="*/ 81 w 123"/>
                <a:gd name="T73" fmla="*/ 155 h 165"/>
                <a:gd name="T74" fmla="*/ 108 w 123"/>
                <a:gd name="T75" fmla="*/ 165 h 165"/>
                <a:gd name="T76" fmla="*/ 108 w 123"/>
                <a:gd name="T7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3" h="165">
                  <a:moveTo>
                    <a:pt x="108" y="165"/>
                  </a:moveTo>
                  <a:lnTo>
                    <a:pt x="108" y="165"/>
                  </a:lnTo>
                  <a:lnTo>
                    <a:pt x="115" y="132"/>
                  </a:lnTo>
                  <a:lnTo>
                    <a:pt x="119" y="104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3" y="65"/>
                  </a:lnTo>
                  <a:lnTo>
                    <a:pt x="122" y="52"/>
                  </a:lnTo>
                  <a:lnTo>
                    <a:pt x="119" y="38"/>
                  </a:lnTo>
                  <a:lnTo>
                    <a:pt x="117" y="30"/>
                  </a:lnTo>
                  <a:lnTo>
                    <a:pt x="114" y="24"/>
                  </a:lnTo>
                  <a:lnTo>
                    <a:pt x="109" y="17"/>
                  </a:lnTo>
                  <a:lnTo>
                    <a:pt x="104" y="11"/>
                  </a:lnTo>
                  <a:lnTo>
                    <a:pt x="98" y="6"/>
                  </a:lnTo>
                  <a:lnTo>
                    <a:pt x="90" y="2"/>
                  </a:lnTo>
                  <a:lnTo>
                    <a:pt x="81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3" y="0"/>
                  </a:lnTo>
                  <a:lnTo>
                    <a:pt x="56" y="3"/>
                  </a:lnTo>
                  <a:lnTo>
                    <a:pt x="51" y="7"/>
                  </a:lnTo>
                  <a:lnTo>
                    <a:pt x="45" y="13"/>
                  </a:lnTo>
                  <a:lnTo>
                    <a:pt x="40" y="20"/>
                  </a:lnTo>
                  <a:lnTo>
                    <a:pt x="34" y="28"/>
                  </a:lnTo>
                  <a:lnTo>
                    <a:pt x="30" y="38"/>
                  </a:lnTo>
                  <a:lnTo>
                    <a:pt x="25" y="47"/>
                  </a:lnTo>
                  <a:lnTo>
                    <a:pt x="17" y="69"/>
                  </a:lnTo>
                  <a:lnTo>
                    <a:pt x="10" y="93"/>
                  </a:lnTo>
                  <a:lnTo>
                    <a:pt x="5" y="118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5" y="140"/>
                  </a:lnTo>
                  <a:lnTo>
                    <a:pt x="28" y="141"/>
                  </a:lnTo>
                  <a:lnTo>
                    <a:pt x="42" y="144"/>
                  </a:lnTo>
                  <a:lnTo>
                    <a:pt x="55" y="147"/>
                  </a:lnTo>
                  <a:lnTo>
                    <a:pt x="69" y="151"/>
                  </a:lnTo>
                  <a:lnTo>
                    <a:pt x="81" y="155"/>
                  </a:lnTo>
                  <a:lnTo>
                    <a:pt x="108" y="165"/>
                  </a:lnTo>
                  <a:lnTo>
                    <a:pt x="108" y="165"/>
                  </a:lnTo>
                  <a:close/>
                </a:path>
              </a:pathLst>
            </a:custGeom>
            <a:solidFill>
              <a:srgbClr val="C2D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910"/>
            <p:cNvSpPr>
              <a:spLocks/>
            </p:cNvSpPr>
            <p:nvPr/>
          </p:nvSpPr>
          <p:spPr bwMode="auto">
            <a:xfrm flipH="1">
              <a:off x="9719822" y="3277519"/>
              <a:ext cx="293384" cy="149764"/>
            </a:xfrm>
            <a:custGeom>
              <a:avLst/>
              <a:gdLst>
                <a:gd name="T0" fmla="*/ 177 w 285"/>
                <a:gd name="T1" fmla="*/ 0 h 167"/>
                <a:gd name="T2" fmla="*/ 177 w 285"/>
                <a:gd name="T3" fmla="*/ 0 h 167"/>
                <a:gd name="T4" fmla="*/ 173 w 285"/>
                <a:gd name="T5" fmla="*/ 27 h 167"/>
                <a:gd name="T6" fmla="*/ 170 w 285"/>
                <a:gd name="T7" fmla="*/ 49 h 167"/>
                <a:gd name="T8" fmla="*/ 167 w 285"/>
                <a:gd name="T9" fmla="*/ 69 h 167"/>
                <a:gd name="T10" fmla="*/ 167 w 285"/>
                <a:gd name="T11" fmla="*/ 69 h 167"/>
                <a:gd name="T12" fmla="*/ 146 w 285"/>
                <a:gd name="T13" fmla="*/ 66 h 167"/>
                <a:gd name="T14" fmla="*/ 122 w 285"/>
                <a:gd name="T15" fmla="*/ 65 h 167"/>
                <a:gd name="T16" fmla="*/ 94 w 285"/>
                <a:gd name="T17" fmla="*/ 64 h 167"/>
                <a:gd name="T18" fmla="*/ 66 w 285"/>
                <a:gd name="T19" fmla="*/ 65 h 167"/>
                <a:gd name="T20" fmla="*/ 53 w 285"/>
                <a:gd name="T21" fmla="*/ 67 h 167"/>
                <a:gd name="T22" fmla="*/ 39 w 285"/>
                <a:gd name="T23" fmla="*/ 69 h 167"/>
                <a:gd name="T24" fmla="*/ 28 w 285"/>
                <a:gd name="T25" fmla="*/ 72 h 167"/>
                <a:gd name="T26" fmla="*/ 18 w 285"/>
                <a:gd name="T27" fmla="*/ 76 h 167"/>
                <a:gd name="T28" fmla="*/ 10 w 285"/>
                <a:gd name="T29" fmla="*/ 81 h 167"/>
                <a:gd name="T30" fmla="*/ 7 w 285"/>
                <a:gd name="T31" fmla="*/ 83 h 167"/>
                <a:gd name="T32" fmla="*/ 5 w 285"/>
                <a:gd name="T33" fmla="*/ 87 h 167"/>
                <a:gd name="T34" fmla="*/ 5 w 285"/>
                <a:gd name="T35" fmla="*/ 87 h 167"/>
                <a:gd name="T36" fmla="*/ 1 w 285"/>
                <a:gd name="T37" fmla="*/ 94 h 167"/>
                <a:gd name="T38" fmla="*/ 0 w 285"/>
                <a:gd name="T39" fmla="*/ 101 h 167"/>
                <a:gd name="T40" fmla="*/ 0 w 285"/>
                <a:gd name="T41" fmla="*/ 108 h 167"/>
                <a:gd name="T42" fmla="*/ 2 w 285"/>
                <a:gd name="T43" fmla="*/ 116 h 167"/>
                <a:gd name="T44" fmla="*/ 6 w 285"/>
                <a:gd name="T45" fmla="*/ 123 h 167"/>
                <a:gd name="T46" fmla="*/ 12 w 285"/>
                <a:gd name="T47" fmla="*/ 131 h 167"/>
                <a:gd name="T48" fmla="*/ 20 w 285"/>
                <a:gd name="T49" fmla="*/ 137 h 167"/>
                <a:gd name="T50" fmla="*/ 30 w 285"/>
                <a:gd name="T51" fmla="*/ 144 h 167"/>
                <a:gd name="T52" fmla="*/ 42 w 285"/>
                <a:gd name="T53" fmla="*/ 150 h 167"/>
                <a:gd name="T54" fmla="*/ 56 w 285"/>
                <a:gd name="T55" fmla="*/ 156 h 167"/>
                <a:gd name="T56" fmla="*/ 72 w 285"/>
                <a:gd name="T57" fmla="*/ 160 h 167"/>
                <a:gd name="T58" fmla="*/ 91 w 285"/>
                <a:gd name="T59" fmla="*/ 163 h 167"/>
                <a:gd name="T60" fmla="*/ 111 w 285"/>
                <a:gd name="T61" fmla="*/ 166 h 167"/>
                <a:gd name="T62" fmla="*/ 134 w 285"/>
                <a:gd name="T63" fmla="*/ 167 h 167"/>
                <a:gd name="T64" fmla="*/ 158 w 285"/>
                <a:gd name="T65" fmla="*/ 166 h 167"/>
                <a:gd name="T66" fmla="*/ 185 w 285"/>
                <a:gd name="T67" fmla="*/ 164 h 167"/>
                <a:gd name="T68" fmla="*/ 185 w 285"/>
                <a:gd name="T69" fmla="*/ 164 h 167"/>
                <a:gd name="T70" fmla="*/ 195 w 285"/>
                <a:gd name="T71" fmla="*/ 162 h 167"/>
                <a:gd name="T72" fmla="*/ 205 w 285"/>
                <a:gd name="T73" fmla="*/ 159 h 167"/>
                <a:gd name="T74" fmla="*/ 214 w 285"/>
                <a:gd name="T75" fmla="*/ 155 h 167"/>
                <a:gd name="T76" fmla="*/ 222 w 285"/>
                <a:gd name="T77" fmla="*/ 149 h 167"/>
                <a:gd name="T78" fmla="*/ 230 w 285"/>
                <a:gd name="T79" fmla="*/ 142 h 167"/>
                <a:gd name="T80" fmla="*/ 238 w 285"/>
                <a:gd name="T81" fmla="*/ 134 h 167"/>
                <a:gd name="T82" fmla="*/ 245 w 285"/>
                <a:gd name="T83" fmla="*/ 126 h 167"/>
                <a:gd name="T84" fmla="*/ 250 w 285"/>
                <a:gd name="T85" fmla="*/ 116 h 167"/>
                <a:gd name="T86" fmla="*/ 256 w 285"/>
                <a:gd name="T87" fmla="*/ 106 h 167"/>
                <a:gd name="T88" fmla="*/ 261 w 285"/>
                <a:gd name="T89" fmla="*/ 95 h 167"/>
                <a:gd name="T90" fmla="*/ 270 w 285"/>
                <a:gd name="T91" fmla="*/ 73 h 167"/>
                <a:gd name="T92" fmla="*/ 278 w 285"/>
                <a:gd name="T93" fmla="*/ 49 h 167"/>
                <a:gd name="T94" fmla="*/ 285 w 285"/>
                <a:gd name="T95" fmla="*/ 25 h 167"/>
                <a:gd name="T96" fmla="*/ 285 w 285"/>
                <a:gd name="T97" fmla="*/ 25 h 167"/>
                <a:gd name="T98" fmla="*/ 258 w 285"/>
                <a:gd name="T99" fmla="*/ 15 h 167"/>
                <a:gd name="T100" fmla="*/ 246 w 285"/>
                <a:gd name="T101" fmla="*/ 11 h 167"/>
                <a:gd name="T102" fmla="*/ 232 w 285"/>
                <a:gd name="T103" fmla="*/ 7 h 167"/>
                <a:gd name="T104" fmla="*/ 219 w 285"/>
                <a:gd name="T105" fmla="*/ 4 h 167"/>
                <a:gd name="T106" fmla="*/ 205 w 285"/>
                <a:gd name="T107" fmla="*/ 1 h 167"/>
                <a:gd name="T108" fmla="*/ 192 w 285"/>
                <a:gd name="T109" fmla="*/ 0 h 167"/>
                <a:gd name="T110" fmla="*/ 177 w 285"/>
                <a:gd name="T111" fmla="*/ 0 h 167"/>
                <a:gd name="T112" fmla="*/ 177 w 285"/>
                <a:gd name="T11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167">
                  <a:moveTo>
                    <a:pt x="177" y="0"/>
                  </a:moveTo>
                  <a:lnTo>
                    <a:pt x="177" y="0"/>
                  </a:lnTo>
                  <a:lnTo>
                    <a:pt x="173" y="27"/>
                  </a:lnTo>
                  <a:lnTo>
                    <a:pt x="170" y="49"/>
                  </a:lnTo>
                  <a:lnTo>
                    <a:pt x="167" y="69"/>
                  </a:lnTo>
                  <a:lnTo>
                    <a:pt x="167" y="69"/>
                  </a:lnTo>
                  <a:lnTo>
                    <a:pt x="146" y="66"/>
                  </a:lnTo>
                  <a:lnTo>
                    <a:pt x="122" y="65"/>
                  </a:lnTo>
                  <a:lnTo>
                    <a:pt x="94" y="64"/>
                  </a:lnTo>
                  <a:lnTo>
                    <a:pt x="66" y="65"/>
                  </a:lnTo>
                  <a:lnTo>
                    <a:pt x="53" y="67"/>
                  </a:lnTo>
                  <a:lnTo>
                    <a:pt x="39" y="69"/>
                  </a:lnTo>
                  <a:lnTo>
                    <a:pt x="28" y="72"/>
                  </a:lnTo>
                  <a:lnTo>
                    <a:pt x="18" y="76"/>
                  </a:lnTo>
                  <a:lnTo>
                    <a:pt x="10" y="81"/>
                  </a:lnTo>
                  <a:lnTo>
                    <a:pt x="7" y="83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1" y="94"/>
                  </a:lnTo>
                  <a:lnTo>
                    <a:pt x="0" y="101"/>
                  </a:lnTo>
                  <a:lnTo>
                    <a:pt x="0" y="108"/>
                  </a:lnTo>
                  <a:lnTo>
                    <a:pt x="2" y="116"/>
                  </a:lnTo>
                  <a:lnTo>
                    <a:pt x="6" y="123"/>
                  </a:lnTo>
                  <a:lnTo>
                    <a:pt x="12" y="131"/>
                  </a:lnTo>
                  <a:lnTo>
                    <a:pt x="20" y="137"/>
                  </a:lnTo>
                  <a:lnTo>
                    <a:pt x="30" y="144"/>
                  </a:lnTo>
                  <a:lnTo>
                    <a:pt x="42" y="150"/>
                  </a:lnTo>
                  <a:lnTo>
                    <a:pt x="56" y="156"/>
                  </a:lnTo>
                  <a:lnTo>
                    <a:pt x="72" y="160"/>
                  </a:lnTo>
                  <a:lnTo>
                    <a:pt x="91" y="163"/>
                  </a:lnTo>
                  <a:lnTo>
                    <a:pt x="111" y="166"/>
                  </a:lnTo>
                  <a:lnTo>
                    <a:pt x="134" y="167"/>
                  </a:lnTo>
                  <a:lnTo>
                    <a:pt x="158" y="166"/>
                  </a:lnTo>
                  <a:lnTo>
                    <a:pt x="185" y="164"/>
                  </a:lnTo>
                  <a:lnTo>
                    <a:pt x="185" y="164"/>
                  </a:lnTo>
                  <a:lnTo>
                    <a:pt x="195" y="162"/>
                  </a:lnTo>
                  <a:lnTo>
                    <a:pt x="205" y="159"/>
                  </a:lnTo>
                  <a:lnTo>
                    <a:pt x="214" y="155"/>
                  </a:lnTo>
                  <a:lnTo>
                    <a:pt x="222" y="149"/>
                  </a:lnTo>
                  <a:lnTo>
                    <a:pt x="230" y="142"/>
                  </a:lnTo>
                  <a:lnTo>
                    <a:pt x="238" y="134"/>
                  </a:lnTo>
                  <a:lnTo>
                    <a:pt x="245" y="126"/>
                  </a:lnTo>
                  <a:lnTo>
                    <a:pt x="250" y="116"/>
                  </a:lnTo>
                  <a:lnTo>
                    <a:pt x="256" y="106"/>
                  </a:lnTo>
                  <a:lnTo>
                    <a:pt x="261" y="95"/>
                  </a:lnTo>
                  <a:lnTo>
                    <a:pt x="270" y="73"/>
                  </a:lnTo>
                  <a:lnTo>
                    <a:pt x="278" y="49"/>
                  </a:lnTo>
                  <a:lnTo>
                    <a:pt x="285" y="25"/>
                  </a:lnTo>
                  <a:lnTo>
                    <a:pt x="285" y="25"/>
                  </a:lnTo>
                  <a:lnTo>
                    <a:pt x="258" y="15"/>
                  </a:lnTo>
                  <a:lnTo>
                    <a:pt x="246" y="11"/>
                  </a:lnTo>
                  <a:lnTo>
                    <a:pt x="232" y="7"/>
                  </a:lnTo>
                  <a:lnTo>
                    <a:pt x="219" y="4"/>
                  </a:lnTo>
                  <a:lnTo>
                    <a:pt x="205" y="1"/>
                  </a:lnTo>
                  <a:lnTo>
                    <a:pt x="192" y="0"/>
                  </a:lnTo>
                  <a:lnTo>
                    <a:pt x="177" y="0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911"/>
            <p:cNvSpPr>
              <a:spLocks/>
            </p:cNvSpPr>
            <p:nvPr/>
          </p:nvSpPr>
          <p:spPr bwMode="auto">
            <a:xfrm flipH="1">
              <a:off x="9570009" y="3140235"/>
              <a:ext cx="143571" cy="43681"/>
            </a:xfrm>
            <a:custGeom>
              <a:avLst/>
              <a:gdLst>
                <a:gd name="T0" fmla="*/ 143 w 143"/>
                <a:gd name="T1" fmla="*/ 26 h 50"/>
                <a:gd name="T2" fmla="*/ 143 w 143"/>
                <a:gd name="T3" fmla="*/ 26 h 50"/>
                <a:gd name="T4" fmla="*/ 123 w 143"/>
                <a:gd name="T5" fmla="*/ 17 h 50"/>
                <a:gd name="T6" fmla="*/ 115 w 143"/>
                <a:gd name="T7" fmla="*/ 15 h 50"/>
                <a:gd name="T8" fmla="*/ 115 w 143"/>
                <a:gd name="T9" fmla="*/ 15 h 50"/>
                <a:gd name="T10" fmla="*/ 98 w 143"/>
                <a:gd name="T11" fmla="*/ 8 h 50"/>
                <a:gd name="T12" fmla="*/ 81 w 143"/>
                <a:gd name="T13" fmla="*/ 4 h 50"/>
                <a:gd name="T14" fmla="*/ 66 w 143"/>
                <a:gd name="T15" fmla="*/ 1 h 50"/>
                <a:gd name="T16" fmla="*/ 52 w 143"/>
                <a:gd name="T17" fmla="*/ 0 h 50"/>
                <a:gd name="T18" fmla="*/ 37 w 143"/>
                <a:gd name="T19" fmla="*/ 0 h 50"/>
                <a:gd name="T20" fmla="*/ 24 w 143"/>
                <a:gd name="T21" fmla="*/ 1 h 50"/>
                <a:gd name="T22" fmla="*/ 12 w 143"/>
                <a:gd name="T23" fmla="*/ 3 h 50"/>
                <a:gd name="T24" fmla="*/ 0 w 143"/>
                <a:gd name="T25" fmla="*/ 7 h 50"/>
                <a:gd name="T26" fmla="*/ 0 w 143"/>
                <a:gd name="T27" fmla="*/ 7 h 50"/>
                <a:gd name="T28" fmla="*/ 6 w 143"/>
                <a:gd name="T29" fmla="*/ 17 h 50"/>
                <a:gd name="T30" fmla="*/ 14 w 143"/>
                <a:gd name="T31" fmla="*/ 25 h 50"/>
                <a:gd name="T32" fmla="*/ 20 w 143"/>
                <a:gd name="T33" fmla="*/ 32 h 50"/>
                <a:gd name="T34" fmla="*/ 28 w 143"/>
                <a:gd name="T35" fmla="*/ 38 h 50"/>
                <a:gd name="T36" fmla="*/ 37 w 143"/>
                <a:gd name="T37" fmla="*/ 42 h 50"/>
                <a:gd name="T38" fmla="*/ 46 w 143"/>
                <a:gd name="T39" fmla="*/ 46 h 50"/>
                <a:gd name="T40" fmla="*/ 55 w 143"/>
                <a:gd name="T41" fmla="*/ 48 h 50"/>
                <a:gd name="T42" fmla="*/ 64 w 143"/>
                <a:gd name="T43" fmla="*/ 49 h 50"/>
                <a:gd name="T44" fmla="*/ 74 w 143"/>
                <a:gd name="T45" fmla="*/ 50 h 50"/>
                <a:gd name="T46" fmla="*/ 83 w 143"/>
                <a:gd name="T47" fmla="*/ 49 h 50"/>
                <a:gd name="T48" fmla="*/ 93 w 143"/>
                <a:gd name="T49" fmla="*/ 48 h 50"/>
                <a:gd name="T50" fmla="*/ 104 w 143"/>
                <a:gd name="T51" fmla="*/ 45 h 50"/>
                <a:gd name="T52" fmla="*/ 114 w 143"/>
                <a:gd name="T53" fmla="*/ 42 h 50"/>
                <a:gd name="T54" fmla="*/ 123 w 143"/>
                <a:gd name="T55" fmla="*/ 38 h 50"/>
                <a:gd name="T56" fmla="*/ 133 w 143"/>
                <a:gd name="T57" fmla="*/ 32 h 50"/>
                <a:gd name="T58" fmla="*/ 143 w 143"/>
                <a:gd name="T59" fmla="*/ 26 h 50"/>
                <a:gd name="T60" fmla="*/ 143 w 143"/>
                <a:gd name="T61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50">
                  <a:moveTo>
                    <a:pt x="143" y="26"/>
                  </a:moveTo>
                  <a:lnTo>
                    <a:pt x="143" y="26"/>
                  </a:lnTo>
                  <a:lnTo>
                    <a:pt x="123" y="17"/>
                  </a:lnTo>
                  <a:lnTo>
                    <a:pt x="115" y="15"/>
                  </a:lnTo>
                  <a:lnTo>
                    <a:pt x="115" y="15"/>
                  </a:lnTo>
                  <a:lnTo>
                    <a:pt x="98" y="8"/>
                  </a:lnTo>
                  <a:lnTo>
                    <a:pt x="81" y="4"/>
                  </a:lnTo>
                  <a:lnTo>
                    <a:pt x="66" y="1"/>
                  </a:lnTo>
                  <a:lnTo>
                    <a:pt x="52" y="0"/>
                  </a:lnTo>
                  <a:lnTo>
                    <a:pt x="37" y="0"/>
                  </a:lnTo>
                  <a:lnTo>
                    <a:pt x="24" y="1"/>
                  </a:lnTo>
                  <a:lnTo>
                    <a:pt x="12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6" y="17"/>
                  </a:lnTo>
                  <a:lnTo>
                    <a:pt x="14" y="25"/>
                  </a:lnTo>
                  <a:lnTo>
                    <a:pt x="20" y="32"/>
                  </a:lnTo>
                  <a:lnTo>
                    <a:pt x="28" y="38"/>
                  </a:lnTo>
                  <a:lnTo>
                    <a:pt x="37" y="42"/>
                  </a:lnTo>
                  <a:lnTo>
                    <a:pt x="46" y="46"/>
                  </a:lnTo>
                  <a:lnTo>
                    <a:pt x="55" y="48"/>
                  </a:lnTo>
                  <a:lnTo>
                    <a:pt x="64" y="49"/>
                  </a:lnTo>
                  <a:lnTo>
                    <a:pt x="74" y="50"/>
                  </a:lnTo>
                  <a:lnTo>
                    <a:pt x="83" y="49"/>
                  </a:lnTo>
                  <a:lnTo>
                    <a:pt x="93" y="48"/>
                  </a:lnTo>
                  <a:lnTo>
                    <a:pt x="104" y="45"/>
                  </a:lnTo>
                  <a:lnTo>
                    <a:pt x="114" y="42"/>
                  </a:lnTo>
                  <a:lnTo>
                    <a:pt x="123" y="38"/>
                  </a:lnTo>
                  <a:lnTo>
                    <a:pt x="133" y="32"/>
                  </a:lnTo>
                  <a:lnTo>
                    <a:pt x="143" y="26"/>
                  </a:lnTo>
                  <a:lnTo>
                    <a:pt x="143" y="26"/>
                  </a:lnTo>
                  <a:close/>
                </a:path>
              </a:pathLst>
            </a:custGeom>
            <a:solidFill>
              <a:srgbClr val="FCC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912"/>
            <p:cNvSpPr>
              <a:spLocks/>
            </p:cNvSpPr>
            <p:nvPr/>
          </p:nvSpPr>
          <p:spPr bwMode="auto">
            <a:xfrm flipH="1">
              <a:off x="9557524" y="3146475"/>
              <a:ext cx="168539" cy="56161"/>
            </a:xfrm>
            <a:custGeom>
              <a:avLst/>
              <a:gdLst>
                <a:gd name="T0" fmla="*/ 154 w 165"/>
                <a:gd name="T1" fmla="*/ 19 h 61"/>
                <a:gd name="T2" fmla="*/ 154 w 165"/>
                <a:gd name="T3" fmla="*/ 19 h 61"/>
                <a:gd name="T4" fmla="*/ 144 w 165"/>
                <a:gd name="T5" fmla="*/ 25 h 61"/>
                <a:gd name="T6" fmla="*/ 134 w 165"/>
                <a:gd name="T7" fmla="*/ 31 h 61"/>
                <a:gd name="T8" fmla="*/ 125 w 165"/>
                <a:gd name="T9" fmla="*/ 35 h 61"/>
                <a:gd name="T10" fmla="*/ 115 w 165"/>
                <a:gd name="T11" fmla="*/ 38 h 61"/>
                <a:gd name="T12" fmla="*/ 104 w 165"/>
                <a:gd name="T13" fmla="*/ 41 h 61"/>
                <a:gd name="T14" fmla="*/ 94 w 165"/>
                <a:gd name="T15" fmla="*/ 42 h 61"/>
                <a:gd name="T16" fmla="*/ 85 w 165"/>
                <a:gd name="T17" fmla="*/ 43 h 61"/>
                <a:gd name="T18" fmla="*/ 75 w 165"/>
                <a:gd name="T19" fmla="*/ 42 h 61"/>
                <a:gd name="T20" fmla="*/ 66 w 165"/>
                <a:gd name="T21" fmla="*/ 41 h 61"/>
                <a:gd name="T22" fmla="*/ 57 w 165"/>
                <a:gd name="T23" fmla="*/ 39 h 61"/>
                <a:gd name="T24" fmla="*/ 48 w 165"/>
                <a:gd name="T25" fmla="*/ 35 h 61"/>
                <a:gd name="T26" fmla="*/ 39 w 165"/>
                <a:gd name="T27" fmla="*/ 31 h 61"/>
                <a:gd name="T28" fmla="*/ 31 w 165"/>
                <a:gd name="T29" fmla="*/ 25 h 61"/>
                <a:gd name="T30" fmla="*/ 25 w 165"/>
                <a:gd name="T31" fmla="*/ 18 h 61"/>
                <a:gd name="T32" fmla="*/ 17 w 165"/>
                <a:gd name="T33" fmla="*/ 10 h 61"/>
                <a:gd name="T34" fmla="*/ 11 w 165"/>
                <a:gd name="T35" fmla="*/ 0 h 61"/>
                <a:gd name="T36" fmla="*/ 11 w 165"/>
                <a:gd name="T37" fmla="*/ 0 h 61"/>
                <a:gd name="T38" fmla="*/ 0 w 165"/>
                <a:gd name="T39" fmla="*/ 5 h 61"/>
                <a:gd name="T40" fmla="*/ 0 w 165"/>
                <a:gd name="T41" fmla="*/ 6 h 61"/>
                <a:gd name="T42" fmla="*/ 0 w 165"/>
                <a:gd name="T43" fmla="*/ 6 h 61"/>
                <a:gd name="T44" fmla="*/ 11 w 165"/>
                <a:gd name="T45" fmla="*/ 20 h 61"/>
                <a:gd name="T46" fmla="*/ 25 w 165"/>
                <a:gd name="T47" fmla="*/ 32 h 61"/>
                <a:gd name="T48" fmla="*/ 38 w 165"/>
                <a:gd name="T49" fmla="*/ 43 h 61"/>
                <a:gd name="T50" fmla="*/ 53 w 165"/>
                <a:gd name="T51" fmla="*/ 53 h 61"/>
                <a:gd name="T52" fmla="*/ 53 w 165"/>
                <a:gd name="T53" fmla="*/ 53 h 61"/>
                <a:gd name="T54" fmla="*/ 61 w 165"/>
                <a:gd name="T55" fmla="*/ 56 h 61"/>
                <a:gd name="T56" fmla="*/ 67 w 165"/>
                <a:gd name="T57" fmla="*/ 59 h 61"/>
                <a:gd name="T58" fmla="*/ 75 w 165"/>
                <a:gd name="T59" fmla="*/ 60 h 61"/>
                <a:gd name="T60" fmla="*/ 83 w 165"/>
                <a:gd name="T61" fmla="*/ 61 h 61"/>
                <a:gd name="T62" fmla="*/ 90 w 165"/>
                <a:gd name="T63" fmla="*/ 61 h 61"/>
                <a:gd name="T64" fmla="*/ 98 w 165"/>
                <a:gd name="T65" fmla="*/ 60 h 61"/>
                <a:gd name="T66" fmla="*/ 111 w 165"/>
                <a:gd name="T67" fmla="*/ 56 h 61"/>
                <a:gd name="T68" fmla="*/ 126 w 165"/>
                <a:gd name="T69" fmla="*/ 51 h 61"/>
                <a:gd name="T70" fmla="*/ 139 w 165"/>
                <a:gd name="T71" fmla="*/ 43 h 61"/>
                <a:gd name="T72" fmla="*/ 153 w 165"/>
                <a:gd name="T73" fmla="*/ 34 h 61"/>
                <a:gd name="T74" fmla="*/ 165 w 165"/>
                <a:gd name="T75" fmla="*/ 24 h 61"/>
                <a:gd name="T76" fmla="*/ 165 w 165"/>
                <a:gd name="T77" fmla="*/ 24 h 61"/>
                <a:gd name="T78" fmla="*/ 154 w 165"/>
                <a:gd name="T79" fmla="*/ 19 h 61"/>
                <a:gd name="T80" fmla="*/ 154 w 165"/>
                <a:gd name="T81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5" h="61">
                  <a:moveTo>
                    <a:pt x="154" y="19"/>
                  </a:moveTo>
                  <a:lnTo>
                    <a:pt x="154" y="19"/>
                  </a:lnTo>
                  <a:lnTo>
                    <a:pt x="144" y="25"/>
                  </a:lnTo>
                  <a:lnTo>
                    <a:pt x="134" y="31"/>
                  </a:lnTo>
                  <a:lnTo>
                    <a:pt x="125" y="35"/>
                  </a:lnTo>
                  <a:lnTo>
                    <a:pt x="115" y="38"/>
                  </a:lnTo>
                  <a:lnTo>
                    <a:pt x="104" y="41"/>
                  </a:lnTo>
                  <a:lnTo>
                    <a:pt x="94" y="42"/>
                  </a:lnTo>
                  <a:lnTo>
                    <a:pt x="85" y="43"/>
                  </a:lnTo>
                  <a:lnTo>
                    <a:pt x="75" y="42"/>
                  </a:lnTo>
                  <a:lnTo>
                    <a:pt x="66" y="41"/>
                  </a:lnTo>
                  <a:lnTo>
                    <a:pt x="57" y="39"/>
                  </a:lnTo>
                  <a:lnTo>
                    <a:pt x="48" y="35"/>
                  </a:lnTo>
                  <a:lnTo>
                    <a:pt x="39" y="31"/>
                  </a:lnTo>
                  <a:lnTo>
                    <a:pt x="31" y="25"/>
                  </a:lnTo>
                  <a:lnTo>
                    <a:pt x="25" y="18"/>
                  </a:lnTo>
                  <a:lnTo>
                    <a:pt x="17" y="1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1" y="20"/>
                  </a:lnTo>
                  <a:lnTo>
                    <a:pt x="25" y="32"/>
                  </a:lnTo>
                  <a:lnTo>
                    <a:pt x="38" y="43"/>
                  </a:lnTo>
                  <a:lnTo>
                    <a:pt x="53" y="53"/>
                  </a:lnTo>
                  <a:lnTo>
                    <a:pt x="53" y="53"/>
                  </a:lnTo>
                  <a:lnTo>
                    <a:pt x="61" y="56"/>
                  </a:lnTo>
                  <a:lnTo>
                    <a:pt x="67" y="59"/>
                  </a:lnTo>
                  <a:lnTo>
                    <a:pt x="75" y="60"/>
                  </a:lnTo>
                  <a:lnTo>
                    <a:pt x="83" y="61"/>
                  </a:lnTo>
                  <a:lnTo>
                    <a:pt x="90" y="61"/>
                  </a:lnTo>
                  <a:lnTo>
                    <a:pt x="98" y="60"/>
                  </a:lnTo>
                  <a:lnTo>
                    <a:pt x="111" y="56"/>
                  </a:lnTo>
                  <a:lnTo>
                    <a:pt x="126" y="51"/>
                  </a:lnTo>
                  <a:lnTo>
                    <a:pt x="139" y="43"/>
                  </a:lnTo>
                  <a:lnTo>
                    <a:pt x="153" y="34"/>
                  </a:lnTo>
                  <a:lnTo>
                    <a:pt x="165" y="24"/>
                  </a:lnTo>
                  <a:lnTo>
                    <a:pt x="165" y="24"/>
                  </a:lnTo>
                  <a:lnTo>
                    <a:pt x="154" y="19"/>
                  </a:lnTo>
                  <a:lnTo>
                    <a:pt x="154" y="19"/>
                  </a:lnTo>
                  <a:close/>
                </a:path>
              </a:pathLst>
            </a:custGeom>
            <a:solidFill>
              <a:srgbClr val="C2D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913"/>
            <p:cNvSpPr>
              <a:spLocks/>
            </p:cNvSpPr>
            <p:nvPr/>
          </p:nvSpPr>
          <p:spPr bwMode="auto">
            <a:xfrm flipH="1">
              <a:off x="9445165" y="3152716"/>
              <a:ext cx="362048" cy="343209"/>
            </a:xfrm>
            <a:custGeom>
              <a:avLst/>
              <a:gdLst>
                <a:gd name="T0" fmla="*/ 345 w 346"/>
                <a:gd name="T1" fmla="*/ 135 h 387"/>
                <a:gd name="T2" fmla="*/ 345 w 346"/>
                <a:gd name="T3" fmla="*/ 135 h 387"/>
                <a:gd name="T4" fmla="*/ 343 w 346"/>
                <a:gd name="T5" fmla="*/ 125 h 387"/>
                <a:gd name="T6" fmla="*/ 341 w 346"/>
                <a:gd name="T7" fmla="*/ 114 h 387"/>
                <a:gd name="T8" fmla="*/ 337 w 346"/>
                <a:gd name="T9" fmla="*/ 105 h 387"/>
                <a:gd name="T10" fmla="*/ 332 w 346"/>
                <a:gd name="T11" fmla="*/ 96 h 387"/>
                <a:gd name="T12" fmla="*/ 327 w 346"/>
                <a:gd name="T13" fmla="*/ 87 h 387"/>
                <a:gd name="T14" fmla="*/ 321 w 346"/>
                <a:gd name="T15" fmla="*/ 80 h 387"/>
                <a:gd name="T16" fmla="*/ 314 w 346"/>
                <a:gd name="T17" fmla="*/ 71 h 387"/>
                <a:gd name="T18" fmla="*/ 307 w 346"/>
                <a:gd name="T19" fmla="*/ 64 h 387"/>
                <a:gd name="T20" fmla="*/ 291 w 346"/>
                <a:gd name="T21" fmla="*/ 50 h 387"/>
                <a:gd name="T22" fmla="*/ 276 w 346"/>
                <a:gd name="T23" fmla="*/ 38 h 387"/>
                <a:gd name="T24" fmla="*/ 259 w 346"/>
                <a:gd name="T25" fmla="*/ 29 h 387"/>
                <a:gd name="T26" fmla="*/ 243 w 346"/>
                <a:gd name="T27" fmla="*/ 20 h 387"/>
                <a:gd name="T28" fmla="*/ 243 w 346"/>
                <a:gd name="T29" fmla="*/ 20 h 387"/>
                <a:gd name="T30" fmla="*/ 242 w 346"/>
                <a:gd name="T31" fmla="*/ 19 h 387"/>
                <a:gd name="T32" fmla="*/ 242 w 346"/>
                <a:gd name="T33" fmla="*/ 19 h 387"/>
                <a:gd name="T34" fmla="*/ 230 w 346"/>
                <a:gd name="T35" fmla="*/ 29 h 387"/>
                <a:gd name="T36" fmla="*/ 216 w 346"/>
                <a:gd name="T37" fmla="*/ 38 h 387"/>
                <a:gd name="T38" fmla="*/ 203 w 346"/>
                <a:gd name="T39" fmla="*/ 46 h 387"/>
                <a:gd name="T40" fmla="*/ 188 w 346"/>
                <a:gd name="T41" fmla="*/ 51 h 387"/>
                <a:gd name="T42" fmla="*/ 175 w 346"/>
                <a:gd name="T43" fmla="*/ 55 h 387"/>
                <a:gd name="T44" fmla="*/ 167 w 346"/>
                <a:gd name="T45" fmla="*/ 56 h 387"/>
                <a:gd name="T46" fmla="*/ 160 w 346"/>
                <a:gd name="T47" fmla="*/ 56 h 387"/>
                <a:gd name="T48" fmla="*/ 152 w 346"/>
                <a:gd name="T49" fmla="*/ 55 h 387"/>
                <a:gd name="T50" fmla="*/ 144 w 346"/>
                <a:gd name="T51" fmla="*/ 54 h 387"/>
                <a:gd name="T52" fmla="*/ 138 w 346"/>
                <a:gd name="T53" fmla="*/ 51 h 387"/>
                <a:gd name="T54" fmla="*/ 130 w 346"/>
                <a:gd name="T55" fmla="*/ 48 h 387"/>
                <a:gd name="T56" fmla="*/ 130 w 346"/>
                <a:gd name="T57" fmla="*/ 48 h 387"/>
                <a:gd name="T58" fmla="*/ 115 w 346"/>
                <a:gd name="T59" fmla="*/ 38 h 387"/>
                <a:gd name="T60" fmla="*/ 102 w 346"/>
                <a:gd name="T61" fmla="*/ 27 h 387"/>
                <a:gd name="T62" fmla="*/ 88 w 346"/>
                <a:gd name="T63" fmla="*/ 15 h 387"/>
                <a:gd name="T64" fmla="*/ 77 w 346"/>
                <a:gd name="T65" fmla="*/ 1 h 387"/>
                <a:gd name="T66" fmla="*/ 77 w 346"/>
                <a:gd name="T67" fmla="*/ 0 h 387"/>
                <a:gd name="T68" fmla="*/ 77 w 346"/>
                <a:gd name="T69" fmla="*/ 0 h 387"/>
                <a:gd name="T70" fmla="*/ 68 w 346"/>
                <a:gd name="T71" fmla="*/ 4 h 387"/>
                <a:gd name="T72" fmla="*/ 60 w 346"/>
                <a:gd name="T73" fmla="*/ 9 h 387"/>
                <a:gd name="T74" fmla="*/ 54 w 346"/>
                <a:gd name="T75" fmla="*/ 15 h 387"/>
                <a:gd name="T76" fmla="*/ 47 w 346"/>
                <a:gd name="T77" fmla="*/ 21 h 387"/>
                <a:gd name="T78" fmla="*/ 34 w 346"/>
                <a:gd name="T79" fmla="*/ 34 h 387"/>
                <a:gd name="T80" fmla="*/ 23 w 346"/>
                <a:gd name="T81" fmla="*/ 48 h 387"/>
                <a:gd name="T82" fmla="*/ 15 w 346"/>
                <a:gd name="T83" fmla="*/ 63 h 387"/>
                <a:gd name="T84" fmla="*/ 9 w 346"/>
                <a:gd name="T85" fmla="*/ 80 h 387"/>
                <a:gd name="T86" fmla="*/ 5 w 346"/>
                <a:gd name="T87" fmla="*/ 95 h 387"/>
                <a:gd name="T88" fmla="*/ 3 w 346"/>
                <a:gd name="T89" fmla="*/ 110 h 387"/>
                <a:gd name="T90" fmla="*/ 3 w 346"/>
                <a:gd name="T91" fmla="*/ 110 h 387"/>
                <a:gd name="T92" fmla="*/ 1 w 346"/>
                <a:gd name="T93" fmla="*/ 164 h 387"/>
                <a:gd name="T94" fmla="*/ 0 w 346"/>
                <a:gd name="T95" fmla="*/ 217 h 387"/>
                <a:gd name="T96" fmla="*/ 1 w 346"/>
                <a:gd name="T97" fmla="*/ 273 h 387"/>
                <a:gd name="T98" fmla="*/ 318 w 346"/>
                <a:gd name="T99" fmla="*/ 387 h 387"/>
                <a:gd name="T100" fmla="*/ 318 w 346"/>
                <a:gd name="T101" fmla="*/ 387 h 387"/>
                <a:gd name="T102" fmla="*/ 324 w 346"/>
                <a:gd name="T103" fmla="*/ 360 h 387"/>
                <a:gd name="T104" fmla="*/ 329 w 346"/>
                <a:gd name="T105" fmla="*/ 331 h 387"/>
                <a:gd name="T106" fmla="*/ 335 w 346"/>
                <a:gd name="T107" fmla="*/ 294 h 387"/>
                <a:gd name="T108" fmla="*/ 341 w 346"/>
                <a:gd name="T109" fmla="*/ 253 h 387"/>
                <a:gd name="T110" fmla="*/ 344 w 346"/>
                <a:gd name="T111" fmla="*/ 211 h 387"/>
                <a:gd name="T112" fmla="*/ 345 w 346"/>
                <a:gd name="T113" fmla="*/ 191 h 387"/>
                <a:gd name="T114" fmla="*/ 346 w 346"/>
                <a:gd name="T115" fmla="*/ 171 h 387"/>
                <a:gd name="T116" fmla="*/ 346 w 346"/>
                <a:gd name="T117" fmla="*/ 152 h 387"/>
                <a:gd name="T118" fmla="*/ 345 w 346"/>
                <a:gd name="T119" fmla="*/ 135 h 387"/>
                <a:gd name="T120" fmla="*/ 345 w 346"/>
                <a:gd name="T121" fmla="*/ 135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6" h="387">
                  <a:moveTo>
                    <a:pt x="345" y="135"/>
                  </a:moveTo>
                  <a:lnTo>
                    <a:pt x="345" y="135"/>
                  </a:lnTo>
                  <a:lnTo>
                    <a:pt x="343" y="125"/>
                  </a:lnTo>
                  <a:lnTo>
                    <a:pt x="341" y="114"/>
                  </a:lnTo>
                  <a:lnTo>
                    <a:pt x="337" y="105"/>
                  </a:lnTo>
                  <a:lnTo>
                    <a:pt x="332" y="96"/>
                  </a:lnTo>
                  <a:lnTo>
                    <a:pt x="327" y="87"/>
                  </a:lnTo>
                  <a:lnTo>
                    <a:pt x="321" y="80"/>
                  </a:lnTo>
                  <a:lnTo>
                    <a:pt x="314" y="71"/>
                  </a:lnTo>
                  <a:lnTo>
                    <a:pt x="307" y="64"/>
                  </a:lnTo>
                  <a:lnTo>
                    <a:pt x="291" y="50"/>
                  </a:lnTo>
                  <a:lnTo>
                    <a:pt x="276" y="38"/>
                  </a:lnTo>
                  <a:lnTo>
                    <a:pt x="259" y="29"/>
                  </a:lnTo>
                  <a:lnTo>
                    <a:pt x="243" y="20"/>
                  </a:lnTo>
                  <a:lnTo>
                    <a:pt x="243" y="20"/>
                  </a:lnTo>
                  <a:lnTo>
                    <a:pt x="242" y="19"/>
                  </a:lnTo>
                  <a:lnTo>
                    <a:pt x="242" y="19"/>
                  </a:lnTo>
                  <a:lnTo>
                    <a:pt x="230" y="29"/>
                  </a:lnTo>
                  <a:lnTo>
                    <a:pt x="216" y="38"/>
                  </a:lnTo>
                  <a:lnTo>
                    <a:pt x="203" y="46"/>
                  </a:lnTo>
                  <a:lnTo>
                    <a:pt x="188" y="51"/>
                  </a:lnTo>
                  <a:lnTo>
                    <a:pt x="175" y="55"/>
                  </a:lnTo>
                  <a:lnTo>
                    <a:pt x="167" y="56"/>
                  </a:lnTo>
                  <a:lnTo>
                    <a:pt x="160" y="56"/>
                  </a:lnTo>
                  <a:lnTo>
                    <a:pt x="152" y="55"/>
                  </a:lnTo>
                  <a:lnTo>
                    <a:pt x="144" y="54"/>
                  </a:lnTo>
                  <a:lnTo>
                    <a:pt x="138" y="51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15" y="38"/>
                  </a:lnTo>
                  <a:lnTo>
                    <a:pt x="102" y="27"/>
                  </a:lnTo>
                  <a:lnTo>
                    <a:pt x="88" y="15"/>
                  </a:lnTo>
                  <a:lnTo>
                    <a:pt x="77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68" y="4"/>
                  </a:lnTo>
                  <a:lnTo>
                    <a:pt x="60" y="9"/>
                  </a:lnTo>
                  <a:lnTo>
                    <a:pt x="54" y="15"/>
                  </a:lnTo>
                  <a:lnTo>
                    <a:pt x="47" y="21"/>
                  </a:lnTo>
                  <a:lnTo>
                    <a:pt x="34" y="34"/>
                  </a:lnTo>
                  <a:lnTo>
                    <a:pt x="23" y="48"/>
                  </a:lnTo>
                  <a:lnTo>
                    <a:pt x="15" y="63"/>
                  </a:lnTo>
                  <a:lnTo>
                    <a:pt x="9" y="80"/>
                  </a:lnTo>
                  <a:lnTo>
                    <a:pt x="5" y="95"/>
                  </a:lnTo>
                  <a:lnTo>
                    <a:pt x="3" y="110"/>
                  </a:lnTo>
                  <a:lnTo>
                    <a:pt x="3" y="110"/>
                  </a:lnTo>
                  <a:lnTo>
                    <a:pt x="1" y="164"/>
                  </a:lnTo>
                  <a:lnTo>
                    <a:pt x="0" y="217"/>
                  </a:lnTo>
                  <a:lnTo>
                    <a:pt x="1" y="273"/>
                  </a:lnTo>
                  <a:lnTo>
                    <a:pt x="318" y="387"/>
                  </a:lnTo>
                  <a:lnTo>
                    <a:pt x="318" y="387"/>
                  </a:lnTo>
                  <a:lnTo>
                    <a:pt x="324" y="360"/>
                  </a:lnTo>
                  <a:lnTo>
                    <a:pt x="329" y="331"/>
                  </a:lnTo>
                  <a:lnTo>
                    <a:pt x="335" y="294"/>
                  </a:lnTo>
                  <a:lnTo>
                    <a:pt x="341" y="253"/>
                  </a:lnTo>
                  <a:lnTo>
                    <a:pt x="344" y="211"/>
                  </a:lnTo>
                  <a:lnTo>
                    <a:pt x="345" y="191"/>
                  </a:lnTo>
                  <a:lnTo>
                    <a:pt x="346" y="171"/>
                  </a:lnTo>
                  <a:lnTo>
                    <a:pt x="346" y="152"/>
                  </a:lnTo>
                  <a:lnTo>
                    <a:pt x="345" y="135"/>
                  </a:lnTo>
                  <a:lnTo>
                    <a:pt x="345" y="135"/>
                  </a:lnTo>
                  <a:close/>
                </a:path>
              </a:pathLst>
            </a:custGeom>
            <a:solidFill>
              <a:srgbClr val="9BAF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914"/>
            <p:cNvSpPr>
              <a:spLocks/>
            </p:cNvSpPr>
            <p:nvPr/>
          </p:nvSpPr>
          <p:spPr bwMode="auto">
            <a:xfrm flipH="1">
              <a:off x="9526313" y="2909349"/>
              <a:ext cx="237204" cy="249606"/>
            </a:xfrm>
            <a:custGeom>
              <a:avLst/>
              <a:gdLst>
                <a:gd name="T0" fmla="*/ 209 w 227"/>
                <a:gd name="T1" fmla="*/ 222 h 283"/>
                <a:gd name="T2" fmla="*/ 217 w 227"/>
                <a:gd name="T3" fmla="*/ 200 h 283"/>
                <a:gd name="T4" fmla="*/ 225 w 227"/>
                <a:gd name="T5" fmla="*/ 164 h 283"/>
                <a:gd name="T6" fmla="*/ 227 w 227"/>
                <a:gd name="T7" fmla="*/ 132 h 283"/>
                <a:gd name="T8" fmla="*/ 225 w 227"/>
                <a:gd name="T9" fmla="*/ 100 h 283"/>
                <a:gd name="T10" fmla="*/ 214 w 227"/>
                <a:gd name="T11" fmla="*/ 67 h 283"/>
                <a:gd name="T12" fmla="*/ 205 w 227"/>
                <a:gd name="T13" fmla="*/ 50 h 283"/>
                <a:gd name="T14" fmla="*/ 193 w 227"/>
                <a:gd name="T15" fmla="*/ 34 h 283"/>
                <a:gd name="T16" fmla="*/ 179 w 227"/>
                <a:gd name="T17" fmla="*/ 20 h 283"/>
                <a:gd name="T18" fmla="*/ 170 w 227"/>
                <a:gd name="T19" fmla="*/ 14 h 283"/>
                <a:gd name="T20" fmla="*/ 152 w 227"/>
                <a:gd name="T21" fmla="*/ 5 h 283"/>
                <a:gd name="T22" fmla="*/ 133 w 227"/>
                <a:gd name="T23" fmla="*/ 1 h 283"/>
                <a:gd name="T24" fmla="*/ 114 w 227"/>
                <a:gd name="T25" fmla="*/ 1 h 283"/>
                <a:gd name="T26" fmla="*/ 95 w 227"/>
                <a:gd name="T27" fmla="*/ 4 h 283"/>
                <a:gd name="T28" fmla="*/ 77 w 227"/>
                <a:gd name="T29" fmla="*/ 12 h 283"/>
                <a:gd name="T30" fmla="*/ 59 w 227"/>
                <a:gd name="T31" fmla="*/ 23 h 283"/>
                <a:gd name="T32" fmla="*/ 43 w 227"/>
                <a:gd name="T33" fmla="*/ 37 h 283"/>
                <a:gd name="T34" fmla="*/ 28 w 227"/>
                <a:gd name="T35" fmla="*/ 55 h 283"/>
                <a:gd name="T36" fmla="*/ 16 w 227"/>
                <a:gd name="T37" fmla="*/ 74 h 283"/>
                <a:gd name="T38" fmla="*/ 7 w 227"/>
                <a:gd name="T39" fmla="*/ 96 h 283"/>
                <a:gd name="T40" fmla="*/ 2 w 227"/>
                <a:gd name="T41" fmla="*/ 119 h 283"/>
                <a:gd name="T42" fmla="*/ 0 w 227"/>
                <a:gd name="T43" fmla="*/ 144 h 283"/>
                <a:gd name="T44" fmla="*/ 3 w 227"/>
                <a:gd name="T45" fmla="*/ 170 h 283"/>
                <a:gd name="T46" fmla="*/ 9 w 227"/>
                <a:gd name="T47" fmla="*/ 198 h 283"/>
                <a:gd name="T48" fmla="*/ 22 w 227"/>
                <a:gd name="T49" fmla="*/ 226 h 283"/>
                <a:gd name="T50" fmla="*/ 30 w 227"/>
                <a:gd name="T51" fmla="*/ 240 h 283"/>
                <a:gd name="T52" fmla="*/ 40 w 227"/>
                <a:gd name="T53" fmla="*/ 253 h 283"/>
                <a:gd name="T54" fmla="*/ 51 w 227"/>
                <a:gd name="T55" fmla="*/ 264 h 283"/>
                <a:gd name="T56" fmla="*/ 77 w 227"/>
                <a:gd name="T57" fmla="*/ 277 h 283"/>
                <a:gd name="T58" fmla="*/ 104 w 227"/>
                <a:gd name="T59" fmla="*/ 283 h 283"/>
                <a:gd name="T60" fmla="*/ 132 w 227"/>
                <a:gd name="T61" fmla="*/ 280 h 283"/>
                <a:gd name="T62" fmla="*/ 159 w 227"/>
                <a:gd name="T63" fmla="*/ 272 h 283"/>
                <a:gd name="T64" fmla="*/ 181 w 227"/>
                <a:gd name="T65" fmla="*/ 259 h 283"/>
                <a:gd name="T66" fmla="*/ 199 w 227"/>
                <a:gd name="T67" fmla="*/ 242 h 283"/>
                <a:gd name="T68" fmla="*/ 209 w 227"/>
                <a:gd name="T69" fmla="*/ 22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7" h="283">
                  <a:moveTo>
                    <a:pt x="209" y="222"/>
                  </a:moveTo>
                  <a:lnTo>
                    <a:pt x="209" y="222"/>
                  </a:lnTo>
                  <a:lnTo>
                    <a:pt x="211" y="217"/>
                  </a:lnTo>
                  <a:lnTo>
                    <a:pt x="217" y="200"/>
                  </a:lnTo>
                  <a:lnTo>
                    <a:pt x="223" y="178"/>
                  </a:lnTo>
                  <a:lnTo>
                    <a:pt x="225" y="164"/>
                  </a:lnTo>
                  <a:lnTo>
                    <a:pt x="227" y="149"/>
                  </a:lnTo>
                  <a:lnTo>
                    <a:pt x="227" y="132"/>
                  </a:lnTo>
                  <a:lnTo>
                    <a:pt x="227" y="116"/>
                  </a:lnTo>
                  <a:lnTo>
                    <a:pt x="225" y="100"/>
                  </a:lnTo>
                  <a:lnTo>
                    <a:pt x="220" y="83"/>
                  </a:lnTo>
                  <a:lnTo>
                    <a:pt x="214" y="67"/>
                  </a:lnTo>
                  <a:lnTo>
                    <a:pt x="210" y="58"/>
                  </a:lnTo>
                  <a:lnTo>
                    <a:pt x="205" y="50"/>
                  </a:lnTo>
                  <a:lnTo>
                    <a:pt x="199" y="42"/>
                  </a:lnTo>
                  <a:lnTo>
                    <a:pt x="193" y="34"/>
                  </a:lnTo>
                  <a:lnTo>
                    <a:pt x="187" y="27"/>
                  </a:lnTo>
                  <a:lnTo>
                    <a:pt x="179" y="20"/>
                  </a:lnTo>
                  <a:lnTo>
                    <a:pt x="179" y="20"/>
                  </a:lnTo>
                  <a:lnTo>
                    <a:pt x="170" y="14"/>
                  </a:lnTo>
                  <a:lnTo>
                    <a:pt x="161" y="8"/>
                  </a:lnTo>
                  <a:lnTo>
                    <a:pt x="152" y="5"/>
                  </a:lnTo>
                  <a:lnTo>
                    <a:pt x="143" y="2"/>
                  </a:lnTo>
                  <a:lnTo>
                    <a:pt x="133" y="1"/>
                  </a:lnTo>
                  <a:lnTo>
                    <a:pt x="124" y="0"/>
                  </a:lnTo>
                  <a:lnTo>
                    <a:pt x="114" y="1"/>
                  </a:lnTo>
                  <a:lnTo>
                    <a:pt x="105" y="2"/>
                  </a:lnTo>
                  <a:lnTo>
                    <a:pt x="95" y="4"/>
                  </a:lnTo>
                  <a:lnTo>
                    <a:pt x="86" y="7"/>
                  </a:lnTo>
                  <a:lnTo>
                    <a:pt x="77" y="12"/>
                  </a:lnTo>
                  <a:lnTo>
                    <a:pt x="68" y="17"/>
                  </a:lnTo>
                  <a:lnTo>
                    <a:pt x="59" y="23"/>
                  </a:lnTo>
                  <a:lnTo>
                    <a:pt x="51" y="30"/>
                  </a:lnTo>
                  <a:lnTo>
                    <a:pt x="43" y="37"/>
                  </a:lnTo>
                  <a:lnTo>
                    <a:pt x="35" y="45"/>
                  </a:lnTo>
                  <a:lnTo>
                    <a:pt x="28" y="55"/>
                  </a:lnTo>
                  <a:lnTo>
                    <a:pt x="22" y="63"/>
                  </a:lnTo>
                  <a:lnTo>
                    <a:pt x="16" y="74"/>
                  </a:lnTo>
                  <a:lnTo>
                    <a:pt x="12" y="84"/>
                  </a:lnTo>
                  <a:lnTo>
                    <a:pt x="7" y="96"/>
                  </a:lnTo>
                  <a:lnTo>
                    <a:pt x="4" y="107"/>
                  </a:lnTo>
                  <a:lnTo>
                    <a:pt x="2" y="119"/>
                  </a:lnTo>
                  <a:lnTo>
                    <a:pt x="0" y="131"/>
                  </a:lnTo>
                  <a:lnTo>
                    <a:pt x="0" y="144"/>
                  </a:lnTo>
                  <a:lnTo>
                    <a:pt x="0" y="157"/>
                  </a:lnTo>
                  <a:lnTo>
                    <a:pt x="3" y="170"/>
                  </a:lnTo>
                  <a:lnTo>
                    <a:pt x="5" y="184"/>
                  </a:lnTo>
                  <a:lnTo>
                    <a:pt x="9" y="198"/>
                  </a:lnTo>
                  <a:lnTo>
                    <a:pt x="15" y="212"/>
                  </a:lnTo>
                  <a:lnTo>
                    <a:pt x="22" y="226"/>
                  </a:lnTo>
                  <a:lnTo>
                    <a:pt x="30" y="240"/>
                  </a:lnTo>
                  <a:lnTo>
                    <a:pt x="30" y="240"/>
                  </a:lnTo>
                  <a:lnTo>
                    <a:pt x="35" y="247"/>
                  </a:lnTo>
                  <a:lnTo>
                    <a:pt x="40" y="253"/>
                  </a:lnTo>
                  <a:lnTo>
                    <a:pt x="45" y="259"/>
                  </a:lnTo>
                  <a:lnTo>
                    <a:pt x="51" y="264"/>
                  </a:lnTo>
                  <a:lnTo>
                    <a:pt x="63" y="272"/>
                  </a:lnTo>
                  <a:lnTo>
                    <a:pt x="77" y="277"/>
                  </a:lnTo>
                  <a:lnTo>
                    <a:pt x="90" y="281"/>
                  </a:lnTo>
                  <a:lnTo>
                    <a:pt x="104" y="283"/>
                  </a:lnTo>
                  <a:lnTo>
                    <a:pt x="118" y="283"/>
                  </a:lnTo>
                  <a:lnTo>
                    <a:pt x="132" y="280"/>
                  </a:lnTo>
                  <a:lnTo>
                    <a:pt x="145" y="277"/>
                  </a:lnTo>
                  <a:lnTo>
                    <a:pt x="159" y="272"/>
                  </a:lnTo>
                  <a:lnTo>
                    <a:pt x="171" y="266"/>
                  </a:lnTo>
                  <a:lnTo>
                    <a:pt x="181" y="259"/>
                  </a:lnTo>
                  <a:lnTo>
                    <a:pt x="191" y="250"/>
                  </a:lnTo>
                  <a:lnTo>
                    <a:pt x="199" y="242"/>
                  </a:lnTo>
                  <a:lnTo>
                    <a:pt x="205" y="232"/>
                  </a:lnTo>
                  <a:lnTo>
                    <a:pt x="209" y="222"/>
                  </a:lnTo>
                  <a:lnTo>
                    <a:pt x="209" y="222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915"/>
            <p:cNvSpPr>
              <a:spLocks/>
            </p:cNvSpPr>
            <p:nvPr/>
          </p:nvSpPr>
          <p:spPr bwMode="auto">
            <a:xfrm flipH="1">
              <a:off x="9495102" y="2878149"/>
              <a:ext cx="318352" cy="237126"/>
            </a:xfrm>
            <a:custGeom>
              <a:avLst/>
              <a:gdLst>
                <a:gd name="T0" fmla="*/ 3 w 304"/>
                <a:gd name="T1" fmla="*/ 126 h 266"/>
                <a:gd name="T2" fmla="*/ 19 w 304"/>
                <a:gd name="T3" fmla="*/ 117 h 266"/>
                <a:gd name="T4" fmla="*/ 6 w 304"/>
                <a:gd name="T5" fmla="*/ 103 h 266"/>
                <a:gd name="T6" fmla="*/ 3 w 304"/>
                <a:gd name="T7" fmla="*/ 82 h 266"/>
                <a:gd name="T8" fmla="*/ 10 w 304"/>
                <a:gd name="T9" fmla="*/ 67 h 266"/>
                <a:gd name="T10" fmla="*/ 41 w 304"/>
                <a:gd name="T11" fmla="*/ 46 h 266"/>
                <a:gd name="T12" fmla="*/ 73 w 304"/>
                <a:gd name="T13" fmla="*/ 39 h 266"/>
                <a:gd name="T14" fmla="*/ 71 w 304"/>
                <a:gd name="T15" fmla="*/ 27 h 266"/>
                <a:gd name="T16" fmla="*/ 81 w 304"/>
                <a:gd name="T17" fmla="*/ 17 h 266"/>
                <a:gd name="T18" fmla="*/ 114 w 304"/>
                <a:gd name="T19" fmla="*/ 12 h 266"/>
                <a:gd name="T20" fmla="*/ 161 w 304"/>
                <a:gd name="T21" fmla="*/ 17 h 266"/>
                <a:gd name="T22" fmla="*/ 166 w 304"/>
                <a:gd name="T23" fmla="*/ 6 h 266"/>
                <a:gd name="T24" fmla="*/ 181 w 304"/>
                <a:gd name="T25" fmla="*/ 0 h 266"/>
                <a:gd name="T26" fmla="*/ 208 w 304"/>
                <a:gd name="T27" fmla="*/ 14 h 266"/>
                <a:gd name="T28" fmla="*/ 249 w 304"/>
                <a:gd name="T29" fmla="*/ 49 h 266"/>
                <a:gd name="T30" fmla="*/ 280 w 304"/>
                <a:gd name="T31" fmla="*/ 53 h 266"/>
                <a:gd name="T32" fmla="*/ 291 w 304"/>
                <a:gd name="T33" fmla="*/ 66 h 266"/>
                <a:gd name="T34" fmla="*/ 281 w 304"/>
                <a:gd name="T35" fmla="*/ 85 h 266"/>
                <a:gd name="T36" fmla="*/ 287 w 304"/>
                <a:gd name="T37" fmla="*/ 96 h 266"/>
                <a:gd name="T38" fmla="*/ 304 w 304"/>
                <a:gd name="T39" fmla="*/ 135 h 266"/>
                <a:gd name="T40" fmla="*/ 301 w 304"/>
                <a:gd name="T41" fmla="*/ 166 h 266"/>
                <a:gd name="T42" fmla="*/ 289 w 304"/>
                <a:gd name="T43" fmla="*/ 188 h 266"/>
                <a:gd name="T44" fmla="*/ 280 w 304"/>
                <a:gd name="T45" fmla="*/ 229 h 266"/>
                <a:gd name="T46" fmla="*/ 267 w 304"/>
                <a:gd name="T47" fmla="*/ 251 h 266"/>
                <a:gd name="T48" fmla="*/ 249 w 304"/>
                <a:gd name="T49" fmla="*/ 266 h 266"/>
                <a:gd name="T50" fmla="*/ 238 w 304"/>
                <a:gd name="T51" fmla="*/ 256 h 266"/>
                <a:gd name="T52" fmla="*/ 237 w 304"/>
                <a:gd name="T53" fmla="*/ 242 h 266"/>
                <a:gd name="T54" fmla="*/ 254 w 304"/>
                <a:gd name="T55" fmla="*/ 230 h 266"/>
                <a:gd name="T56" fmla="*/ 262 w 304"/>
                <a:gd name="T57" fmla="*/ 201 h 266"/>
                <a:gd name="T58" fmla="*/ 252 w 304"/>
                <a:gd name="T59" fmla="*/ 186 h 266"/>
                <a:gd name="T60" fmla="*/ 239 w 304"/>
                <a:gd name="T61" fmla="*/ 184 h 266"/>
                <a:gd name="T62" fmla="*/ 220 w 304"/>
                <a:gd name="T63" fmla="*/ 198 h 266"/>
                <a:gd name="T64" fmla="*/ 204 w 304"/>
                <a:gd name="T65" fmla="*/ 193 h 266"/>
                <a:gd name="T66" fmla="*/ 192 w 304"/>
                <a:gd name="T67" fmla="*/ 193 h 266"/>
                <a:gd name="T68" fmla="*/ 178 w 304"/>
                <a:gd name="T69" fmla="*/ 200 h 266"/>
                <a:gd name="T70" fmla="*/ 164 w 304"/>
                <a:gd name="T71" fmla="*/ 197 h 266"/>
                <a:gd name="T72" fmla="*/ 141 w 304"/>
                <a:gd name="T73" fmla="*/ 208 h 266"/>
                <a:gd name="T74" fmla="*/ 126 w 304"/>
                <a:gd name="T75" fmla="*/ 211 h 266"/>
                <a:gd name="T76" fmla="*/ 115 w 304"/>
                <a:gd name="T77" fmla="*/ 205 h 266"/>
                <a:gd name="T78" fmla="*/ 100 w 304"/>
                <a:gd name="T79" fmla="*/ 210 h 266"/>
                <a:gd name="T80" fmla="*/ 84 w 304"/>
                <a:gd name="T81" fmla="*/ 210 h 266"/>
                <a:gd name="T82" fmla="*/ 75 w 304"/>
                <a:gd name="T83" fmla="*/ 201 h 266"/>
                <a:gd name="T84" fmla="*/ 50 w 304"/>
                <a:gd name="T85" fmla="*/ 203 h 266"/>
                <a:gd name="T86" fmla="*/ 36 w 304"/>
                <a:gd name="T87" fmla="*/ 196 h 266"/>
                <a:gd name="T88" fmla="*/ 32 w 304"/>
                <a:gd name="T89" fmla="*/ 189 h 266"/>
                <a:gd name="T90" fmla="*/ 8 w 304"/>
                <a:gd name="T91" fmla="*/ 183 h 266"/>
                <a:gd name="T92" fmla="*/ 3 w 304"/>
                <a:gd name="T93" fmla="*/ 172 h 266"/>
                <a:gd name="T94" fmla="*/ 8 w 304"/>
                <a:gd name="T95" fmla="*/ 160 h 266"/>
                <a:gd name="T96" fmla="*/ 0 w 304"/>
                <a:gd name="T97" fmla="*/ 149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4" h="266">
                  <a:moveTo>
                    <a:pt x="0" y="137"/>
                  </a:moveTo>
                  <a:lnTo>
                    <a:pt x="0" y="137"/>
                  </a:lnTo>
                  <a:lnTo>
                    <a:pt x="0" y="131"/>
                  </a:lnTo>
                  <a:lnTo>
                    <a:pt x="3" y="126"/>
                  </a:lnTo>
                  <a:lnTo>
                    <a:pt x="6" y="122"/>
                  </a:lnTo>
                  <a:lnTo>
                    <a:pt x="10" y="120"/>
                  </a:lnTo>
                  <a:lnTo>
                    <a:pt x="16" y="117"/>
                  </a:lnTo>
                  <a:lnTo>
                    <a:pt x="19" y="117"/>
                  </a:lnTo>
                  <a:lnTo>
                    <a:pt x="19" y="117"/>
                  </a:lnTo>
                  <a:lnTo>
                    <a:pt x="15" y="113"/>
                  </a:lnTo>
                  <a:lnTo>
                    <a:pt x="10" y="108"/>
                  </a:lnTo>
                  <a:lnTo>
                    <a:pt x="6" y="103"/>
                  </a:lnTo>
                  <a:lnTo>
                    <a:pt x="3" y="95"/>
                  </a:lnTo>
                  <a:lnTo>
                    <a:pt x="1" y="91"/>
                  </a:lnTo>
                  <a:lnTo>
                    <a:pt x="1" y="87"/>
                  </a:lnTo>
                  <a:lnTo>
                    <a:pt x="3" y="82"/>
                  </a:lnTo>
                  <a:lnTo>
                    <a:pt x="4" y="78"/>
                  </a:lnTo>
                  <a:lnTo>
                    <a:pt x="6" y="73"/>
                  </a:lnTo>
                  <a:lnTo>
                    <a:pt x="10" y="67"/>
                  </a:lnTo>
                  <a:lnTo>
                    <a:pt x="10" y="67"/>
                  </a:lnTo>
                  <a:lnTo>
                    <a:pt x="15" y="62"/>
                  </a:lnTo>
                  <a:lnTo>
                    <a:pt x="19" y="58"/>
                  </a:lnTo>
                  <a:lnTo>
                    <a:pt x="31" y="51"/>
                  </a:lnTo>
                  <a:lnTo>
                    <a:pt x="41" y="46"/>
                  </a:lnTo>
                  <a:lnTo>
                    <a:pt x="51" y="42"/>
                  </a:lnTo>
                  <a:lnTo>
                    <a:pt x="60" y="40"/>
                  </a:lnTo>
                  <a:lnTo>
                    <a:pt x="66" y="39"/>
                  </a:lnTo>
                  <a:lnTo>
                    <a:pt x="73" y="39"/>
                  </a:lnTo>
                  <a:lnTo>
                    <a:pt x="73" y="39"/>
                  </a:lnTo>
                  <a:lnTo>
                    <a:pt x="72" y="37"/>
                  </a:lnTo>
                  <a:lnTo>
                    <a:pt x="71" y="31"/>
                  </a:lnTo>
                  <a:lnTo>
                    <a:pt x="71" y="27"/>
                  </a:lnTo>
                  <a:lnTo>
                    <a:pt x="72" y="23"/>
                  </a:lnTo>
                  <a:lnTo>
                    <a:pt x="75" y="20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4" y="14"/>
                  </a:lnTo>
                  <a:lnTo>
                    <a:pt x="89" y="13"/>
                  </a:lnTo>
                  <a:lnTo>
                    <a:pt x="100" y="12"/>
                  </a:lnTo>
                  <a:lnTo>
                    <a:pt x="114" y="12"/>
                  </a:lnTo>
                  <a:lnTo>
                    <a:pt x="127" y="12"/>
                  </a:lnTo>
                  <a:lnTo>
                    <a:pt x="151" y="14"/>
                  </a:lnTo>
                  <a:lnTo>
                    <a:pt x="161" y="17"/>
                  </a:lnTo>
                  <a:lnTo>
                    <a:pt x="161" y="17"/>
                  </a:lnTo>
                  <a:lnTo>
                    <a:pt x="161" y="14"/>
                  </a:lnTo>
                  <a:lnTo>
                    <a:pt x="162" y="11"/>
                  </a:lnTo>
                  <a:lnTo>
                    <a:pt x="164" y="9"/>
                  </a:lnTo>
                  <a:lnTo>
                    <a:pt x="166" y="6"/>
                  </a:lnTo>
                  <a:lnTo>
                    <a:pt x="171" y="4"/>
                  </a:lnTo>
                  <a:lnTo>
                    <a:pt x="178" y="1"/>
                  </a:lnTo>
                  <a:lnTo>
                    <a:pt x="178" y="1"/>
                  </a:lnTo>
                  <a:lnTo>
                    <a:pt x="181" y="0"/>
                  </a:lnTo>
                  <a:lnTo>
                    <a:pt x="185" y="1"/>
                  </a:lnTo>
                  <a:lnTo>
                    <a:pt x="191" y="4"/>
                  </a:lnTo>
                  <a:lnTo>
                    <a:pt x="197" y="7"/>
                  </a:lnTo>
                  <a:lnTo>
                    <a:pt x="208" y="14"/>
                  </a:lnTo>
                  <a:lnTo>
                    <a:pt x="220" y="23"/>
                  </a:lnTo>
                  <a:lnTo>
                    <a:pt x="240" y="41"/>
                  </a:lnTo>
                  <a:lnTo>
                    <a:pt x="249" y="49"/>
                  </a:lnTo>
                  <a:lnTo>
                    <a:pt x="249" y="49"/>
                  </a:lnTo>
                  <a:lnTo>
                    <a:pt x="255" y="49"/>
                  </a:lnTo>
                  <a:lnTo>
                    <a:pt x="266" y="50"/>
                  </a:lnTo>
                  <a:lnTo>
                    <a:pt x="273" y="51"/>
                  </a:lnTo>
                  <a:lnTo>
                    <a:pt x="280" y="53"/>
                  </a:lnTo>
                  <a:lnTo>
                    <a:pt x="285" y="56"/>
                  </a:lnTo>
                  <a:lnTo>
                    <a:pt x="290" y="62"/>
                  </a:lnTo>
                  <a:lnTo>
                    <a:pt x="290" y="62"/>
                  </a:lnTo>
                  <a:lnTo>
                    <a:pt x="291" y="66"/>
                  </a:lnTo>
                  <a:lnTo>
                    <a:pt x="291" y="72"/>
                  </a:lnTo>
                  <a:lnTo>
                    <a:pt x="290" y="76"/>
                  </a:lnTo>
                  <a:lnTo>
                    <a:pt x="286" y="79"/>
                  </a:lnTo>
                  <a:lnTo>
                    <a:pt x="281" y="85"/>
                  </a:lnTo>
                  <a:lnTo>
                    <a:pt x="279" y="87"/>
                  </a:lnTo>
                  <a:lnTo>
                    <a:pt x="279" y="87"/>
                  </a:lnTo>
                  <a:lnTo>
                    <a:pt x="283" y="91"/>
                  </a:lnTo>
                  <a:lnTo>
                    <a:pt x="287" y="96"/>
                  </a:lnTo>
                  <a:lnTo>
                    <a:pt x="293" y="103"/>
                  </a:lnTo>
                  <a:lnTo>
                    <a:pt x="298" y="112"/>
                  </a:lnTo>
                  <a:lnTo>
                    <a:pt x="302" y="122"/>
                  </a:lnTo>
                  <a:lnTo>
                    <a:pt x="304" y="135"/>
                  </a:lnTo>
                  <a:lnTo>
                    <a:pt x="304" y="142"/>
                  </a:lnTo>
                  <a:lnTo>
                    <a:pt x="304" y="149"/>
                  </a:lnTo>
                  <a:lnTo>
                    <a:pt x="304" y="149"/>
                  </a:lnTo>
                  <a:lnTo>
                    <a:pt x="301" y="166"/>
                  </a:lnTo>
                  <a:lnTo>
                    <a:pt x="298" y="176"/>
                  </a:lnTo>
                  <a:lnTo>
                    <a:pt x="293" y="184"/>
                  </a:lnTo>
                  <a:lnTo>
                    <a:pt x="289" y="188"/>
                  </a:lnTo>
                  <a:lnTo>
                    <a:pt x="289" y="188"/>
                  </a:lnTo>
                  <a:lnTo>
                    <a:pt x="287" y="201"/>
                  </a:lnTo>
                  <a:lnTo>
                    <a:pt x="285" y="212"/>
                  </a:lnTo>
                  <a:lnTo>
                    <a:pt x="283" y="222"/>
                  </a:lnTo>
                  <a:lnTo>
                    <a:pt x="280" y="229"/>
                  </a:lnTo>
                  <a:lnTo>
                    <a:pt x="274" y="239"/>
                  </a:lnTo>
                  <a:lnTo>
                    <a:pt x="272" y="242"/>
                  </a:lnTo>
                  <a:lnTo>
                    <a:pt x="272" y="242"/>
                  </a:lnTo>
                  <a:lnTo>
                    <a:pt x="267" y="251"/>
                  </a:lnTo>
                  <a:lnTo>
                    <a:pt x="262" y="257"/>
                  </a:lnTo>
                  <a:lnTo>
                    <a:pt x="257" y="263"/>
                  </a:lnTo>
                  <a:lnTo>
                    <a:pt x="254" y="265"/>
                  </a:lnTo>
                  <a:lnTo>
                    <a:pt x="249" y="266"/>
                  </a:lnTo>
                  <a:lnTo>
                    <a:pt x="247" y="266"/>
                  </a:lnTo>
                  <a:lnTo>
                    <a:pt x="244" y="265"/>
                  </a:lnTo>
                  <a:lnTo>
                    <a:pt x="241" y="263"/>
                  </a:lnTo>
                  <a:lnTo>
                    <a:pt x="238" y="256"/>
                  </a:lnTo>
                  <a:lnTo>
                    <a:pt x="235" y="250"/>
                  </a:lnTo>
                  <a:lnTo>
                    <a:pt x="234" y="242"/>
                  </a:lnTo>
                  <a:lnTo>
                    <a:pt x="234" y="242"/>
                  </a:lnTo>
                  <a:lnTo>
                    <a:pt x="237" y="242"/>
                  </a:lnTo>
                  <a:lnTo>
                    <a:pt x="240" y="242"/>
                  </a:lnTo>
                  <a:lnTo>
                    <a:pt x="245" y="240"/>
                  </a:lnTo>
                  <a:lnTo>
                    <a:pt x="248" y="238"/>
                  </a:lnTo>
                  <a:lnTo>
                    <a:pt x="254" y="230"/>
                  </a:lnTo>
                  <a:lnTo>
                    <a:pt x="258" y="222"/>
                  </a:lnTo>
                  <a:lnTo>
                    <a:pt x="262" y="211"/>
                  </a:lnTo>
                  <a:lnTo>
                    <a:pt x="262" y="207"/>
                  </a:lnTo>
                  <a:lnTo>
                    <a:pt x="262" y="201"/>
                  </a:lnTo>
                  <a:lnTo>
                    <a:pt x="261" y="197"/>
                  </a:lnTo>
                  <a:lnTo>
                    <a:pt x="258" y="193"/>
                  </a:lnTo>
                  <a:lnTo>
                    <a:pt x="255" y="189"/>
                  </a:lnTo>
                  <a:lnTo>
                    <a:pt x="252" y="186"/>
                  </a:lnTo>
                  <a:lnTo>
                    <a:pt x="252" y="186"/>
                  </a:lnTo>
                  <a:lnTo>
                    <a:pt x="247" y="184"/>
                  </a:lnTo>
                  <a:lnTo>
                    <a:pt x="243" y="184"/>
                  </a:lnTo>
                  <a:lnTo>
                    <a:pt x="239" y="184"/>
                  </a:lnTo>
                  <a:lnTo>
                    <a:pt x="236" y="184"/>
                  </a:lnTo>
                  <a:lnTo>
                    <a:pt x="229" y="187"/>
                  </a:lnTo>
                  <a:lnTo>
                    <a:pt x="224" y="193"/>
                  </a:lnTo>
                  <a:lnTo>
                    <a:pt x="220" y="198"/>
                  </a:lnTo>
                  <a:lnTo>
                    <a:pt x="217" y="203"/>
                  </a:lnTo>
                  <a:lnTo>
                    <a:pt x="215" y="209"/>
                  </a:lnTo>
                  <a:lnTo>
                    <a:pt x="215" y="209"/>
                  </a:lnTo>
                  <a:lnTo>
                    <a:pt x="204" y="193"/>
                  </a:lnTo>
                  <a:lnTo>
                    <a:pt x="198" y="181"/>
                  </a:lnTo>
                  <a:lnTo>
                    <a:pt x="198" y="181"/>
                  </a:lnTo>
                  <a:lnTo>
                    <a:pt x="196" y="187"/>
                  </a:lnTo>
                  <a:lnTo>
                    <a:pt x="192" y="193"/>
                  </a:lnTo>
                  <a:lnTo>
                    <a:pt x="190" y="196"/>
                  </a:lnTo>
                  <a:lnTo>
                    <a:pt x="187" y="198"/>
                  </a:lnTo>
                  <a:lnTo>
                    <a:pt x="182" y="199"/>
                  </a:lnTo>
                  <a:lnTo>
                    <a:pt x="178" y="200"/>
                  </a:lnTo>
                  <a:lnTo>
                    <a:pt x="178" y="200"/>
                  </a:lnTo>
                  <a:lnTo>
                    <a:pt x="174" y="200"/>
                  </a:lnTo>
                  <a:lnTo>
                    <a:pt x="171" y="200"/>
                  </a:lnTo>
                  <a:lnTo>
                    <a:pt x="164" y="197"/>
                  </a:lnTo>
                  <a:lnTo>
                    <a:pt x="157" y="194"/>
                  </a:lnTo>
                  <a:lnTo>
                    <a:pt x="157" y="194"/>
                  </a:lnTo>
                  <a:lnTo>
                    <a:pt x="148" y="201"/>
                  </a:lnTo>
                  <a:lnTo>
                    <a:pt x="141" y="208"/>
                  </a:lnTo>
                  <a:lnTo>
                    <a:pt x="135" y="210"/>
                  </a:lnTo>
                  <a:lnTo>
                    <a:pt x="130" y="211"/>
                  </a:lnTo>
                  <a:lnTo>
                    <a:pt x="130" y="211"/>
                  </a:lnTo>
                  <a:lnTo>
                    <a:pt x="126" y="211"/>
                  </a:lnTo>
                  <a:lnTo>
                    <a:pt x="123" y="211"/>
                  </a:lnTo>
                  <a:lnTo>
                    <a:pt x="119" y="210"/>
                  </a:lnTo>
                  <a:lnTo>
                    <a:pt x="117" y="208"/>
                  </a:lnTo>
                  <a:lnTo>
                    <a:pt x="115" y="205"/>
                  </a:lnTo>
                  <a:lnTo>
                    <a:pt x="114" y="203"/>
                  </a:lnTo>
                  <a:lnTo>
                    <a:pt x="114" y="203"/>
                  </a:lnTo>
                  <a:lnTo>
                    <a:pt x="107" y="208"/>
                  </a:lnTo>
                  <a:lnTo>
                    <a:pt x="100" y="210"/>
                  </a:lnTo>
                  <a:lnTo>
                    <a:pt x="92" y="211"/>
                  </a:lnTo>
                  <a:lnTo>
                    <a:pt x="92" y="211"/>
                  </a:lnTo>
                  <a:lnTo>
                    <a:pt x="88" y="211"/>
                  </a:lnTo>
                  <a:lnTo>
                    <a:pt x="84" y="210"/>
                  </a:lnTo>
                  <a:lnTo>
                    <a:pt x="79" y="207"/>
                  </a:lnTo>
                  <a:lnTo>
                    <a:pt x="75" y="202"/>
                  </a:lnTo>
                  <a:lnTo>
                    <a:pt x="75" y="201"/>
                  </a:lnTo>
                  <a:lnTo>
                    <a:pt x="75" y="201"/>
                  </a:lnTo>
                  <a:lnTo>
                    <a:pt x="69" y="202"/>
                  </a:lnTo>
                  <a:lnTo>
                    <a:pt x="60" y="203"/>
                  </a:lnTo>
                  <a:lnTo>
                    <a:pt x="50" y="203"/>
                  </a:lnTo>
                  <a:lnTo>
                    <a:pt x="50" y="203"/>
                  </a:lnTo>
                  <a:lnTo>
                    <a:pt x="44" y="203"/>
                  </a:lnTo>
                  <a:lnTo>
                    <a:pt x="41" y="201"/>
                  </a:lnTo>
                  <a:lnTo>
                    <a:pt x="37" y="199"/>
                  </a:lnTo>
                  <a:lnTo>
                    <a:pt x="36" y="196"/>
                  </a:lnTo>
                  <a:lnTo>
                    <a:pt x="34" y="190"/>
                  </a:lnTo>
                  <a:lnTo>
                    <a:pt x="34" y="188"/>
                  </a:lnTo>
                  <a:lnTo>
                    <a:pt x="34" y="188"/>
                  </a:lnTo>
                  <a:lnTo>
                    <a:pt x="32" y="189"/>
                  </a:lnTo>
                  <a:lnTo>
                    <a:pt x="25" y="189"/>
                  </a:lnTo>
                  <a:lnTo>
                    <a:pt x="17" y="187"/>
                  </a:lnTo>
                  <a:lnTo>
                    <a:pt x="13" y="186"/>
                  </a:lnTo>
                  <a:lnTo>
                    <a:pt x="8" y="183"/>
                  </a:lnTo>
                  <a:lnTo>
                    <a:pt x="8" y="183"/>
                  </a:lnTo>
                  <a:lnTo>
                    <a:pt x="5" y="180"/>
                  </a:lnTo>
                  <a:lnTo>
                    <a:pt x="4" y="175"/>
                  </a:lnTo>
                  <a:lnTo>
                    <a:pt x="3" y="172"/>
                  </a:lnTo>
                  <a:lnTo>
                    <a:pt x="4" y="169"/>
                  </a:lnTo>
                  <a:lnTo>
                    <a:pt x="6" y="162"/>
                  </a:lnTo>
                  <a:lnTo>
                    <a:pt x="8" y="160"/>
                  </a:lnTo>
                  <a:lnTo>
                    <a:pt x="8" y="160"/>
                  </a:lnTo>
                  <a:lnTo>
                    <a:pt x="7" y="159"/>
                  </a:lnTo>
                  <a:lnTo>
                    <a:pt x="4" y="156"/>
                  </a:lnTo>
                  <a:lnTo>
                    <a:pt x="3" y="153"/>
                  </a:lnTo>
                  <a:lnTo>
                    <a:pt x="0" y="149"/>
                  </a:lnTo>
                  <a:lnTo>
                    <a:pt x="0" y="144"/>
                  </a:lnTo>
                  <a:lnTo>
                    <a:pt x="0" y="137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303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916"/>
            <p:cNvSpPr>
              <a:spLocks/>
            </p:cNvSpPr>
            <p:nvPr/>
          </p:nvSpPr>
          <p:spPr bwMode="auto">
            <a:xfrm flipH="1">
              <a:off x="9663642" y="3651928"/>
              <a:ext cx="112360" cy="205925"/>
            </a:xfrm>
            <a:custGeom>
              <a:avLst/>
              <a:gdLst>
                <a:gd name="T0" fmla="*/ 54 w 108"/>
                <a:gd name="T1" fmla="*/ 0 h 229"/>
                <a:gd name="T2" fmla="*/ 54 w 108"/>
                <a:gd name="T3" fmla="*/ 0 h 229"/>
                <a:gd name="T4" fmla="*/ 43 w 108"/>
                <a:gd name="T5" fmla="*/ 2 h 229"/>
                <a:gd name="T6" fmla="*/ 33 w 108"/>
                <a:gd name="T7" fmla="*/ 5 h 229"/>
                <a:gd name="T8" fmla="*/ 24 w 108"/>
                <a:gd name="T9" fmla="*/ 10 h 229"/>
                <a:gd name="T10" fmla="*/ 16 w 108"/>
                <a:gd name="T11" fmla="*/ 17 h 229"/>
                <a:gd name="T12" fmla="*/ 9 w 108"/>
                <a:gd name="T13" fmla="*/ 24 h 229"/>
                <a:gd name="T14" fmla="*/ 4 w 108"/>
                <a:gd name="T15" fmla="*/ 33 h 229"/>
                <a:gd name="T16" fmla="*/ 1 w 108"/>
                <a:gd name="T17" fmla="*/ 43 h 229"/>
                <a:gd name="T18" fmla="*/ 0 w 108"/>
                <a:gd name="T19" fmla="*/ 53 h 229"/>
                <a:gd name="T20" fmla="*/ 0 w 108"/>
                <a:gd name="T21" fmla="*/ 182 h 229"/>
                <a:gd name="T22" fmla="*/ 0 w 108"/>
                <a:gd name="T23" fmla="*/ 220 h 229"/>
                <a:gd name="T24" fmla="*/ 0 w 108"/>
                <a:gd name="T25" fmla="*/ 220 h 229"/>
                <a:gd name="T26" fmla="*/ 13 w 108"/>
                <a:gd name="T27" fmla="*/ 220 h 229"/>
                <a:gd name="T28" fmla="*/ 26 w 108"/>
                <a:gd name="T29" fmla="*/ 221 h 229"/>
                <a:gd name="T30" fmla="*/ 53 w 108"/>
                <a:gd name="T31" fmla="*/ 226 h 229"/>
                <a:gd name="T32" fmla="*/ 68 w 108"/>
                <a:gd name="T33" fmla="*/ 228 h 229"/>
                <a:gd name="T34" fmla="*/ 81 w 108"/>
                <a:gd name="T35" fmla="*/ 229 h 229"/>
                <a:gd name="T36" fmla="*/ 95 w 108"/>
                <a:gd name="T37" fmla="*/ 229 h 229"/>
                <a:gd name="T38" fmla="*/ 101 w 108"/>
                <a:gd name="T39" fmla="*/ 228 h 229"/>
                <a:gd name="T40" fmla="*/ 108 w 108"/>
                <a:gd name="T41" fmla="*/ 226 h 229"/>
                <a:gd name="T42" fmla="*/ 108 w 108"/>
                <a:gd name="T43" fmla="*/ 189 h 229"/>
                <a:gd name="T44" fmla="*/ 108 w 108"/>
                <a:gd name="T45" fmla="*/ 53 h 229"/>
                <a:gd name="T46" fmla="*/ 108 w 108"/>
                <a:gd name="T47" fmla="*/ 53 h 229"/>
                <a:gd name="T48" fmla="*/ 107 w 108"/>
                <a:gd name="T49" fmla="*/ 43 h 229"/>
                <a:gd name="T50" fmla="*/ 104 w 108"/>
                <a:gd name="T51" fmla="*/ 33 h 229"/>
                <a:gd name="T52" fmla="*/ 99 w 108"/>
                <a:gd name="T53" fmla="*/ 24 h 229"/>
                <a:gd name="T54" fmla="*/ 92 w 108"/>
                <a:gd name="T55" fmla="*/ 17 h 229"/>
                <a:gd name="T56" fmla="*/ 84 w 108"/>
                <a:gd name="T57" fmla="*/ 10 h 229"/>
                <a:gd name="T58" fmla="*/ 75 w 108"/>
                <a:gd name="T59" fmla="*/ 5 h 229"/>
                <a:gd name="T60" fmla="*/ 65 w 108"/>
                <a:gd name="T61" fmla="*/ 2 h 229"/>
                <a:gd name="T62" fmla="*/ 54 w 108"/>
                <a:gd name="T63" fmla="*/ 0 h 229"/>
                <a:gd name="T64" fmla="*/ 54 w 108"/>
                <a:gd name="T6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229">
                  <a:moveTo>
                    <a:pt x="54" y="0"/>
                  </a:moveTo>
                  <a:lnTo>
                    <a:pt x="54" y="0"/>
                  </a:lnTo>
                  <a:lnTo>
                    <a:pt x="43" y="2"/>
                  </a:lnTo>
                  <a:lnTo>
                    <a:pt x="33" y="5"/>
                  </a:lnTo>
                  <a:lnTo>
                    <a:pt x="24" y="10"/>
                  </a:lnTo>
                  <a:lnTo>
                    <a:pt x="16" y="17"/>
                  </a:lnTo>
                  <a:lnTo>
                    <a:pt x="9" y="24"/>
                  </a:lnTo>
                  <a:lnTo>
                    <a:pt x="4" y="33"/>
                  </a:lnTo>
                  <a:lnTo>
                    <a:pt x="1" y="43"/>
                  </a:lnTo>
                  <a:lnTo>
                    <a:pt x="0" y="53"/>
                  </a:lnTo>
                  <a:lnTo>
                    <a:pt x="0" y="182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13" y="220"/>
                  </a:lnTo>
                  <a:lnTo>
                    <a:pt x="26" y="221"/>
                  </a:lnTo>
                  <a:lnTo>
                    <a:pt x="53" y="226"/>
                  </a:lnTo>
                  <a:lnTo>
                    <a:pt x="68" y="228"/>
                  </a:lnTo>
                  <a:lnTo>
                    <a:pt x="81" y="229"/>
                  </a:lnTo>
                  <a:lnTo>
                    <a:pt x="95" y="229"/>
                  </a:lnTo>
                  <a:lnTo>
                    <a:pt x="101" y="228"/>
                  </a:lnTo>
                  <a:lnTo>
                    <a:pt x="108" y="226"/>
                  </a:lnTo>
                  <a:lnTo>
                    <a:pt x="108" y="189"/>
                  </a:lnTo>
                  <a:lnTo>
                    <a:pt x="108" y="53"/>
                  </a:lnTo>
                  <a:lnTo>
                    <a:pt x="108" y="53"/>
                  </a:lnTo>
                  <a:lnTo>
                    <a:pt x="107" y="43"/>
                  </a:lnTo>
                  <a:lnTo>
                    <a:pt x="104" y="33"/>
                  </a:lnTo>
                  <a:lnTo>
                    <a:pt x="99" y="24"/>
                  </a:lnTo>
                  <a:lnTo>
                    <a:pt x="92" y="17"/>
                  </a:lnTo>
                  <a:lnTo>
                    <a:pt x="84" y="10"/>
                  </a:lnTo>
                  <a:lnTo>
                    <a:pt x="75" y="5"/>
                  </a:lnTo>
                  <a:lnTo>
                    <a:pt x="65" y="2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917"/>
            <p:cNvSpPr>
              <a:spLocks/>
            </p:cNvSpPr>
            <p:nvPr/>
          </p:nvSpPr>
          <p:spPr bwMode="auto">
            <a:xfrm flipH="1">
              <a:off x="9663642" y="3851613"/>
              <a:ext cx="112360" cy="62402"/>
            </a:xfrm>
            <a:custGeom>
              <a:avLst/>
              <a:gdLst>
                <a:gd name="T0" fmla="*/ 0 w 108"/>
                <a:gd name="T1" fmla="*/ 0 h 75"/>
                <a:gd name="T2" fmla="*/ 0 w 108"/>
                <a:gd name="T3" fmla="*/ 23 h 75"/>
                <a:gd name="T4" fmla="*/ 0 w 108"/>
                <a:gd name="T5" fmla="*/ 23 h 75"/>
                <a:gd name="T6" fmla="*/ 1 w 108"/>
                <a:gd name="T7" fmla="*/ 33 h 75"/>
                <a:gd name="T8" fmla="*/ 4 w 108"/>
                <a:gd name="T9" fmla="*/ 43 h 75"/>
                <a:gd name="T10" fmla="*/ 9 w 108"/>
                <a:gd name="T11" fmla="*/ 53 h 75"/>
                <a:gd name="T12" fmla="*/ 16 w 108"/>
                <a:gd name="T13" fmla="*/ 60 h 75"/>
                <a:gd name="T14" fmla="*/ 24 w 108"/>
                <a:gd name="T15" fmla="*/ 67 h 75"/>
                <a:gd name="T16" fmla="*/ 33 w 108"/>
                <a:gd name="T17" fmla="*/ 71 h 75"/>
                <a:gd name="T18" fmla="*/ 43 w 108"/>
                <a:gd name="T19" fmla="*/ 74 h 75"/>
                <a:gd name="T20" fmla="*/ 54 w 108"/>
                <a:gd name="T21" fmla="*/ 75 h 75"/>
                <a:gd name="T22" fmla="*/ 54 w 108"/>
                <a:gd name="T23" fmla="*/ 75 h 75"/>
                <a:gd name="T24" fmla="*/ 65 w 108"/>
                <a:gd name="T25" fmla="*/ 74 h 75"/>
                <a:gd name="T26" fmla="*/ 75 w 108"/>
                <a:gd name="T27" fmla="*/ 71 h 75"/>
                <a:gd name="T28" fmla="*/ 84 w 108"/>
                <a:gd name="T29" fmla="*/ 67 h 75"/>
                <a:gd name="T30" fmla="*/ 92 w 108"/>
                <a:gd name="T31" fmla="*/ 60 h 75"/>
                <a:gd name="T32" fmla="*/ 99 w 108"/>
                <a:gd name="T33" fmla="*/ 53 h 75"/>
                <a:gd name="T34" fmla="*/ 104 w 108"/>
                <a:gd name="T35" fmla="*/ 43 h 75"/>
                <a:gd name="T36" fmla="*/ 107 w 108"/>
                <a:gd name="T37" fmla="*/ 33 h 75"/>
                <a:gd name="T38" fmla="*/ 108 w 108"/>
                <a:gd name="T39" fmla="*/ 23 h 75"/>
                <a:gd name="T40" fmla="*/ 108 w 108"/>
                <a:gd name="T41" fmla="*/ 6 h 75"/>
                <a:gd name="T42" fmla="*/ 108 w 108"/>
                <a:gd name="T43" fmla="*/ 6 h 75"/>
                <a:gd name="T44" fmla="*/ 101 w 108"/>
                <a:gd name="T45" fmla="*/ 8 h 75"/>
                <a:gd name="T46" fmla="*/ 95 w 108"/>
                <a:gd name="T47" fmla="*/ 9 h 75"/>
                <a:gd name="T48" fmla="*/ 81 w 108"/>
                <a:gd name="T49" fmla="*/ 9 h 75"/>
                <a:gd name="T50" fmla="*/ 68 w 108"/>
                <a:gd name="T51" fmla="*/ 8 h 75"/>
                <a:gd name="T52" fmla="*/ 53 w 108"/>
                <a:gd name="T53" fmla="*/ 6 h 75"/>
                <a:gd name="T54" fmla="*/ 26 w 108"/>
                <a:gd name="T55" fmla="*/ 1 h 75"/>
                <a:gd name="T56" fmla="*/ 13 w 108"/>
                <a:gd name="T57" fmla="*/ 0 h 75"/>
                <a:gd name="T58" fmla="*/ 0 w 108"/>
                <a:gd name="T59" fmla="*/ 0 h 75"/>
                <a:gd name="T60" fmla="*/ 0 w 108"/>
                <a:gd name="T6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75">
                  <a:moveTo>
                    <a:pt x="0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1" y="33"/>
                  </a:lnTo>
                  <a:lnTo>
                    <a:pt x="4" y="43"/>
                  </a:lnTo>
                  <a:lnTo>
                    <a:pt x="9" y="53"/>
                  </a:lnTo>
                  <a:lnTo>
                    <a:pt x="16" y="60"/>
                  </a:lnTo>
                  <a:lnTo>
                    <a:pt x="24" y="67"/>
                  </a:lnTo>
                  <a:lnTo>
                    <a:pt x="33" y="71"/>
                  </a:lnTo>
                  <a:lnTo>
                    <a:pt x="43" y="74"/>
                  </a:lnTo>
                  <a:lnTo>
                    <a:pt x="54" y="75"/>
                  </a:lnTo>
                  <a:lnTo>
                    <a:pt x="54" y="75"/>
                  </a:lnTo>
                  <a:lnTo>
                    <a:pt x="65" y="74"/>
                  </a:lnTo>
                  <a:lnTo>
                    <a:pt x="75" y="71"/>
                  </a:lnTo>
                  <a:lnTo>
                    <a:pt x="84" y="67"/>
                  </a:lnTo>
                  <a:lnTo>
                    <a:pt x="92" y="60"/>
                  </a:lnTo>
                  <a:lnTo>
                    <a:pt x="99" y="53"/>
                  </a:lnTo>
                  <a:lnTo>
                    <a:pt x="104" y="43"/>
                  </a:lnTo>
                  <a:lnTo>
                    <a:pt x="107" y="33"/>
                  </a:lnTo>
                  <a:lnTo>
                    <a:pt x="108" y="23"/>
                  </a:lnTo>
                  <a:lnTo>
                    <a:pt x="108" y="6"/>
                  </a:lnTo>
                  <a:lnTo>
                    <a:pt x="108" y="6"/>
                  </a:lnTo>
                  <a:lnTo>
                    <a:pt x="101" y="8"/>
                  </a:lnTo>
                  <a:lnTo>
                    <a:pt x="95" y="9"/>
                  </a:lnTo>
                  <a:lnTo>
                    <a:pt x="81" y="9"/>
                  </a:lnTo>
                  <a:lnTo>
                    <a:pt x="68" y="8"/>
                  </a:lnTo>
                  <a:lnTo>
                    <a:pt x="53" y="6"/>
                  </a:lnTo>
                  <a:lnTo>
                    <a:pt x="26" y="1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5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918"/>
            <p:cNvSpPr>
              <a:spLocks/>
            </p:cNvSpPr>
            <p:nvPr/>
          </p:nvSpPr>
          <p:spPr bwMode="auto">
            <a:xfrm flipH="1">
              <a:off x="9713580" y="3851613"/>
              <a:ext cx="118602" cy="81122"/>
            </a:xfrm>
            <a:custGeom>
              <a:avLst/>
              <a:gdLst>
                <a:gd name="T0" fmla="*/ 54 w 109"/>
                <a:gd name="T1" fmla="*/ 0 h 95"/>
                <a:gd name="T2" fmla="*/ 54 w 109"/>
                <a:gd name="T3" fmla="*/ 0 h 95"/>
                <a:gd name="T4" fmla="*/ 44 w 109"/>
                <a:gd name="T5" fmla="*/ 9 h 95"/>
                <a:gd name="T6" fmla="*/ 34 w 109"/>
                <a:gd name="T7" fmla="*/ 19 h 95"/>
                <a:gd name="T8" fmla="*/ 23 w 109"/>
                <a:gd name="T9" fmla="*/ 32 h 95"/>
                <a:gd name="T10" fmla="*/ 13 w 109"/>
                <a:gd name="T11" fmla="*/ 45 h 95"/>
                <a:gd name="T12" fmla="*/ 8 w 109"/>
                <a:gd name="T13" fmla="*/ 53 h 95"/>
                <a:gd name="T14" fmla="*/ 5 w 109"/>
                <a:gd name="T15" fmla="*/ 59 h 95"/>
                <a:gd name="T16" fmla="*/ 2 w 109"/>
                <a:gd name="T17" fmla="*/ 67 h 95"/>
                <a:gd name="T18" fmla="*/ 0 w 109"/>
                <a:gd name="T19" fmla="*/ 73 h 95"/>
                <a:gd name="T20" fmla="*/ 0 w 109"/>
                <a:gd name="T21" fmla="*/ 79 h 95"/>
                <a:gd name="T22" fmla="*/ 3 w 109"/>
                <a:gd name="T23" fmla="*/ 84 h 95"/>
                <a:gd name="T24" fmla="*/ 3 w 109"/>
                <a:gd name="T25" fmla="*/ 84 h 95"/>
                <a:gd name="T26" fmla="*/ 6 w 109"/>
                <a:gd name="T27" fmla="*/ 89 h 95"/>
                <a:gd name="T28" fmla="*/ 11 w 109"/>
                <a:gd name="T29" fmla="*/ 91 h 95"/>
                <a:gd name="T30" fmla="*/ 17 w 109"/>
                <a:gd name="T31" fmla="*/ 94 h 95"/>
                <a:gd name="T32" fmla="*/ 24 w 109"/>
                <a:gd name="T33" fmla="*/ 95 h 95"/>
                <a:gd name="T34" fmla="*/ 33 w 109"/>
                <a:gd name="T35" fmla="*/ 95 h 95"/>
                <a:gd name="T36" fmla="*/ 42 w 109"/>
                <a:gd name="T37" fmla="*/ 94 h 95"/>
                <a:gd name="T38" fmla="*/ 60 w 109"/>
                <a:gd name="T39" fmla="*/ 90 h 95"/>
                <a:gd name="T40" fmla="*/ 78 w 109"/>
                <a:gd name="T41" fmla="*/ 85 h 95"/>
                <a:gd name="T42" fmla="*/ 94 w 109"/>
                <a:gd name="T43" fmla="*/ 81 h 95"/>
                <a:gd name="T44" fmla="*/ 108 w 109"/>
                <a:gd name="T45" fmla="*/ 75 h 95"/>
                <a:gd name="T46" fmla="*/ 108 w 109"/>
                <a:gd name="T47" fmla="*/ 75 h 95"/>
                <a:gd name="T48" fmla="*/ 109 w 109"/>
                <a:gd name="T49" fmla="*/ 63 h 95"/>
                <a:gd name="T50" fmla="*/ 108 w 109"/>
                <a:gd name="T51" fmla="*/ 50 h 95"/>
                <a:gd name="T52" fmla="*/ 106 w 109"/>
                <a:gd name="T53" fmla="*/ 36 h 95"/>
                <a:gd name="T54" fmla="*/ 104 w 109"/>
                <a:gd name="T55" fmla="*/ 30 h 95"/>
                <a:gd name="T56" fmla="*/ 100 w 109"/>
                <a:gd name="T57" fmla="*/ 22 h 95"/>
                <a:gd name="T58" fmla="*/ 96 w 109"/>
                <a:gd name="T59" fmla="*/ 16 h 95"/>
                <a:gd name="T60" fmla="*/ 90 w 109"/>
                <a:gd name="T61" fmla="*/ 10 h 95"/>
                <a:gd name="T62" fmla="*/ 83 w 109"/>
                <a:gd name="T63" fmla="*/ 6 h 95"/>
                <a:gd name="T64" fmla="*/ 76 w 109"/>
                <a:gd name="T65" fmla="*/ 3 h 95"/>
                <a:gd name="T66" fmla="*/ 66 w 109"/>
                <a:gd name="T67" fmla="*/ 1 h 95"/>
                <a:gd name="T68" fmla="*/ 54 w 109"/>
                <a:gd name="T69" fmla="*/ 0 h 95"/>
                <a:gd name="T70" fmla="*/ 54 w 109"/>
                <a:gd name="T7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95">
                  <a:moveTo>
                    <a:pt x="54" y="0"/>
                  </a:moveTo>
                  <a:lnTo>
                    <a:pt x="54" y="0"/>
                  </a:lnTo>
                  <a:lnTo>
                    <a:pt x="44" y="9"/>
                  </a:lnTo>
                  <a:lnTo>
                    <a:pt x="34" y="19"/>
                  </a:lnTo>
                  <a:lnTo>
                    <a:pt x="23" y="32"/>
                  </a:lnTo>
                  <a:lnTo>
                    <a:pt x="13" y="45"/>
                  </a:lnTo>
                  <a:lnTo>
                    <a:pt x="8" y="53"/>
                  </a:lnTo>
                  <a:lnTo>
                    <a:pt x="5" y="59"/>
                  </a:lnTo>
                  <a:lnTo>
                    <a:pt x="2" y="67"/>
                  </a:lnTo>
                  <a:lnTo>
                    <a:pt x="0" y="73"/>
                  </a:lnTo>
                  <a:lnTo>
                    <a:pt x="0" y="79"/>
                  </a:lnTo>
                  <a:lnTo>
                    <a:pt x="3" y="84"/>
                  </a:lnTo>
                  <a:lnTo>
                    <a:pt x="3" y="84"/>
                  </a:lnTo>
                  <a:lnTo>
                    <a:pt x="6" y="89"/>
                  </a:lnTo>
                  <a:lnTo>
                    <a:pt x="11" y="91"/>
                  </a:lnTo>
                  <a:lnTo>
                    <a:pt x="17" y="94"/>
                  </a:lnTo>
                  <a:lnTo>
                    <a:pt x="24" y="95"/>
                  </a:lnTo>
                  <a:lnTo>
                    <a:pt x="33" y="95"/>
                  </a:lnTo>
                  <a:lnTo>
                    <a:pt x="42" y="94"/>
                  </a:lnTo>
                  <a:lnTo>
                    <a:pt x="60" y="90"/>
                  </a:lnTo>
                  <a:lnTo>
                    <a:pt x="78" y="85"/>
                  </a:lnTo>
                  <a:lnTo>
                    <a:pt x="94" y="81"/>
                  </a:lnTo>
                  <a:lnTo>
                    <a:pt x="108" y="75"/>
                  </a:lnTo>
                  <a:lnTo>
                    <a:pt x="108" y="75"/>
                  </a:lnTo>
                  <a:lnTo>
                    <a:pt x="109" y="63"/>
                  </a:lnTo>
                  <a:lnTo>
                    <a:pt x="108" y="50"/>
                  </a:lnTo>
                  <a:lnTo>
                    <a:pt x="106" y="36"/>
                  </a:lnTo>
                  <a:lnTo>
                    <a:pt x="104" y="30"/>
                  </a:lnTo>
                  <a:lnTo>
                    <a:pt x="100" y="22"/>
                  </a:lnTo>
                  <a:lnTo>
                    <a:pt x="96" y="16"/>
                  </a:lnTo>
                  <a:lnTo>
                    <a:pt x="90" y="10"/>
                  </a:lnTo>
                  <a:lnTo>
                    <a:pt x="83" y="6"/>
                  </a:lnTo>
                  <a:lnTo>
                    <a:pt x="76" y="3"/>
                  </a:lnTo>
                  <a:lnTo>
                    <a:pt x="66" y="1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995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919"/>
            <p:cNvSpPr>
              <a:spLocks/>
            </p:cNvSpPr>
            <p:nvPr/>
          </p:nvSpPr>
          <p:spPr bwMode="auto">
            <a:xfrm flipH="1">
              <a:off x="9850908" y="3608247"/>
              <a:ext cx="112360" cy="199685"/>
            </a:xfrm>
            <a:custGeom>
              <a:avLst/>
              <a:gdLst>
                <a:gd name="T0" fmla="*/ 55 w 108"/>
                <a:gd name="T1" fmla="*/ 0 h 228"/>
                <a:gd name="T2" fmla="*/ 55 w 108"/>
                <a:gd name="T3" fmla="*/ 0 h 228"/>
                <a:gd name="T4" fmla="*/ 43 w 108"/>
                <a:gd name="T5" fmla="*/ 1 h 228"/>
                <a:gd name="T6" fmla="*/ 33 w 108"/>
                <a:gd name="T7" fmla="*/ 4 h 228"/>
                <a:gd name="T8" fmla="*/ 24 w 108"/>
                <a:gd name="T9" fmla="*/ 8 h 228"/>
                <a:gd name="T10" fmla="*/ 15 w 108"/>
                <a:gd name="T11" fmla="*/ 15 h 228"/>
                <a:gd name="T12" fmla="*/ 10 w 108"/>
                <a:gd name="T13" fmla="*/ 22 h 228"/>
                <a:gd name="T14" fmla="*/ 4 w 108"/>
                <a:gd name="T15" fmla="*/ 32 h 228"/>
                <a:gd name="T16" fmla="*/ 1 w 108"/>
                <a:gd name="T17" fmla="*/ 42 h 228"/>
                <a:gd name="T18" fmla="*/ 0 w 108"/>
                <a:gd name="T19" fmla="*/ 51 h 228"/>
                <a:gd name="T20" fmla="*/ 0 w 108"/>
                <a:gd name="T21" fmla="*/ 181 h 228"/>
                <a:gd name="T22" fmla="*/ 0 w 108"/>
                <a:gd name="T23" fmla="*/ 219 h 228"/>
                <a:gd name="T24" fmla="*/ 0 w 108"/>
                <a:gd name="T25" fmla="*/ 219 h 228"/>
                <a:gd name="T26" fmla="*/ 13 w 108"/>
                <a:gd name="T27" fmla="*/ 218 h 228"/>
                <a:gd name="T28" fmla="*/ 27 w 108"/>
                <a:gd name="T29" fmla="*/ 220 h 228"/>
                <a:gd name="T30" fmla="*/ 53 w 108"/>
                <a:gd name="T31" fmla="*/ 224 h 228"/>
                <a:gd name="T32" fmla="*/ 67 w 108"/>
                <a:gd name="T33" fmla="*/ 226 h 228"/>
                <a:gd name="T34" fmla="*/ 81 w 108"/>
                <a:gd name="T35" fmla="*/ 228 h 228"/>
                <a:gd name="T36" fmla="*/ 95 w 108"/>
                <a:gd name="T37" fmla="*/ 227 h 228"/>
                <a:gd name="T38" fmla="*/ 102 w 108"/>
                <a:gd name="T39" fmla="*/ 226 h 228"/>
                <a:gd name="T40" fmla="*/ 108 w 108"/>
                <a:gd name="T41" fmla="*/ 225 h 228"/>
                <a:gd name="T42" fmla="*/ 108 w 108"/>
                <a:gd name="T43" fmla="*/ 189 h 228"/>
                <a:gd name="T44" fmla="*/ 108 w 108"/>
                <a:gd name="T45" fmla="*/ 51 h 228"/>
                <a:gd name="T46" fmla="*/ 108 w 108"/>
                <a:gd name="T47" fmla="*/ 51 h 228"/>
                <a:gd name="T48" fmla="*/ 107 w 108"/>
                <a:gd name="T49" fmla="*/ 42 h 228"/>
                <a:gd name="T50" fmla="*/ 104 w 108"/>
                <a:gd name="T51" fmla="*/ 32 h 228"/>
                <a:gd name="T52" fmla="*/ 98 w 108"/>
                <a:gd name="T53" fmla="*/ 22 h 228"/>
                <a:gd name="T54" fmla="*/ 93 w 108"/>
                <a:gd name="T55" fmla="*/ 15 h 228"/>
                <a:gd name="T56" fmla="*/ 84 w 108"/>
                <a:gd name="T57" fmla="*/ 8 h 228"/>
                <a:gd name="T58" fmla="*/ 75 w 108"/>
                <a:gd name="T59" fmla="*/ 4 h 228"/>
                <a:gd name="T60" fmla="*/ 65 w 108"/>
                <a:gd name="T61" fmla="*/ 1 h 228"/>
                <a:gd name="T62" fmla="*/ 55 w 108"/>
                <a:gd name="T63" fmla="*/ 0 h 228"/>
                <a:gd name="T64" fmla="*/ 55 w 108"/>
                <a:gd name="T6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228">
                  <a:moveTo>
                    <a:pt x="55" y="0"/>
                  </a:moveTo>
                  <a:lnTo>
                    <a:pt x="55" y="0"/>
                  </a:lnTo>
                  <a:lnTo>
                    <a:pt x="43" y="1"/>
                  </a:lnTo>
                  <a:lnTo>
                    <a:pt x="33" y="4"/>
                  </a:lnTo>
                  <a:lnTo>
                    <a:pt x="24" y="8"/>
                  </a:lnTo>
                  <a:lnTo>
                    <a:pt x="15" y="15"/>
                  </a:lnTo>
                  <a:lnTo>
                    <a:pt x="10" y="22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1"/>
                  </a:lnTo>
                  <a:lnTo>
                    <a:pt x="0" y="181"/>
                  </a:lnTo>
                  <a:lnTo>
                    <a:pt x="0" y="219"/>
                  </a:lnTo>
                  <a:lnTo>
                    <a:pt x="0" y="219"/>
                  </a:lnTo>
                  <a:lnTo>
                    <a:pt x="13" y="218"/>
                  </a:lnTo>
                  <a:lnTo>
                    <a:pt x="27" y="220"/>
                  </a:lnTo>
                  <a:lnTo>
                    <a:pt x="53" y="224"/>
                  </a:lnTo>
                  <a:lnTo>
                    <a:pt x="67" y="226"/>
                  </a:lnTo>
                  <a:lnTo>
                    <a:pt x="81" y="228"/>
                  </a:lnTo>
                  <a:lnTo>
                    <a:pt x="95" y="227"/>
                  </a:lnTo>
                  <a:lnTo>
                    <a:pt x="102" y="226"/>
                  </a:lnTo>
                  <a:lnTo>
                    <a:pt x="108" y="225"/>
                  </a:lnTo>
                  <a:lnTo>
                    <a:pt x="108" y="189"/>
                  </a:lnTo>
                  <a:lnTo>
                    <a:pt x="108" y="51"/>
                  </a:lnTo>
                  <a:lnTo>
                    <a:pt x="108" y="51"/>
                  </a:lnTo>
                  <a:lnTo>
                    <a:pt x="107" y="42"/>
                  </a:lnTo>
                  <a:lnTo>
                    <a:pt x="104" y="32"/>
                  </a:lnTo>
                  <a:lnTo>
                    <a:pt x="98" y="22"/>
                  </a:lnTo>
                  <a:lnTo>
                    <a:pt x="93" y="15"/>
                  </a:lnTo>
                  <a:lnTo>
                    <a:pt x="84" y="8"/>
                  </a:lnTo>
                  <a:lnTo>
                    <a:pt x="75" y="4"/>
                  </a:lnTo>
                  <a:lnTo>
                    <a:pt x="65" y="1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920"/>
            <p:cNvSpPr>
              <a:spLocks/>
            </p:cNvSpPr>
            <p:nvPr/>
          </p:nvSpPr>
          <p:spPr bwMode="auto">
            <a:xfrm flipH="1">
              <a:off x="9850908" y="3801692"/>
              <a:ext cx="112360" cy="68642"/>
            </a:xfrm>
            <a:custGeom>
              <a:avLst/>
              <a:gdLst>
                <a:gd name="T0" fmla="*/ 0 w 108"/>
                <a:gd name="T1" fmla="*/ 1 h 76"/>
                <a:gd name="T2" fmla="*/ 0 w 108"/>
                <a:gd name="T3" fmla="*/ 23 h 76"/>
                <a:gd name="T4" fmla="*/ 0 w 108"/>
                <a:gd name="T5" fmla="*/ 23 h 76"/>
                <a:gd name="T6" fmla="*/ 1 w 108"/>
                <a:gd name="T7" fmla="*/ 34 h 76"/>
                <a:gd name="T8" fmla="*/ 4 w 108"/>
                <a:gd name="T9" fmla="*/ 44 h 76"/>
                <a:gd name="T10" fmla="*/ 10 w 108"/>
                <a:gd name="T11" fmla="*/ 53 h 76"/>
                <a:gd name="T12" fmla="*/ 15 w 108"/>
                <a:gd name="T13" fmla="*/ 60 h 76"/>
                <a:gd name="T14" fmla="*/ 24 w 108"/>
                <a:gd name="T15" fmla="*/ 67 h 76"/>
                <a:gd name="T16" fmla="*/ 33 w 108"/>
                <a:gd name="T17" fmla="*/ 72 h 76"/>
                <a:gd name="T18" fmla="*/ 43 w 108"/>
                <a:gd name="T19" fmla="*/ 75 h 76"/>
                <a:gd name="T20" fmla="*/ 55 w 108"/>
                <a:gd name="T21" fmla="*/ 76 h 76"/>
                <a:gd name="T22" fmla="*/ 55 w 108"/>
                <a:gd name="T23" fmla="*/ 76 h 76"/>
                <a:gd name="T24" fmla="*/ 65 w 108"/>
                <a:gd name="T25" fmla="*/ 75 h 76"/>
                <a:gd name="T26" fmla="*/ 75 w 108"/>
                <a:gd name="T27" fmla="*/ 72 h 76"/>
                <a:gd name="T28" fmla="*/ 84 w 108"/>
                <a:gd name="T29" fmla="*/ 67 h 76"/>
                <a:gd name="T30" fmla="*/ 93 w 108"/>
                <a:gd name="T31" fmla="*/ 60 h 76"/>
                <a:gd name="T32" fmla="*/ 98 w 108"/>
                <a:gd name="T33" fmla="*/ 53 h 76"/>
                <a:gd name="T34" fmla="*/ 104 w 108"/>
                <a:gd name="T35" fmla="*/ 44 h 76"/>
                <a:gd name="T36" fmla="*/ 107 w 108"/>
                <a:gd name="T37" fmla="*/ 34 h 76"/>
                <a:gd name="T38" fmla="*/ 108 w 108"/>
                <a:gd name="T39" fmla="*/ 23 h 76"/>
                <a:gd name="T40" fmla="*/ 108 w 108"/>
                <a:gd name="T41" fmla="*/ 7 h 76"/>
                <a:gd name="T42" fmla="*/ 108 w 108"/>
                <a:gd name="T43" fmla="*/ 7 h 76"/>
                <a:gd name="T44" fmla="*/ 102 w 108"/>
                <a:gd name="T45" fmla="*/ 8 h 76"/>
                <a:gd name="T46" fmla="*/ 95 w 108"/>
                <a:gd name="T47" fmla="*/ 9 h 76"/>
                <a:gd name="T48" fmla="*/ 81 w 108"/>
                <a:gd name="T49" fmla="*/ 10 h 76"/>
                <a:gd name="T50" fmla="*/ 67 w 108"/>
                <a:gd name="T51" fmla="*/ 8 h 76"/>
                <a:gd name="T52" fmla="*/ 53 w 108"/>
                <a:gd name="T53" fmla="*/ 6 h 76"/>
                <a:gd name="T54" fmla="*/ 27 w 108"/>
                <a:gd name="T55" fmla="*/ 2 h 76"/>
                <a:gd name="T56" fmla="*/ 13 w 108"/>
                <a:gd name="T57" fmla="*/ 0 h 76"/>
                <a:gd name="T58" fmla="*/ 0 w 108"/>
                <a:gd name="T59" fmla="*/ 1 h 76"/>
                <a:gd name="T60" fmla="*/ 0 w 108"/>
                <a:gd name="T61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76">
                  <a:moveTo>
                    <a:pt x="0" y="1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1" y="34"/>
                  </a:lnTo>
                  <a:lnTo>
                    <a:pt x="4" y="44"/>
                  </a:lnTo>
                  <a:lnTo>
                    <a:pt x="10" y="53"/>
                  </a:lnTo>
                  <a:lnTo>
                    <a:pt x="15" y="60"/>
                  </a:lnTo>
                  <a:lnTo>
                    <a:pt x="24" y="67"/>
                  </a:lnTo>
                  <a:lnTo>
                    <a:pt x="33" y="72"/>
                  </a:lnTo>
                  <a:lnTo>
                    <a:pt x="43" y="75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65" y="75"/>
                  </a:lnTo>
                  <a:lnTo>
                    <a:pt x="75" y="72"/>
                  </a:lnTo>
                  <a:lnTo>
                    <a:pt x="84" y="67"/>
                  </a:lnTo>
                  <a:lnTo>
                    <a:pt x="93" y="60"/>
                  </a:lnTo>
                  <a:lnTo>
                    <a:pt x="98" y="53"/>
                  </a:lnTo>
                  <a:lnTo>
                    <a:pt x="104" y="44"/>
                  </a:lnTo>
                  <a:lnTo>
                    <a:pt x="107" y="34"/>
                  </a:lnTo>
                  <a:lnTo>
                    <a:pt x="108" y="2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2" y="8"/>
                  </a:lnTo>
                  <a:lnTo>
                    <a:pt x="95" y="9"/>
                  </a:lnTo>
                  <a:lnTo>
                    <a:pt x="81" y="10"/>
                  </a:lnTo>
                  <a:lnTo>
                    <a:pt x="67" y="8"/>
                  </a:lnTo>
                  <a:lnTo>
                    <a:pt x="53" y="6"/>
                  </a:lnTo>
                  <a:lnTo>
                    <a:pt x="27" y="2"/>
                  </a:lnTo>
                  <a:lnTo>
                    <a:pt x="13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995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921"/>
            <p:cNvSpPr>
              <a:spLocks/>
            </p:cNvSpPr>
            <p:nvPr/>
          </p:nvSpPr>
          <p:spPr bwMode="auto">
            <a:xfrm flipH="1">
              <a:off x="9907088" y="3801692"/>
              <a:ext cx="112360" cy="87362"/>
            </a:xfrm>
            <a:custGeom>
              <a:avLst/>
              <a:gdLst>
                <a:gd name="T0" fmla="*/ 53 w 108"/>
                <a:gd name="T1" fmla="*/ 0 h 95"/>
                <a:gd name="T2" fmla="*/ 53 w 108"/>
                <a:gd name="T3" fmla="*/ 0 h 95"/>
                <a:gd name="T4" fmla="*/ 43 w 108"/>
                <a:gd name="T5" fmla="*/ 8 h 95"/>
                <a:gd name="T6" fmla="*/ 34 w 108"/>
                <a:gd name="T7" fmla="*/ 19 h 95"/>
                <a:gd name="T8" fmla="*/ 22 w 108"/>
                <a:gd name="T9" fmla="*/ 31 h 95"/>
                <a:gd name="T10" fmla="*/ 12 w 108"/>
                <a:gd name="T11" fmla="*/ 45 h 95"/>
                <a:gd name="T12" fmla="*/ 8 w 108"/>
                <a:gd name="T13" fmla="*/ 53 h 95"/>
                <a:gd name="T14" fmla="*/ 3 w 108"/>
                <a:gd name="T15" fmla="*/ 59 h 95"/>
                <a:gd name="T16" fmla="*/ 1 w 108"/>
                <a:gd name="T17" fmla="*/ 66 h 95"/>
                <a:gd name="T18" fmla="*/ 0 w 108"/>
                <a:gd name="T19" fmla="*/ 72 h 95"/>
                <a:gd name="T20" fmla="*/ 0 w 108"/>
                <a:gd name="T21" fmla="*/ 79 h 95"/>
                <a:gd name="T22" fmla="*/ 1 w 108"/>
                <a:gd name="T23" fmla="*/ 84 h 95"/>
                <a:gd name="T24" fmla="*/ 1 w 108"/>
                <a:gd name="T25" fmla="*/ 84 h 95"/>
                <a:gd name="T26" fmla="*/ 4 w 108"/>
                <a:gd name="T27" fmla="*/ 88 h 95"/>
                <a:gd name="T28" fmla="*/ 10 w 108"/>
                <a:gd name="T29" fmla="*/ 92 h 95"/>
                <a:gd name="T30" fmla="*/ 16 w 108"/>
                <a:gd name="T31" fmla="*/ 94 h 95"/>
                <a:gd name="T32" fmla="*/ 23 w 108"/>
                <a:gd name="T33" fmla="*/ 95 h 95"/>
                <a:gd name="T34" fmla="*/ 31 w 108"/>
                <a:gd name="T35" fmla="*/ 95 h 95"/>
                <a:gd name="T36" fmla="*/ 40 w 108"/>
                <a:gd name="T37" fmla="*/ 94 h 95"/>
                <a:gd name="T38" fmla="*/ 59 w 108"/>
                <a:gd name="T39" fmla="*/ 90 h 95"/>
                <a:gd name="T40" fmla="*/ 77 w 108"/>
                <a:gd name="T41" fmla="*/ 85 h 95"/>
                <a:gd name="T42" fmla="*/ 92 w 108"/>
                <a:gd name="T43" fmla="*/ 81 h 95"/>
                <a:gd name="T44" fmla="*/ 108 w 108"/>
                <a:gd name="T45" fmla="*/ 75 h 95"/>
                <a:gd name="T46" fmla="*/ 108 w 108"/>
                <a:gd name="T47" fmla="*/ 75 h 95"/>
                <a:gd name="T48" fmla="*/ 108 w 108"/>
                <a:gd name="T49" fmla="*/ 62 h 95"/>
                <a:gd name="T50" fmla="*/ 108 w 108"/>
                <a:gd name="T51" fmla="*/ 51 h 95"/>
                <a:gd name="T52" fmla="*/ 105 w 108"/>
                <a:gd name="T53" fmla="*/ 36 h 95"/>
                <a:gd name="T54" fmla="*/ 103 w 108"/>
                <a:gd name="T55" fmla="*/ 29 h 95"/>
                <a:gd name="T56" fmla="*/ 100 w 108"/>
                <a:gd name="T57" fmla="*/ 22 h 95"/>
                <a:gd name="T58" fmla="*/ 95 w 108"/>
                <a:gd name="T59" fmla="*/ 16 h 95"/>
                <a:gd name="T60" fmla="*/ 90 w 108"/>
                <a:gd name="T61" fmla="*/ 11 h 95"/>
                <a:gd name="T62" fmla="*/ 83 w 108"/>
                <a:gd name="T63" fmla="*/ 6 h 95"/>
                <a:gd name="T64" fmla="*/ 74 w 108"/>
                <a:gd name="T65" fmla="*/ 2 h 95"/>
                <a:gd name="T66" fmla="*/ 65 w 108"/>
                <a:gd name="T67" fmla="*/ 0 h 95"/>
                <a:gd name="T68" fmla="*/ 53 w 108"/>
                <a:gd name="T69" fmla="*/ 0 h 95"/>
                <a:gd name="T70" fmla="*/ 53 w 108"/>
                <a:gd name="T7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" h="95">
                  <a:moveTo>
                    <a:pt x="53" y="0"/>
                  </a:moveTo>
                  <a:lnTo>
                    <a:pt x="53" y="0"/>
                  </a:lnTo>
                  <a:lnTo>
                    <a:pt x="43" y="8"/>
                  </a:lnTo>
                  <a:lnTo>
                    <a:pt x="34" y="19"/>
                  </a:lnTo>
                  <a:lnTo>
                    <a:pt x="22" y="31"/>
                  </a:lnTo>
                  <a:lnTo>
                    <a:pt x="12" y="45"/>
                  </a:lnTo>
                  <a:lnTo>
                    <a:pt x="8" y="53"/>
                  </a:lnTo>
                  <a:lnTo>
                    <a:pt x="3" y="59"/>
                  </a:lnTo>
                  <a:lnTo>
                    <a:pt x="1" y="66"/>
                  </a:lnTo>
                  <a:lnTo>
                    <a:pt x="0" y="72"/>
                  </a:lnTo>
                  <a:lnTo>
                    <a:pt x="0" y="79"/>
                  </a:lnTo>
                  <a:lnTo>
                    <a:pt x="1" y="84"/>
                  </a:lnTo>
                  <a:lnTo>
                    <a:pt x="1" y="84"/>
                  </a:lnTo>
                  <a:lnTo>
                    <a:pt x="4" y="88"/>
                  </a:lnTo>
                  <a:lnTo>
                    <a:pt x="10" y="92"/>
                  </a:lnTo>
                  <a:lnTo>
                    <a:pt x="16" y="94"/>
                  </a:lnTo>
                  <a:lnTo>
                    <a:pt x="23" y="95"/>
                  </a:lnTo>
                  <a:lnTo>
                    <a:pt x="31" y="95"/>
                  </a:lnTo>
                  <a:lnTo>
                    <a:pt x="40" y="94"/>
                  </a:lnTo>
                  <a:lnTo>
                    <a:pt x="59" y="90"/>
                  </a:lnTo>
                  <a:lnTo>
                    <a:pt x="77" y="85"/>
                  </a:lnTo>
                  <a:lnTo>
                    <a:pt x="92" y="81"/>
                  </a:lnTo>
                  <a:lnTo>
                    <a:pt x="108" y="75"/>
                  </a:lnTo>
                  <a:lnTo>
                    <a:pt x="108" y="75"/>
                  </a:lnTo>
                  <a:lnTo>
                    <a:pt x="108" y="62"/>
                  </a:lnTo>
                  <a:lnTo>
                    <a:pt x="108" y="51"/>
                  </a:lnTo>
                  <a:lnTo>
                    <a:pt x="105" y="36"/>
                  </a:lnTo>
                  <a:lnTo>
                    <a:pt x="103" y="29"/>
                  </a:lnTo>
                  <a:lnTo>
                    <a:pt x="100" y="22"/>
                  </a:lnTo>
                  <a:lnTo>
                    <a:pt x="95" y="16"/>
                  </a:lnTo>
                  <a:lnTo>
                    <a:pt x="90" y="11"/>
                  </a:lnTo>
                  <a:lnTo>
                    <a:pt x="83" y="6"/>
                  </a:lnTo>
                  <a:lnTo>
                    <a:pt x="74" y="2"/>
                  </a:lnTo>
                  <a:lnTo>
                    <a:pt x="65" y="0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995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922"/>
            <p:cNvSpPr>
              <a:spLocks/>
            </p:cNvSpPr>
            <p:nvPr/>
          </p:nvSpPr>
          <p:spPr bwMode="auto">
            <a:xfrm flipH="1">
              <a:off x="9532556" y="3782972"/>
              <a:ext cx="74906" cy="131043"/>
            </a:xfrm>
            <a:custGeom>
              <a:avLst/>
              <a:gdLst>
                <a:gd name="T0" fmla="*/ 72 w 72"/>
                <a:gd name="T1" fmla="*/ 146 h 150"/>
                <a:gd name="T2" fmla="*/ 72 w 72"/>
                <a:gd name="T3" fmla="*/ 17 h 150"/>
                <a:gd name="T4" fmla="*/ 72 w 72"/>
                <a:gd name="T5" fmla="*/ 17 h 150"/>
                <a:gd name="T6" fmla="*/ 72 w 72"/>
                <a:gd name="T7" fmla="*/ 14 h 150"/>
                <a:gd name="T8" fmla="*/ 69 w 72"/>
                <a:gd name="T9" fmla="*/ 11 h 150"/>
                <a:gd name="T10" fmla="*/ 66 w 72"/>
                <a:gd name="T11" fmla="*/ 8 h 150"/>
                <a:gd name="T12" fmla="*/ 62 w 72"/>
                <a:gd name="T13" fmla="*/ 6 h 150"/>
                <a:gd name="T14" fmla="*/ 56 w 72"/>
                <a:gd name="T15" fmla="*/ 3 h 150"/>
                <a:gd name="T16" fmla="*/ 50 w 72"/>
                <a:gd name="T17" fmla="*/ 1 h 150"/>
                <a:gd name="T18" fmla="*/ 44 w 72"/>
                <a:gd name="T19" fmla="*/ 0 h 150"/>
                <a:gd name="T20" fmla="*/ 36 w 72"/>
                <a:gd name="T21" fmla="*/ 0 h 150"/>
                <a:gd name="T22" fmla="*/ 36 w 72"/>
                <a:gd name="T23" fmla="*/ 0 h 150"/>
                <a:gd name="T24" fmla="*/ 28 w 72"/>
                <a:gd name="T25" fmla="*/ 0 h 150"/>
                <a:gd name="T26" fmla="*/ 21 w 72"/>
                <a:gd name="T27" fmla="*/ 1 h 150"/>
                <a:gd name="T28" fmla="*/ 16 w 72"/>
                <a:gd name="T29" fmla="*/ 3 h 150"/>
                <a:gd name="T30" fmla="*/ 10 w 72"/>
                <a:gd name="T31" fmla="*/ 6 h 150"/>
                <a:gd name="T32" fmla="*/ 5 w 72"/>
                <a:gd name="T33" fmla="*/ 8 h 150"/>
                <a:gd name="T34" fmla="*/ 2 w 72"/>
                <a:gd name="T35" fmla="*/ 11 h 150"/>
                <a:gd name="T36" fmla="*/ 0 w 72"/>
                <a:gd name="T37" fmla="*/ 14 h 150"/>
                <a:gd name="T38" fmla="*/ 0 w 72"/>
                <a:gd name="T39" fmla="*/ 17 h 150"/>
                <a:gd name="T40" fmla="*/ 0 w 72"/>
                <a:gd name="T41" fmla="*/ 145 h 150"/>
                <a:gd name="T42" fmla="*/ 0 w 72"/>
                <a:gd name="T43" fmla="*/ 145 h 150"/>
                <a:gd name="T44" fmla="*/ 18 w 72"/>
                <a:gd name="T45" fmla="*/ 149 h 150"/>
                <a:gd name="T46" fmla="*/ 36 w 72"/>
                <a:gd name="T47" fmla="*/ 150 h 150"/>
                <a:gd name="T48" fmla="*/ 46 w 72"/>
                <a:gd name="T49" fmla="*/ 150 h 150"/>
                <a:gd name="T50" fmla="*/ 55 w 72"/>
                <a:gd name="T51" fmla="*/ 149 h 150"/>
                <a:gd name="T52" fmla="*/ 64 w 72"/>
                <a:gd name="T53" fmla="*/ 148 h 150"/>
                <a:gd name="T54" fmla="*/ 72 w 72"/>
                <a:gd name="T55" fmla="*/ 146 h 150"/>
                <a:gd name="T56" fmla="*/ 72 w 72"/>
                <a:gd name="T57" fmla="*/ 1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150">
                  <a:moveTo>
                    <a:pt x="72" y="146"/>
                  </a:moveTo>
                  <a:lnTo>
                    <a:pt x="72" y="17"/>
                  </a:lnTo>
                  <a:lnTo>
                    <a:pt x="72" y="17"/>
                  </a:lnTo>
                  <a:lnTo>
                    <a:pt x="72" y="14"/>
                  </a:lnTo>
                  <a:lnTo>
                    <a:pt x="69" y="11"/>
                  </a:lnTo>
                  <a:lnTo>
                    <a:pt x="66" y="8"/>
                  </a:lnTo>
                  <a:lnTo>
                    <a:pt x="62" y="6"/>
                  </a:lnTo>
                  <a:lnTo>
                    <a:pt x="56" y="3"/>
                  </a:lnTo>
                  <a:lnTo>
                    <a:pt x="50" y="1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1" y="1"/>
                  </a:lnTo>
                  <a:lnTo>
                    <a:pt x="16" y="3"/>
                  </a:lnTo>
                  <a:lnTo>
                    <a:pt x="10" y="6"/>
                  </a:lnTo>
                  <a:lnTo>
                    <a:pt x="5" y="8"/>
                  </a:lnTo>
                  <a:lnTo>
                    <a:pt x="2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8" y="149"/>
                  </a:lnTo>
                  <a:lnTo>
                    <a:pt x="36" y="150"/>
                  </a:lnTo>
                  <a:lnTo>
                    <a:pt x="46" y="150"/>
                  </a:lnTo>
                  <a:lnTo>
                    <a:pt x="55" y="149"/>
                  </a:lnTo>
                  <a:lnTo>
                    <a:pt x="64" y="148"/>
                  </a:lnTo>
                  <a:lnTo>
                    <a:pt x="72" y="146"/>
                  </a:lnTo>
                  <a:lnTo>
                    <a:pt x="72" y="146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923"/>
            <p:cNvSpPr>
              <a:spLocks/>
            </p:cNvSpPr>
            <p:nvPr/>
          </p:nvSpPr>
          <p:spPr bwMode="auto">
            <a:xfrm flipH="1">
              <a:off x="9532556" y="3914015"/>
              <a:ext cx="74906" cy="205925"/>
            </a:xfrm>
            <a:custGeom>
              <a:avLst/>
              <a:gdLst>
                <a:gd name="T0" fmla="*/ 0 w 72"/>
                <a:gd name="T1" fmla="*/ 0 h 234"/>
                <a:gd name="T2" fmla="*/ 0 w 72"/>
                <a:gd name="T3" fmla="*/ 217 h 234"/>
                <a:gd name="T4" fmla="*/ 0 w 72"/>
                <a:gd name="T5" fmla="*/ 217 h 234"/>
                <a:gd name="T6" fmla="*/ 0 w 72"/>
                <a:gd name="T7" fmla="*/ 220 h 234"/>
                <a:gd name="T8" fmla="*/ 2 w 72"/>
                <a:gd name="T9" fmla="*/ 223 h 234"/>
                <a:gd name="T10" fmla="*/ 5 w 72"/>
                <a:gd name="T11" fmla="*/ 227 h 234"/>
                <a:gd name="T12" fmla="*/ 10 w 72"/>
                <a:gd name="T13" fmla="*/ 229 h 234"/>
                <a:gd name="T14" fmla="*/ 16 w 72"/>
                <a:gd name="T15" fmla="*/ 231 h 234"/>
                <a:gd name="T16" fmla="*/ 21 w 72"/>
                <a:gd name="T17" fmla="*/ 233 h 234"/>
                <a:gd name="T18" fmla="*/ 28 w 72"/>
                <a:gd name="T19" fmla="*/ 234 h 234"/>
                <a:gd name="T20" fmla="*/ 36 w 72"/>
                <a:gd name="T21" fmla="*/ 234 h 234"/>
                <a:gd name="T22" fmla="*/ 36 w 72"/>
                <a:gd name="T23" fmla="*/ 234 h 234"/>
                <a:gd name="T24" fmla="*/ 44 w 72"/>
                <a:gd name="T25" fmla="*/ 234 h 234"/>
                <a:gd name="T26" fmla="*/ 50 w 72"/>
                <a:gd name="T27" fmla="*/ 233 h 234"/>
                <a:gd name="T28" fmla="*/ 56 w 72"/>
                <a:gd name="T29" fmla="*/ 231 h 234"/>
                <a:gd name="T30" fmla="*/ 62 w 72"/>
                <a:gd name="T31" fmla="*/ 229 h 234"/>
                <a:gd name="T32" fmla="*/ 66 w 72"/>
                <a:gd name="T33" fmla="*/ 227 h 234"/>
                <a:gd name="T34" fmla="*/ 69 w 72"/>
                <a:gd name="T35" fmla="*/ 223 h 234"/>
                <a:gd name="T36" fmla="*/ 72 w 72"/>
                <a:gd name="T37" fmla="*/ 220 h 234"/>
                <a:gd name="T38" fmla="*/ 72 w 72"/>
                <a:gd name="T39" fmla="*/ 217 h 234"/>
                <a:gd name="T40" fmla="*/ 72 w 72"/>
                <a:gd name="T41" fmla="*/ 1 h 234"/>
                <a:gd name="T42" fmla="*/ 72 w 72"/>
                <a:gd name="T43" fmla="*/ 1 h 234"/>
                <a:gd name="T44" fmla="*/ 64 w 72"/>
                <a:gd name="T45" fmla="*/ 3 h 234"/>
                <a:gd name="T46" fmla="*/ 55 w 72"/>
                <a:gd name="T47" fmla="*/ 4 h 234"/>
                <a:gd name="T48" fmla="*/ 46 w 72"/>
                <a:gd name="T49" fmla="*/ 5 h 234"/>
                <a:gd name="T50" fmla="*/ 36 w 72"/>
                <a:gd name="T51" fmla="*/ 5 h 234"/>
                <a:gd name="T52" fmla="*/ 18 w 72"/>
                <a:gd name="T53" fmla="*/ 4 h 234"/>
                <a:gd name="T54" fmla="*/ 0 w 72"/>
                <a:gd name="T55" fmla="*/ 0 h 234"/>
                <a:gd name="T56" fmla="*/ 0 w 72"/>
                <a:gd name="T5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234">
                  <a:moveTo>
                    <a:pt x="0" y="0"/>
                  </a:moveTo>
                  <a:lnTo>
                    <a:pt x="0" y="217"/>
                  </a:lnTo>
                  <a:lnTo>
                    <a:pt x="0" y="217"/>
                  </a:lnTo>
                  <a:lnTo>
                    <a:pt x="0" y="220"/>
                  </a:lnTo>
                  <a:lnTo>
                    <a:pt x="2" y="223"/>
                  </a:lnTo>
                  <a:lnTo>
                    <a:pt x="5" y="227"/>
                  </a:lnTo>
                  <a:lnTo>
                    <a:pt x="10" y="229"/>
                  </a:lnTo>
                  <a:lnTo>
                    <a:pt x="16" y="231"/>
                  </a:lnTo>
                  <a:lnTo>
                    <a:pt x="21" y="233"/>
                  </a:lnTo>
                  <a:lnTo>
                    <a:pt x="28" y="234"/>
                  </a:lnTo>
                  <a:lnTo>
                    <a:pt x="36" y="234"/>
                  </a:lnTo>
                  <a:lnTo>
                    <a:pt x="36" y="234"/>
                  </a:lnTo>
                  <a:lnTo>
                    <a:pt x="44" y="234"/>
                  </a:lnTo>
                  <a:lnTo>
                    <a:pt x="50" y="233"/>
                  </a:lnTo>
                  <a:lnTo>
                    <a:pt x="56" y="231"/>
                  </a:lnTo>
                  <a:lnTo>
                    <a:pt x="62" y="229"/>
                  </a:lnTo>
                  <a:lnTo>
                    <a:pt x="66" y="227"/>
                  </a:lnTo>
                  <a:lnTo>
                    <a:pt x="69" y="223"/>
                  </a:lnTo>
                  <a:lnTo>
                    <a:pt x="72" y="220"/>
                  </a:lnTo>
                  <a:lnTo>
                    <a:pt x="72" y="217"/>
                  </a:lnTo>
                  <a:lnTo>
                    <a:pt x="72" y="1"/>
                  </a:lnTo>
                  <a:lnTo>
                    <a:pt x="72" y="1"/>
                  </a:lnTo>
                  <a:lnTo>
                    <a:pt x="64" y="3"/>
                  </a:lnTo>
                  <a:lnTo>
                    <a:pt x="55" y="4"/>
                  </a:lnTo>
                  <a:lnTo>
                    <a:pt x="46" y="5"/>
                  </a:lnTo>
                  <a:lnTo>
                    <a:pt x="36" y="5"/>
                  </a:lnTo>
                  <a:lnTo>
                    <a:pt x="1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924"/>
            <p:cNvSpPr>
              <a:spLocks/>
            </p:cNvSpPr>
            <p:nvPr/>
          </p:nvSpPr>
          <p:spPr bwMode="auto">
            <a:xfrm flipH="1">
              <a:off x="9164266" y="3758011"/>
              <a:ext cx="74906" cy="218406"/>
            </a:xfrm>
            <a:custGeom>
              <a:avLst/>
              <a:gdLst>
                <a:gd name="T0" fmla="*/ 0 w 73"/>
                <a:gd name="T1" fmla="*/ 231 h 248"/>
                <a:gd name="T2" fmla="*/ 0 w 73"/>
                <a:gd name="T3" fmla="*/ 231 h 248"/>
                <a:gd name="T4" fmla="*/ 1 w 73"/>
                <a:gd name="T5" fmla="*/ 234 h 248"/>
                <a:gd name="T6" fmla="*/ 4 w 73"/>
                <a:gd name="T7" fmla="*/ 237 h 248"/>
                <a:gd name="T8" fmla="*/ 7 w 73"/>
                <a:gd name="T9" fmla="*/ 241 h 248"/>
                <a:gd name="T10" fmla="*/ 11 w 73"/>
                <a:gd name="T11" fmla="*/ 243 h 248"/>
                <a:gd name="T12" fmla="*/ 16 w 73"/>
                <a:gd name="T13" fmla="*/ 245 h 248"/>
                <a:gd name="T14" fmla="*/ 23 w 73"/>
                <a:gd name="T15" fmla="*/ 247 h 248"/>
                <a:gd name="T16" fmla="*/ 29 w 73"/>
                <a:gd name="T17" fmla="*/ 247 h 248"/>
                <a:gd name="T18" fmla="*/ 37 w 73"/>
                <a:gd name="T19" fmla="*/ 248 h 248"/>
                <a:gd name="T20" fmla="*/ 37 w 73"/>
                <a:gd name="T21" fmla="*/ 248 h 248"/>
                <a:gd name="T22" fmla="*/ 44 w 73"/>
                <a:gd name="T23" fmla="*/ 247 h 248"/>
                <a:gd name="T24" fmla="*/ 51 w 73"/>
                <a:gd name="T25" fmla="*/ 247 h 248"/>
                <a:gd name="T26" fmla="*/ 57 w 73"/>
                <a:gd name="T27" fmla="*/ 245 h 248"/>
                <a:gd name="T28" fmla="*/ 63 w 73"/>
                <a:gd name="T29" fmla="*/ 243 h 248"/>
                <a:gd name="T30" fmla="*/ 66 w 73"/>
                <a:gd name="T31" fmla="*/ 241 h 248"/>
                <a:gd name="T32" fmla="*/ 70 w 73"/>
                <a:gd name="T33" fmla="*/ 237 h 248"/>
                <a:gd name="T34" fmla="*/ 72 w 73"/>
                <a:gd name="T35" fmla="*/ 234 h 248"/>
                <a:gd name="T36" fmla="*/ 73 w 73"/>
                <a:gd name="T37" fmla="*/ 231 h 248"/>
                <a:gd name="T38" fmla="*/ 73 w 73"/>
                <a:gd name="T39" fmla="*/ 0 h 248"/>
                <a:gd name="T40" fmla="*/ 73 w 73"/>
                <a:gd name="T41" fmla="*/ 0 h 248"/>
                <a:gd name="T42" fmla="*/ 56 w 73"/>
                <a:gd name="T43" fmla="*/ 10 h 248"/>
                <a:gd name="T44" fmla="*/ 39 w 73"/>
                <a:gd name="T45" fmla="*/ 18 h 248"/>
                <a:gd name="T46" fmla="*/ 20 w 73"/>
                <a:gd name="T47" fmla="*/ 25 h 248"/>
                <a:gd name="T48" fmla="*/ 0 w 73"/>
                <a:gd name="T49" fmla="*/ 30 h 248"/>
                <a:gd name="T50" fmla="*/ 0 w 73"/>
                <a:gd name="T51" fmla="*/ 23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48">
                  <a:moveTo>
                    <a:pt x="0" y="231"/>
                  </a:moveTo>
                  <a:lnTo>
                    <a:pt x="0" y="231"/>
                  </a:lnTo>
                  <a:lnTo>
                    <a:pt x="1" y="234"/>
                  </a:lnTo>
                  <a:lnTo>
                    <a:pt x="4" y="237"/>
                  </a:lnTo>
                  <a:lnTo>
                    <a:pt x="7" y="241"/>
                  </a:lnTo>
                  <a:lnTo>
                    <a:pt x="11" y="243"/>
                  </a:lnTo>
                  <a:lnTo>
                    <a:pt x="16" y="245"/>
                  </a:lnTo>
                  <a:lnTo>
                    <a:pt x="23" y="247"/>
                  </a:lnTo>
                  <a:lnTo>
                    <a:pt x="29" y="247"/>
                  </a:lnTo>
                  <a:lnTo>
                    <a:pt x="37" y="248"/>
                  </a:lnTo>
                  <a:lnTo>
                    <a:pt x="37" y="248"/>
                  </a:lnTo>
                  <a:lnTo>
                    <a:pt x="44" y="247"/>
                  </a:lnTo>
                  <a:lnTo>
                    <a:pt x="51" y="247"/>
                  </a:lnTo>
                  <a:lnTo>
                    <a:pt x="57" y="245"/>
                  </a:lnTo>
                  <a:lnTo>
                    <a:pt x="63" y="243"/>
                  </a:lnTo>
                  <a:lnTo>
                    <a:pt x="66" y="241"/>
                  </a:lnTo>
                  <a:lnTo>
                    <a:pt x="70" y="237"/>
                  </a:lnTo>
                  <a:lnTo>
                    <a:pt x="72" y="234"/>
                  </a:lnTo>
                  <a:lnTo>
                    <a:pt x="73" y="231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56" y="10"/>
                  </a:lnTo>
                  <a:lnTo>
                    <a:pt x="39" y="18"/>
                  </a:lnTo>
                  <a:lnTo>
                    <a:pt x="20" y="25"/>
                  </a:lnTo>
                  <a:lnTo>
                    <a:pt x="0" y="30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925"/>
            <p:cNvSpPr>
              <a:spLocks/>
            </p:cNvSpPr>
            <p:nvPr/>
          </p:nvSpPr>
          <p:spPr bwMode="auto">
            <a:xfrm flipH="1">
              <a:off x="9164266" y="3645688"/>
              <a:ext cx="74906" cy="137284"/>
            </a:xfrm>
            <a:custGeom>
              <a:avLst/>
              <a:gdLst>
                <a:gd name="T0" fmla="*/ 37 w 73"/>
                <a:gd name="T1" fmla="*/ 0 h 156"/>
                <a:gd name="T2" fmla="*/ 37 w 73"/>
                <a:gd name="T3" fmla="*/ 0 h 156"/>
                <a:gd name="T4" fmla="*/ 29 w 73"/>
                <a:gd name="T5" fmla="*/ 0 h 156"/>
                <a:gd name="T6" fmla="*/ 23 w 73"/>
                <a:gd name="T7" fmla="*/ 1 h 156"/>
                <a:gd name="T8" fmla="*/ 16 w 73"/>
                <a:gd name="T9" fmla="*/ 2 h 156"/>
                <a:gd name="T10" fmla="*/ 11 w 73"/>
                <a:gd name="T11" fmla="*/ 4 h 156"/>
                <a:gd name="T12" fmla="*/ 7 w 73"/>
                <a:gd name="T13" fmla="*/ 7 h 156"/>
                <a:gd name="T14" fmla="*/ 4 w 73"/>
                <a:gd name="T15" fmla="*/ 9 h 156"/>
                <a:gd name="T16" fmla="*/ 1 w 73"/>
                <a:gd name="T17" fmla="*/ 12 h 156"/>
                <a:gd name="T18" fmla="*/ 0 w 73"/>
                <a:gd name="T19" fmla="*/ 16 h 156"/>
                <a:gd name="T20" fmla="*/ 0 w 73"/>
                <a:gd name="T21" fmla="*/ 156 h 156"/>
                <a:gd name="T22" fmla="*/ 0 w 73"/>
                <a:gd name="T23" fmla="*/ 156 h 156"/>
                <a:gd name="T24" fmla="*/ 20 w 73"/>
                <a:gd name="T25" fmla="*/ 151 h 156"/>
                <a:gd name="T26" fmla="*/ 39 w 73"/>
                <a:gd name="T27" fmla="*/ 144 h 156"/>
                <a:gd name="T28" fmla="*/ 56 w 73"/>
                <a:gd name="T29" fmla="*/ 136 h 156"/>
                <a:gd name="T30" fmla="*/ 73 w 73"/>
                <a:gd name="T31" fmla="*/ 126 h 156"/>
                <a:gd name="T32" fmla="*/ 73 w 73"/>
                <a:gd name="T33" fmla="*/ 16 h 156"/>
                <a:gd name="T34" fmla="*/ 73 w 73"/>
                <a:gd name="T35" fmla="*/ 16 h 156"/>
                <a:gd name="T36" fmla="*/ 72 w 73"/>
                <a:gd name="T37" fmla="*/ 12 h 156"/>
                <a:gd name="T38" fmla="*/ 70 w 73"/>
                <a:gd name="T39" fmla="*/ 9 h 156"/>
                <a:gd name="T40" fmla="*/ 66 w 73"/>
                <a:gd name="T41" fmla="*/ 7 h 156"/>
                <a:gd name="T42" fmla="*/ 63 w 73"/>
                <a:gd name="T43" fmla="*/ 4 h 156"/>
                <a:gd name="T44" fmla="*/ 57 w 73"/>
                <a:gd name="T45" fmla="*/ 2 h 156"/>
                <a:gd name="T46" fmla="*/ 51 w 73"/>
                <a:gd name="T47" fmla="*/ 1 h 156"/>
                <a:gd name="T48" fmla="*/ 44 w 73"/>
                <a:gd name="T49" fmla="*/ 0 h 156"/>
                <a:gd name="T50" fmla="*/ 37 w 73"/>
                <a:gd name="T51" fmla="*/ 0 h 156"/>
                <a:gd name="T52" fmla="*/ 37 w 73"/>
                <a:gd name="T5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" h="156">
                  <a:moveTo>
                    <a:pt x="37" y="0"/>
                  </a:moveTo>
                  <a:lnTo>
                    <a:pt x="37" y="0"/>
                  </a:lnTo>
                  <a:lnTo>
                    <a:pt x="29" y="0"/>
                  </a:lnTo>
                  <a:lnTo>
                    <a:pt x="23" y="1"/>
                  </a:lnTo>
                  <a:lnTo>
                    <a:pt x="16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4" y="9"/>
                  </a:lnTo>
                  <a:lnTo>
                    <a:pt x="1" y="12"/>
                  </a:lnTo>
                  <a:lnTo>
                    <a:pt x="0" y="1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0" y="151"/>
                  </a:lnTo>
                  <a:lnTo>
                    <a:pt x="39" y="144"/>
                  </a:lnTo>
                  <a:lnTo>
                    <a:pt x="56" y="136"/>
                  </a:lnTo>
                  <a:lnTo>
                    <a:pt x="73" y="126"/>
                  </a:lnTo>
                  <a:lnTo>
                    <a:pt x="73" y="16"/>
                  </a:lnTo>
                  <a:lnTo>
                    <a:pt x="73" y="16"/>
                  </a:lnTo>
                  <a:lnTo>
                    <a:pt x="72" y="12"/>
                  </a:lnTo>
                  <a:lnTo>
                    <a:pt x="70" y="9"/>
                  </a:lnTo>
                  <a:lnTo>
                    <a:pt x="66" y="7"/>
                  </a:lnTo>
                  <a:lnTo>
                    <a:pt x="63" y="4"/>
                  </a:lnTo>
                  <a:lnTo>
                    <a:pt x="57" y="2"/>
                  </a:lnTo>
                  <a:lnTo>
                    <a:pt x="51" y="1"/>
                  </a:lnTo>
                  <a:lnTo>
                    <a:pt x="44" y="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926"/>
            <p:cNvSpPr>
              <a:spLocks/>
            </p:cNvSpPr>
            <p:nvPr/>
          </p:nvSpPr>
          <p:spPr bwMode="auto">
            <a:xfrm flipH="1">
              <a:off x="10443917" y="3421042"/>
              <a:ext cx="81149" cy="137284"/>
            </a:xfrm>
            <a:custGeom>
              <a:avLst/>
              <a:gdLst>
                <a:gd name="T0" fmla="*/ 73 w 73"/>
                <a:gd name="T1" fmla="*/ 145 h 150"/>
                <a:gd name="T2" fmla="*/ 73 w 73"/>
                <a:gd name="T3" fmla="*/ 17 h 150"/>
                <a:gd name="T4" fmla="*/ 73 w 73"/>
                <a:gd name="T5" fmla="*/ 17 h 150"/>
                <a:gd name="T6" fmla="*/ 72 w 73"/>
                <a:gd name="T7" fmla="*/ 13 h 150"/>
                <a:gd name="T8" fmla="*/ 71 w 73"/>
                <a:gd name="T9" fmla="*/ 10 h 150"/>
                <a:gd name="T10" fmla="*/ 67 w 73"/>
                <a:gd name="T11" fmla="*/ 8 h 150"/>
                <a:gd name="T12" fmla="*/ 63 w 73"/>
                <a:gd name="T13" fmla="*/ 5 h 150"/>
                <a:gd name="T14" fmla="*/ 57 w 73"/>
                <a:gd name="T15" fmla="*/ 4 h 150"/>
                <a:gd name="T16" fmla="*/ 51 w 73"/>
                <a:gd name="T17" fmla="*/ 1 h 150"/>
                <a:gd name="T18" fmla="*/ 44 w 73"/>
                <a:gd name="T19" fmla="*/ 0 h 150"/>
                <a:gd name="T20" fmla="*/ 37 w 73"/>
                <a:gd name="T21" fmla="*/ 0 h 150"/>
                <a:gd name="T22" fmla="*/ 37 w 73"/>
                <a:gd name="T23" fmla="*/ 0 h 150"/>
                <a:gd name="T24" fmla="*/ 29 w 73"/>
                <a:gd name="T25" fmla="*/ 0 h 150"/>
                <a:gd name="T26" fmla="*/ 23 w 73"/>
                <a:gd name="T27" fmla="*/ 1 h 150"/>
                <a:gd name="T28" fmla="*/ 17 w 73"/>
                <a:gd name="T29" fmla="*/ 4 h 150"/>
                <a:gd name="T30" fmla="*/ 11 w 73"/>
                <a:gd name="T31" fmla="*/ 5 h 150"/>
                <a:gd name="T32" fmla="*/ 7 w 73"/>
                <a:gd name="T33" fmla="*/ 8 h 150"/>
                <a:gd name="T34" fmla="*/ 4 w 73"/>
                <a:gd name="T35" fmla="*/ 10 h 150"/>
                <a:gd name="T36" fmla="*/ 1 w 73"/>
                <a:gd name="T37" fmla="*/ 13 h 150"/>
                <a:gd name="T38" fmla="*/ 0 w 73"/>
                <a:gd name="T39" fmla="*/ 17 h 150"/>
                <a:gd name="T40" fmla="*/ 0 w 73"/>
                <a:gd name="T41" fmla="*/ 145 h 150"/>
                <a:gd name="T42" fmla="*/ 0 w 73"/>
                <a:gd name="T43" fmla="*/ 145 h 150"/>
                <a:gd name="T44" fmla="*/ 19 w 73"/>
                <a:gd name="T45" fmla="*/ 148 h 150"/>
                <a:gd name="T46" fmla="*/ 37 w 73"/>
                <a:gd name="T47" fmla="*/ 150 h 150"/>
                <a:gd name="T48" fmla="*/ 46 w 73"/>
                <a:gd name="T49" fmla="*/ 150 h 150"/>
                <a:gd name="T50" fmla="*/ 55 w 73"/>
                <a:gd name="T51" fmla="*/ 149 h 150"/>
                <a:gd name="T52" fmla="*/ 64 w 73"/>
                <a:gd name="T53" fmla="*/ 147 h 150"/>
                <a:gd name="T54" fmla="*/ 73 w 73"/>
                <a:gd name="T55" fmla="*/ 145 h 150"/>
                <a:gd name="T56" fmla="*/ 73 w 73"/>
                <a:gd name="T57" fmla="*/ 1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50">
                  <a:moveTo>
                    <a:pt x="73" y="145"/>
                  </a:moveTo>
                  <a:lnTo>
                    <a:pt x="73" y="17"/>
                  </a:lnTo>
                  <a:lnTo>
                    <a:pt x="73" y="17"/>
                  </a:lnTo>
                  <a:lnTo>
                    <a:pt x="72" y="13"/>
                  </a:lnTo>
                  <a:lnTo>
                    <a:pt x="71" y="10"/>
                  </a:lnTo>
                  <a:lnTo>
                    <a:pt x="67" y="8"/>
                  </a:lnTo>
                  <a:lnTo>
                    <a:pt x="63" y="5"/>
                  </a:lnTo>
                  <a:lnTo>
                    <a:pt x="57" y="4"/>
                  </a:lnTo>
                  <a:lnTo>
                    <a:pt x="51" y="1"/>
                  </a:lnTo>
                  <a:lnTo>
                    <a:pt x="44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3" y="1"/>
                  </a:lnTo>
                  <a:lnTo>
                    <a:pt x="17" y="4"/>
                  </a:lnTo>
                  <a:lnTo>
                    <a:pt x="11" y="5"/>
                  </a:lnTo>
                  <a:lnTo>
                    <a:pt x="7" y="8"/>
                  </a:lnTo>
                  <a:lnTo>
                    <a:pt x="4" y="10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9" y="148"/>
                  </a:lnTo>
                  <a:lnTo>
                    <a:pt x="37" y="150"/>
                  </a:lnTo>
                  <a:lnTo>
                    <a:pt x="46" y="150"/>
                  </a:lnTo>
                  <a:lnTo>
                    <a:pt x="55" y="149"/>
                  </a:lnTo>
                  <a:lnTo>
                    <a:pt x="64" y="147"/>
                  </a:lnTo>
                  <a:lnTo>
                    <a:pt x="73" y="145"/>
                  </a:lnTo>
                  <a:lnTo>
                    <a:pt x="73" y="145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927"/>
            <p:cNvSpPr>
              <a:spLocks/>
            </p:cNvSpPr>
            <p:nvPr/>
          </p:nvSpPr>
          <p:spPr bwMode="auto">
            <a:xfrm flipH="1">
              <a:off x="10443917" y="3552086"/>
              <a:ext cx="81149" cy="212165"/>
            </a:xfrm>
            <a:custGeom>
              <a:avLst/>
              <a:gdLst>
                <a:gd name="T0" fmla="*/ 0 w 73"/>
                <a:gd name="T1" fmla="*/ 0 h 234"/>
                <a:gd name="T2" fmla="*/ 0 w 73"/>
                <a:gd name="T3" fmla="*/ 217 h 234"/>
                <a:gd name="T4" fmla="*/ 0 w 73"/>
                <a:gd name="T5" fmla="*/ 217 h 234"/>
                <a:gd name="T6" fmla="*/ 1 w 73"/>
                <a:gd name="T7" fmla="*/ 220 h 234"/>
                <a:gd name="T8" fmla="*/ 4 w 73"/>
                <a:gd name="T9" fmla="*/ 224 h 234"/>
                <a:gd name="T10" fmla="*/ 7 w 73"/>
                <a:gd name="T11" fmla="*/ 227 h 234"/>
                <a:gd name="T12" fmla="*/ 11 w 73"/>
                <a:gd name="T13" fmla="*/ 229 h 234"/>
                <a:gd name="T14" fmla="*/ 17 w 73"/>
                <a:gd name="T15" fmla="*/ 231 h 234"/>
                <a:gd name="T16" fmla="*/ 23 w 73"/>
                <a:gd name="T17" fmla="*/ 232 h 234"/>
                <a:gd name="T18" fmla="*/ 29 w 73"/>
                <a:gd name="T19" fmla="*/ 233 h 234"/>
                <a:gd name="T20" fmla="*/ 37 w 73"/>
                <a:gd name="T21" fmla="*/ 234 h 234"/>
                <a:gd name="T22" fmla="*/ 37 w 73"/>
                <a:gd name="T23" fmla="*/ 234 h 234"/>
                <a:gd name="T24" fmla="*/ 44 w 73"/>
                <a:gd name="T25" fmla="*/ 233 h 234"/>
                <a:gd name="T26" fmla="*/ 51 w 73"/>
                <a:gd name="T27" fmla="*/ 232 h 234"/>
                <a:gd name="T28" fmla="*/ 57 w 73"/>
                <a:gd name="T29" fmla="*/ 231 h 234"/>
                <a:gd name="T30" fmla="*/ 63 w 73"/>
                <a:gd name="T31" fmla="*/ 229 h 234"/>
                <a:gd name="T32" fmla="*/ 67 w 73"/>
                <a:gd name="T33" fmla="*/ 227 h 234"/>
                <a:gd name="T34" fmla="*/ 71 w 73"/>
                <a:gd name="T35" fmla="*/ 224 h 234"/>
                <a:gd name="T36" fmla="*/ 72 w 73"/>
                <a:gd name="T37" fmla="*/ 220 h 234"/>
                <a:gd name="T38" fmla="*/ 73 w 73"/>
                <a:gd name="T39" fmla="*/ 217 h 234"/>
                <a:gd name="T40" fmla="*/ 73 w 73"/>
                <a:gd name="T41" fmla="*/ 0 h 234"/>
                <a:gd name="T42" fmla="*/ 73 w 73"/>
                <a:gd name="T43" fmla="*/ 0 h 234"/>
                <a:gd name="T44" fmla="*/ 64 w 73"/>
                <a:gd name="T45" fmla="*/ 2 h 234"/>
                <a:gd name="T46" fmla="*/ 55 w 73"/>
                <a:gd name="T47" fmla="*/ 4 h 234"/>
                <a:gd name="T48" fmla="*/ 46 w 73"/>
                <a:gd name="T49" fmla="*/ 5 h 234"/>
                <a:gd name="T50" fmla="*/ 37 w 73"/>
                <a:gd name="T51" fmla="*/ 5 h 234"/>
                <a:gd name="T52" fmla="*/ 19 w 73"/>
                <a:gd name="T53" fmla="*/ 3 h 234"/>
                <a:gd name="T54" fmla="*/ 0 w 73"/>
                <a:gd name="T55" fmla="*/ 0 h 234"/>
                <a:gd name="T56" fmla="*/ 0 w 73"/>
                <a:gd name="T5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234">
                  <a:moveTo>
                    <a:pt x="0" y="0"/>
                  </a:moveTo>
                  <a:lnTo>
                    <a:pt x="0" y="217"/>
                  </a:lnTo>
                  <a:lnTo>
                    <a:pt x="0" y="217"/>
                  </a:lnTo>
                  <a:lnTo>
                    <a:pt x="1" y="220"/>
                  </a:lnTo>
                  <a:lnTo>
                    <a:pt x="4" y="224"/>
                  </a:lnTo>
                  <a:lnTo>
                    <a:pt x="7" y="227"/>
                  </a:lnTo>
                  <a:lnTo>
                    <a:pt x="11" y="229"/>
                  </a:lnTo>
                  <a:lnTo>
                    <a:pt x="17" y="231"/>
                  </a:lnTo>
                  <a:lnTo>
                    <a:pt x="23" y="232"/>
                  </a:lnTo>
                  <a:lnTo>
                    <a:pt x="29" y="233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44" y="233"/>
                  </a:lnTo>
                  <a:lnTo>
                    <a:pt x="51" y="232"/>
                  </a:lnTo>
                  <a:lnTo>
                    <a:pt x="57" y="231"/>
                  </a:lnTo>
                  <a:lnTo>
                    <a:pt x="63" y="229"/>
                  </a:lnTo>
                  <a:lnTo>
                    <a:pt x="67" y="227"/>
                  </a:lnTo>
                  <a:lnTo>
                    <a:pt x="71" y="224"/>
                  </a:lnTo>
                  <a:lnTo>
                    <a:pt x="72" y="220"/>
                  </a:lnTo>
                  <a:lnTo>
                    <a:pt x="73" y="217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64" y="2"/>
                  </a:lnTo>
                  <a:lnTo>
                    <a:pt x="55" y="4"/>
                  </a:lnTo>
                  <a:lnTo>
                    <a:pt x="46" y="5"/>
                  </a:lnTo>
                  <a:lnTo>
                    <a:pt x="37" y="5"/>
                  </a:lnTo>
                  <a:lnTo>
                    <a:pt x="19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928"/>
            <p:cNvSpPr>
              <a:spLocks/>
            </p:cNvSpPr>
            <p:nvPr/>
          </p:nvSpPr>
          <p:spPr bwMode="auto">
            <a:xfrm flipH="1">
              <a:off x="9108086" y="3240078"/>
              <a:ext cx="1466918" cy="574095"/>
            </a:xfrm>
            <a:custGeom>
              <a:avLst/>
              <a:gdLst>
                <a:gd name="T0" fmla="*/ 443 w 1411"/>
                <a:gd name="T1" fmla="*/ 0 h 647"/>
                <a:gd name="T2" fmla="*/ 0 w 1411"/>
                <a:gd name="T3" fmla="*/ 203 h 647"/>
                <a:gd name="T4" fmla="*/ 968 w 1411"/>
                <a:gd name="T5" fmla="*/ 647 h 647"/>
                <a:gd name="T6" fmla="*/ 1411 w 1411"/>
                <a:gd name="T7" fmla="*/ 444 h 647"/>
                <a:gd name="T8" fmla="*/ 443 w 1411"/>
                <a:gd name="T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1" h="647">
                  <a:moveTo>
                    <a:pt x="443" y="0"/>
                  </a:moveTo>
                  <a:lnTo>
                    <a:pt x="0" y="203"/>
                  </a:lnTo>
                  <a:lnTo>
                    <a:pt x="968" y="647"/>
                  </a:lnTo>
                  <a:lnTo>
                    <a:pt x="1411" y="444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43B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929"/>
            <p:cNvSpPr>
              <a:spLocks/>
            </p:cNvSpPr>
            <p:nvPr/>
          </p:nvSpPr>
          <p:spPr bwMode="auto">
            <a:xfrm flipH="1">
              <a:off x="9570009" y="3421042"/>
              <a:ext cx="1004995" cy="443051"/>
            </a:xfrm>
            <a:custGeom>
              <a:avLst/>
              <a:gdLst>
                <a:gd name="T0" fmla="*/ 968 w 968"/>
                <a:gd name="T1" fmla="*/ 503 h 503"/>
                <a:gd name="T2" fmla="*/ 0 w 968"/>
                <a:gd name="T3" fmla="*/ 59 h 503"/>
                <a:gd name="T4" fmla="*/ 0 w 968"/>
                <a:gd name="T5" fmla="*/ 0 h 503"/>
                <a:gd name="T6" fmla="*/ 968 w 968"/>
                <a:gd name="T7" fmla="*/ 444 h 503"/>
                <a:gd name="T8" fmla="*/ 968 w 968"/>
                <a:gd name="T9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503">
                  <a:moveTo>
                    <a:pt x="968" y="503"/>
                  </a:moveTo>
                  <a:lnTo>
                    <a:pt x="0" y="59"/>
                  </a:lnTo>
                  <a:lnTo>
                    <a:pt x="0" y="0"/>
                  </a:lnTo>
                  <a:lnTo>
                    <a:pt x="968" y="444"/>
                  </a:lnTo>
                  <a:lnTo>
                    <a:pt x="968" y="503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930"/>
            <p:cNvSpPr>
              <a:spLocks/>
            </p:cNvSpPr>
            <p:nvPr/>
          </p:nvSpPr>
          <p:spPr bwMode="auto">
            <a:xfrm flipH="1">
              <a:off x="9108086" y="3633208"/>
              <a:ext cx="461923" cy="230886"/>
            </a:xfrm>
            <a:custGeom>
              <a:avLst/>
              <a:gdLst>
                <a:gd name="T0" fmla="*/ 0 w 443"/>
                <a:gd name="T1" fmla="*/ 262 h 262"/>
                <a:gd name="T2" fmla="*/ 443 w 443"/>
                <a:gd name="T3" fmla="*/ 59 h 262"/>
                <a:gd name="T4" fmla="*/ 443 w 443"/>
                <a:gd name="T5" fmla="*/ 0 h 262"/>
                <a:gd name="T6" fmla="*/ 0 w 443"/>
                <a:gd name="T7" fmla="*/ 203 h 262"/>
                <a:gd name="T8" fmla="*/ 0 w 443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62">
                  <a:moveTo>
                    <a:pt x="0" y="262"/>
                  </a:moveTo>
                  <a:lnTo>
                    <a:pt x="443" y="59"/>
                  </a:lnTo>
                  <a:lnTo>
                    <a:pt x="443" y="0"/>
                  </a:lnTo>
                  <a:lnTo>
                    <a:pt x="0" y="203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931"/>
            <p:cNvSpPr>
              <a:spLocks/>
            </p:cNvSpPr>
            <p:nvPr/>
          </p:nvSpPr>
          <p:spPr bwMode="auto">
            <a:xfrm flipH="1">
              <a:off x="9445165" y="3202637"/>
              <a:ext cx="118602" cy="143524"/>
            </a:xfrm>
            <a:custGeom>
              <a:avLst/>
              <a:gdLst>
                <a:gd name="T0" fmla="*/ 112 w 112"/>
                <a:gd name="T1" fmla="*/ 157 h 157"/>
                <a:gd name="T2" fmla="*/ 112 w 112"/>
                <a:gd name="T3" fmla="*/ 157 h 157"/>
                <a:gd name="T4" fmla="*/ 112 w 112"/>
                <a:gd name="T5" fmla="*/ 122 h 157"/>
                <a:gd name="T6" fmla="*/ 109 w 112"/>
                <a:gd name="T7" fmla="*/ 94 h 157"/>
                <a:gd name="T8" fmla="*/ 107 w 112"/>
                <a:gd name="T9" fmla="*/ 67 h 157"/>
                <a:gd name="T10" fmla="*/ 107 w 112"/>
                <a:gd name="T11" fmla="*/ 67 h 157"/>
                <a:gd name="T12" fmla="*/ 105 w 112"/>
                <a:gd name="T13" fmla="*/ 55 h 157"/>
                <a:gd name="T14" fmla="*/ 101 w 112"/>
                <a:gd name="T15" fmla="*/ 43 h 157"/>
                <a:gd name="T16" fmla="*/ 96 w 112"/>
                <a:gd name="T17" fmla="*/ 29 h 157"/>
                <a:gd name="T18" fmla="*/ 91 w 112"/>
                <a:gd name="T19" fmla="*/ 23 h 157"/>
                <a:gd name="T20" fmla="*/ 87 w 112"/>
                <a:gd name="T21" fmla="*/ 16 h 157"/>
                <a:gd name="T22" fmla="*/ 81 w 112"/>
                <a:gd name="T23" fmla="*/ 11 h 157"/>
                <a:gd name="T24" fmla="*/ 75 w 112"/>
                <a:gd name="T25" fmla="*/ 7 h 157"/>
                <a:gd name="T26" fmla="*/ 68 w 112"/>
                <a:gd name="T27" fmla="*/ 3 h 157"/>
                <a:gd name="T28" fmla="*/ 59 w 112"/>
                <a:gd name="T29" fmla="*/ 1 h 157"/>
                <a:gd name="T30" fmla="*/ 50 w 112"/>
                <a:gd name="T31" fmla="*/ 0 h 157"/>
                <a:gd name="T32" fmla="*/ 40 w 112"/>
                <a:gd name="T33" fmla="*/ 2 h 157"/>
                <a:gd name="T34" fmla="*/ 40 w 112"/>
                <a:gd name="T35" fmla="*/ 2 h 157"/>
                <a:gd name="T36" fmla="*/ 33 w 112"/>
                <a:gd name="T37" fmla="*/ 4 h 157"/>
                <a:gd name="T38" fmla="*/ 27 w 112"/>
                <a:gd name="T39" fmla="*/ 8 h 157"/>
                <a:gd name="T40" fmla="*/ 22 w 112"/>
                <a:gd name="T41" fmla="*/ 14 h 157"/>
                <a:gd name="T42" fmla="*/ 17 w 112"/>
                <a:gd name="T43" fmla="*/ 21 h 157"/>
                <a:gd name="T44" fmla="*/ 14 w 112"/>
                <a:gd name="T45" fmla="*/ 28 h 157"/>
                <a:gd name="T46" fmla="*/ 11 w 112"/>
                <a:gd name="T47" fmla="*/ 37 h 157"/>
                <a:gd name="T48" fmla="*/ 8 w 112"/>
                <a:gd name="T49" fmla="*/ 48 h 157"/>
                <a:gd name="T50" fmla="*/ 6 w 112"/>
                <a:gd name="T51" fmla="*/ 58 h 157"/>
                <a:gd name="T52" fmla="*/ 3 w 112"/>
                <a:gd name="T53" fmla="*/ 81 h 157"/>
                <a:gd name="T54" fmla="*/ 0 w 112"/>
                <a:gd name="T55" fmla="*/ 106 h 157"/>
                <a:gd name="T56" fmla="*/ 0 w 112"/>
                <a:gd name="T57" fmla="*/ 130 h 157"/>
                <a:gd name="T58" fmla="*/ 2 w 112"/>
                <a:gd name="T59" fmla="*/ 154 h 157"/>
                <a:gd name="T60" fmla="*/ 2 w 112"/>
                <a:gd name="T61" fmla="*/ 154 h 157"/>
                <a:gd name="T62" fmla="*/ 15 w 112"/>
                <a:gd name="T63" fmla="*/ 151 h 157"/>
                <a:gd name="T64" fmla="*/ 30 w 112"/>
                <a:gd name="T65" fmla="*/ 149 h 157"/>
                <a:gd name="T66" fmla="*/ 43 w 112"/>
                <a:gd name="T67" fmla="*/ 149 h 157"/>
                <a:gd name="T68" fmla="*/ 57 w 112"/>
                <a:gd name="T69" fmla="*/ 149 h 157"/>
                <a:gd name="T70" fmla="*/ 70 w 112"/>
                <a:gd name="T71" fmla="*/ 150 h 157"/>
                <a:gd name="T72" fmla="*/ 84 w 112"/>
                <a:gd name="T73" fmla="*/ 152 h 157"/>
                <a:gd name="T74" fmla="*/ 112 w 112"/>
                <a:gd name="T75" fmla="*/ 157 h 157"/>
                <a:gd name="T76" fmla="*/ 112 w 112"/>
                <a:gd name="T77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57">
                  <a:moveTo>
                    <a:pt x="112" y="157"/>
                  </a:moveTo>
                  <a:lnTo>
                    <a:pt x="112" y="157"/>
                  </a:lnTo>
                  <a:lnTo>
                    <a:pt x="112" y="122"/>
                  </a:lnTo>
                  <a:lnTo>
                    <a:pt x="109" y="94"/>
                  </a:lnTo>
                  <a:lnTo>
                    <a:pt x="107" y="67"/>
                  </a:lnTo>
                  <a:lnTo>
                    <a:pt x="107" y="67"/>
                  </a:lnTo>
                  <a:lnTo>
                    <a:pt x="105" y="55"/>
                  </a:lnTo>
                  <a:lnTo>
                    <a:pt x="101" y="43"/>
                  </a:lnTo>
                  <a:lnTo>
                    <a:pt x="96" y="29"/>
                  </a:lnTo>
                  <a:lnTo>
                    <a:pt x="91" y="23"/>
                  </a:lnTo>
                  <a:lnTo>
                    <a:pt x="87" y="16"/>
                  </a:lnTo>
                  <a:lnTo>
                    <a:pt x="81" y="11"/>
                  </a:lnTo>
                  <a:lnTo>
                    <a:pt x="75" y="7"/>
                  </a:lnTo>
                  <a:lnTo>
                    <a:pt x="68" y="3"/>
                  </a:lnTo>
                  <a:lnTo>
                    <a:pt x="59" y="1"/>
                  </a:lnTo>
                  <a:lnTo>
                    <a:pt x="50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3" y="4"/>
                  </a:lnTo>
                  <a:lnTo>
                    <a:pt x="27" y="8"/>
                  </a:lnTo>
                  <a:lnTo>
                    <a:pt x="22" y="14"/>
                  </a:lnTo>
                  <a:lnTo>
                    <a:pt x="17" y="21"/>
                  </a:lnTo>
                  <a:lnTo>
                    <a:pt x="14" y="28"/>
                  </a:lnTo>
                  <a:lnTo>
                    <a:pt x="11" y="37"/>
                  </a:lnTo>
                  <a:lnTo>
                    <a:pt x="8" y="48"/>
                  </a:lnTo>
                  <a:lnTo>
                    <a:pt x="6" y="58"/>
                  </a:lnTo>
                  <a:lnTo>
                    <a:pt x="3" y="81"/>
                  </a:lnTo>
                  <a:lnTo>
                    <a:pt x="0" y="106"/>
                  </a:lnTo>
                  <a:lnTo>
                    <a:pt x="0" y="130"/>
                  </a:lnTo>
                  <a:lnTo>
                    <a:pt x="2" y="154"/>
                  </a:lnTo>
                  <a:lnTo>
                    <a:pt x="2" y="154"/>
                  </a:lnTo>
                  <a:lnTo>
                    <a:pt x="15" y="151"/>
                  </a:lnTo>
                  <a:lnTo>
                    <a:pt x="30" y="149"/>
                  </a:lnTo>
                  <a:lnTo>
                    <a:pt x="43" y="149"/>
                  </a:lnTo>
                  <a:lnTo>
                    <a:pt x="57" y="149"/>
                  </a:lnTo>
                  <a:lnTo>
                    <a:pt x="70" y="150"/>
                  </a:lnTo>
                  <a:lnTo>
                    <a:pt x="84" y="152"/>
                  </a:lnTo>
                  <a:lnTo>
                    <a:pt x="112" y="157"/>
                  </a:lnTo>
                  <a:lnTo>
                    <a:pt x="112" y="157"/>
                  </a:lnTo>
                  <a:close/>
                </a:path>
              </a:pathLst>
            </a:custGeom>
            <a:solidFill>
              <a:srgbClr val="C2D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932"/>
            <p:cNvSpPr>
              <a:spLocks/>
            </p:cNvSpPr>
            <p:nvPr/>
          </p:nvSpPr>
          <p:spPr bwMode="auto">
            <a:xfrm flipH="1">
              <a:off x="9445165" y="3333680"/>
              <a:ext cx="274657" cy="162244"/>
            </a:xfrm>
            <a:custGeom>
              <a:avLst/>
              <a:gdLst>
                <a:gd name="T0" fmla="*/ 153 w 263"/>
                <a:gd name="T1" fmla="*/ 5 h 182"/>
                <a:gd name="T2" fmla="*/ 153 w 263"/>
                <a:gd name="T3" fmla="*/ 5 h 182"/>
                <a:gd name="T4" fmla="*/ 154 w 263"/>
                <a:gd name="T5" fmla="*/ 31 h 182"/>
                <a:gd name="T6" fmla="*/ 155 w 263"/>
                <a:gd name="T7" fmla="*/ 54 h 182"/>
                <a:gd name="T8" fmla="*/ 157 w 263"/>
                <a:gd name="T9" fmla="*/ 74 h 182"/>
                <a:gd name="T10" fmla="*/ 157 w 263"/>
                <a:gd name="T11" fmla="*/ 74 h 182"/>
                <a:gd name="T12" fmla="*/ 136 w 263"/>
                <a:gd name="T13" fmla="*/ 76 h 182"/>
                <a:gd name="T14" fmla="*/ 112 w 263"/>
                <a:gd name="T15" fmla="*/ 79 h 182"/>
                <a:gd name="T16" fmla="*/ 85 w 263"/>
                <a:gd name="T17" fmla="*/ 84 h 182"/>
                <a:gd name="T18" fmla="*/ 57 w 263"/>
                <a:gd name="T19" fmla="*/ 91 h 182"/>
                <a:gd name="T20" fmla="*/ 45 w 263"/>
                <a:gd name="T21" fmla="*/ 95 h 182"/>
                <a:gd name="T22" fmla="*/ 33 w 263"/>
                <a:gd name="T23" fmla="*/ 99 h 182"/>
                <a:gd name="T24" fmla="*/ 21 w 263"/>
                <a:gd name="T25" fmla="*/ 105 h 182"/>
                <a:gd name="T26" fmla="*/ 12 w 263"/>
                <a:gd name="T27" fmla="*/ 110 h 182"/>
                <a:gd name="T28" fmla="*/ 6 w 263"/>
                <a:gd name="T29" fmla="*/ 117 h 182"/>
                <a:gd name="T30" fmla="*/ 3 w 263"/>
                <a:gd name="T31" fmla="*/ 120 h 182"/>
                <a:gd name="T32" fmla="*/ 2 w 263"/>
                <a:gd name="T33" fmla="*/ 123 h 182"/>
                <a:gd name="T34" fmla="*/ 2 w 263"/>
                <a:gd name="T35" fmla="*/ 123 h 182"/>
                <a:gd name="T36" fmla="*/ 0 w 263"/>
                <a:gd name="T37" fmla="*/ 131 h 182"/>
                <a:gd name="T38" fmla="*/ 0 w 263"/>
                <a:gd name="T39" fmla="*/ 138 h 182"/>
                <a:gd name="T40" fmla="*/ 2 w 263"/>
                <a:gd name="T41" fmla="*/ 146 h 182"/>
                <a:gd name="T42" fmla="*/ 6 w 263"/>
                <a:gd name="T43" fmla="*/ 152 h 182"/>
                <a:gd name="T44" fmla="*/ 11 w 263"/>
                <a:gd name="T45" fmla="*/ 159 h 182"/>
                <a:gd name="T46" fmla="*/ 19 w 263"/>
                <a:gd name="T47" fmla="*/ 165 h 182"/>
                <a:gd name="T48" fmla="*/ 28 w 263"/>
                <a:gd name="T49" fmla="*/ 171 h 182"/>
                <a:gd name="T50" fmla="*/ 39 w 263"/>
                <a:gd name="T51" fmla="*/ 175 h 182"/>
                <a:gd name="T52" fmla="*/ 52 w 263"/>
                <a:gd name="T53" fmla="*/ 178 h 182"/>
                <a:gd name="T54" fmla="*/ 67 w 263"/>
                <a:gd name="T55" fmla="*/ 180 h 182"/>
                <a:gd name="T56" fmla="*/ 84 w 263"/>
                <a:gd name="T57" fmla="*/ 182 h 182"/>
                <a:gd name="T58" fmla="*/ 102 w 263"/>
                <a:gd name="T59" fmla="*/ 182 h 182"/>
                <a:gd name="T60" fmla="*/ 122 w 263"/>
                <a:gd name="T61" fmla="*/ 179 h 182"/>
                <a:gd name="T62" fmla="*/ 145 w 263"/>
                <a:gd name="T63" fmla="*/ 176 h 182"/>
                <a:gd name="T64" fmla="*/ 169 w 263"/>
                <a:gd name="T65" fmla="*/ 171 h 182"/>
                <a:gd name="T66" fmla="*/ 195 w 263"/>
                <a:gd name="T67" fmla="*/ 163 h 182"/>
                <a:gd name="T68" fmla="*/ 195 w 263"/>
                <a:gd name="T69" fmla="*/ 163 h 182"/>
                <a:gd name="T70" fmla="*/ 205 w 263"/>
                <a:gd name="T71" fmla="*/ 160 h 182"/>
                <a:gd name="T72" fmla="*/ 213 w 263"/>
                <a:gd name="T73" fmla="*/ 155 h 182"/>
                <a:gd name="T74" fmla="*/ 221 w 263"/>
                <a:gd name="T75" fmla="*/ 148 h 182"/>
                <a:gd name="T76" fmla="*/ 229 w 263"/>
                <a:gd name="T77" fmla="*/ 140 h 182"/>
                <a:gd name="T78" fmla="*/ 235 w 263"/>
                <a:gd name="T79" fmla="*/ 133 h 182"/>
                <a:gd name="T80" fmla="*/ 240 w 263"/>
                <a:gd name="T81" fmla="*/ 123 h 182"/>
                <a:gd name="T82" fmla="*/ 245 w 263"/>
                <a:gd name="T83" fmla="*/ 113 h 182"/>
                <a:gd name="T84" fmla="*/ 249 w 263"/>
                <a:gd name="T85" fmla="*/ 103 h 182"/>
                <a:gd name="T86" fmla="*/ 252 w 263"/>
                <a:gd name="T87" fmla="*/ 92 h 182"/>
                <a:gd name="T88" fmla="*/ 255 w 263"/>
                <a:gd name="T89" fmla="*/ 80 h 182"/>
                <a:gd name="T90" fmla="*/ 259 w 263"/>
                <a:gd name="T91" fmla="*/ 56 h 182"/>
                <a:gd name="T92" fmla="*/ 261 w 263"/>
                <a:gd name="T93" fmla="*/ 32 h 182"/>
                <a:gd name="T94" fmla="*/ 263 w 263"/>
                <a:gd name="T95" fmla="*/ 8 h 182"/>
                <a:gd name="T96" fmla="*/ 263 w 263"/>
                <a:gd name="T97" fmla="*/ 8 h 182"/>
                <a:gd name="T98" fmla="*/ 235 w 263"/>
                <a:gd name="T99" fmla="*/ 3 h 182"/>
                <a:gd name="T100" fmla="*/ 221 w 263"/>
                <a:gd name="T101" fmla="*/ 1 h 182"/>
                <a:gd name="T102" fmla="*/ 208 w 263"/>
                <a:gd name="T103" fmla="*/ 0 h 182"/>
                <a:gd name="T104" fmla="*/ 194 w 263"/>
                <a:gd name="T105" fmla="*/ 0 h 182"/>
                <a:gd name="T106" fmla="*/ 181 w 263"/>
                <a:gd name="T107" fmla="*/ 0 h 182"/>
                <a:gd name="T108" fmla="*/ 166 w 263"/>
                <a:gd name="T109" fmla="*/ 2 h 182"/>
                <a:gd name="T110" fmla="*/ 153 w 263"/>
                <a:gd name="T111" fmla="*/ 5 h 182"/>
                <a:gd name="T112" fmla="*/ 153 w 263"/>
                <a:gd name="T113" fmla="*/ 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3" h="182">
                  <a:moveTo>
                    <a:pt x="153" y="5"/>
                  </a:moveTo>
                  <a:lnTo>
                    <a:pt x="153" y="5"/>
                  </a:lnTo>
                  <a:lnTo>
                    <a:pt x="154" y="31"/>
                  </a:lnTo>
                  <a:lnTo>
                    <a:pt x="155" y="54"/>
                  </a:lnTo>
                  <a:lnTo>
                    <a:pt x="157" y="74"/>
                  </a:lnTo>
                  <a:lnTo>
                    <a:pt x="157" y="74"/>
                  </a:lnTo>
                  <a:lnTo>
                    <a:pt x="136" y="76"/>
                  </a:lnTo>
                  <a:lnTo>
                    <a:pt x="112" y="79"/>
                  </a:lnTo>
                  <a:lnTo>
                    <a:pt x="85" y="84"/>
                  </a:lnTo>
                  <a:lnTo>
                    <a:pt x="57" y="91"/>
                  </a:lnTo>
                  <a:lnTo>
                    <a:pt x="45" y="95"/>
                  </a:lnTo>
                  <a:lnTo>
                    <a:pt x="33" y="99"/>
                  </a:lnTo>
                  <a:lnTo>
                    <a:pt x="21" y="105"/>
                  </a:lnTo>
                  <a:lnTo>
                    <a:pt x="12" y="110"/>
                  </a:lnTo>
                  <a:lnTo>
                    <a:pt x="6" y="117"/>
                  </a:lnTo>
                  <a:lnTo>
                    <a:pt x="3" y="120"/>
                  </a:lnTo>
                  <a:lnTo>
                    <a:pt x="2" y="123"/>
                  </a:lnTo>
                  <a:lnTo>
                    <a:pt x="2" y="123"/>
                  </a:lnTo>
                  <a:lnTo>
                    <a:pt x="0" y="131"/>
                  </a:lnTo>
                  <a:lnTo>
                    <a:pt x="0" y="138"/>
                  </a:lnTo>
                  <a:lnTo>
                    <a:pt x="2" y="146"/>
                  </a:lnTo>
                  <a:lnTo>
                    <a:pt x="6" y="152"/>
                  </a:lnTo>
                  <a:lnTo>
                    <a:pt x="11" y="159"/>
                  </a:lnTo>
                  <a:lnTo>
                    <a:pt x="19" y="165"/>
                  </a:lnTo>
                  <a:lnTo>
                    <a:pt x="28" y="171"/>
                  </a:lnTo>
                  <a:lnTo>
                    <a:pt x="39" y="175"/>
                  </a:lnTo>
                  <a:lnTo>
                    <a:pt x="52" y="178"/>
                  </a:lnTo>
                  <a:lnTo>
                    <a:pt x="67" y="180"/>
                  </a:lnTo>
                  <a:lnTo>
                    <a:pt x="84" y="182"/>
                  </a:lnTo>
                  <a:lnTo>
                    <a:pt x="102" y="182"/>
                  </a:lnTo>
                  <a:lnTo>
                    <a:pt x="122" y="179"/>
                  </a:lnTo>
                  <a:lnTo>
                    <a:pt x="145" y="176"/>
                  </a:lnTo>
                  <a:lnTo>
                    <a:pt x="169" y="171"/>
                  </a:lnTo>
                  <a:lnTo>
                    <a:pt x="195" y="163"/>
                  </a:lnTo>
                  <a:lnTo>
                    <a:pt x="195" y="163"/>
                  </a:lnTo>
                  <a:lnTo>
                    <a:pt x="205" y="160"/>
                  </a:lnTo>
                  <a:lnTo>
                    <a:pt x="213" y="155"/>
                  </a:lnTo>
                  <a:lnTo>
                    <a:pt x="221" y="148"/>
                  </a:lnTo>
                  <a:lnTo>
                    <a:pt x="229" y="140"/>
                  </a:lnTo>
                  <a:lnTo>
                    <a:pt x="235" y="133"/>
                  </a:lnTo>
                  <a:lnTo>
                    <a:pt x="240" y="123"/>
                  </a:lnTo>
                  <a:lnTo>
                    <a:pt x="245" y="113"/>
                  </a:lnTo>
                  <a:lnTo>
                    <a:pt x="249" y="103"/>
                  </a:lnTo>
                  <a:lnTo>
                    <a:pt x="252" y="92"/>
                  </a:lnTo>
                  <a:lnTo>
                    <a:pt x="255" y="80"/>
                  </a:lnTo>
                  <a:lnTo>
                    <a:pt x="259" y="56"/>
                  </a:lnTo>
                  <a:lnTo>
                    <a:pt x="261" y="32"/>
                  </a:lnTo>
                  <a:lnTo>
                    <a:pt x="263" y="8"/>
                  </a:lnTo>
                  <a:lnTo>
                    <a:pt x="263" y="8"/>
                  </a:lnTo>
                  <a:lnTo>
                    <a:pt x="235" y="3"/>
                  </a:lnTo>
                  <a:lnTo>
                    <a:pt x="221" y="1"/>
                  </a:lnTo>
                  <a:lnTo>
                    <a:pt x="208" y="0"/>
                  </a:lnTo>
                  <a:lnTo>
                    <a:pt x="194" y="0"/>
                  </a:lnTo>
                  <a:lnTo>
                    <a:pt x="181" y="0"/>
                  </a:lnTo>
                  <a:lnTo>
                    <a:pt x="166" y="2"/>
                  </a:lnTo>
                  <a:lnTo>
                    <a:pt x="153" y="5"/>
                  </a:lnTo>
                  <a:lnTo>
                    <a:pt x="153" y="5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933"/>
            <p:cNvSpPr>
              <a:spLocks/>
            </p:cNvSpPr>
            <p:nvPr/>
          </p:nvSpPr>
          <p:spPr bwMode="auto">
            <a:xfrm flipH="1">
              <a:off x="9632431" y="3084074"/>
              <a:ext cx="511861" cy="474252"/>
            </a:xfrm>
            <a:custGeom>
              <a:avLst/>
              <a:gdLst>
                <a:gd name="T0" fmla="*/ 491 w 491"/>
                <a:gd name="T1" fmla="*/ 505 h 528"/>
                <a:gd name="T2" fmla="*/ 491 w 491"/>
                <a:gd name="T3" fmla="*/ 505 h 528"/>
                <a:gd name="T4" fmla="*/ 491 w 491"/>
                <a:gd name="T5" fmla="*/ 512 h 528"/>
                <a:gd name="T6" fmla="*/ 489 w 491"/>
                <a:gd name="T7" fmla="*/ 518 h 528"/>
                <a:gd name="T8" fmla="*/ 485 w 491"/>
                <a:gd name="T9" fmla="*/ 523 h 528"/>
                <a:gd name="T10" fmla="*/ 480 w 491"/>
                <a:gd name="T11" fmla="*/ 526 h 528"/>
                <a:gd name="T12" fmla="*/ 474 w 491"/>
                <a:gd name="T13" fmla="*/ 527 h 528"/>
                <a:gd name="T14" fmla="*/ 469 w 491"/>
                <a:gd name="T15" fmla="*/ 528 h 528"/>
                <a:gd name="T16" fmla="*/ 461 w 491"/>
                <a:gd name="T17" fmla="*/ 527 h 528"/>
                <a:gd name="T18" fmla="*/ 453 w 491"/>
                <a:gd name="T19" fmla="*/ 524 h 528"/>
                <a:gd name="T20" fmla="*/ 38 w 491"/>
                <a:gd name="T21" fmla="*/ 334 h 528"/>
                <a:gd name="T22" fmla="*/ 38 w 491"/>
                <a:gd name="T23" fmla="*/ 334 h 528"/>
                <a:gd name="T24" fmla="*/ 30 w 491"/>
                <a:gd name="T25" fmla="*/ 330 h 528"/>
                <a:gd name="T26" fmla="*/ 23 w 491"/>
                <a:gd name="T27" fmla="*/ 324 h 528"/>
                <a:gd name="T28" fmla="*/ 17 w 491"/>
                <a:gd name="T29" fmla="*/ 318 h 528"/>
                <a:gd name="T30" fmla="*/ 11 w 491"/>
                <a:gd name="T31" fmla="*/ 310 h 528"/>
                <a:gd name="T32" fmla="*/ 6 w 491"/>
                <a:gd name="T33" fmla="*/ 303 h 528"/>
                <a:gd name="T34" fmla="*/ 3 w 491"/>
                <a:gd name="T35" fmla="*/ 295 h 528"/>
                <a:gd name="T36" fmla="*/ 1 w 491"/>
                <a:gd name="T37" fmla="*/ 287 h 528"/>
                <a:gd name="T38" fmla="*/ 0 w 491"/>
                <a:gd name="T39" fmla="*/ 279 h 528"/>
                <a:gd name="T40" fmla="*/ 0 w 491"/>
                <a:gd name="T41" fmla="*/ 24 h 528"/>
                <a:gd name="T42" fmla="*/ 0 w 491"/>
                <a:gd name="T43" fmla="*/ 24 h 528"/>
                <a:gd name="T44" fmla="*/ 1 w 491"/>
                <a:gd name="T45" fmla="*/ 17 h 528"/>
                <a:gd name="T46" fmla="*/ 3 w 491"/>
                <a:gd name="T47" fmla="*/ 11 h 528"/>
                <a:gd name="T48" fmla="*/ 6 w 491"/>
                <a:gd name="T49" fmla="*/ 7 h 528"/>
                <a:gd name="T50" fmla="*/ 11 w 491"/>
                <a:gd name="T51" fmla="*/ 3 h 528"/>
                <a:gd name="T52" fmla="*/ 17 w 491"/>
                <a:gd name="T53" fmla="*/ 1 h 528"/>
                <a:gd name="T54" fmla="*/ 23 w 491"/>
                <a:gd name="T55" fmla="*/ 0 h 528"/>
                <a:gd name="T56" fmla="*/ 30 w 491"/>
                <a:gd name="T57" fmla="*/ 3 h 528"/>
                <a:gd name="T58" fmla="*/ 38 w 491"/>
                <a:gd name="T59" fmla="*/ 5 h 528"/>
                <a:gd name="T60" fmla="*/ 453 w 491"/>
                <a:gd name="T61" fmla="*/ 195 h 528"/>
                <a:gd name="T62" fmla="*/ 453 w 491"/>
                <a:gd name="T63" fmla="*/ 195 h 528"/>
                <a:gd name="T64" fmla="*/ 461 w 491"/>
                <a:gd name="T65" fmla="*/ 199 h 528"/>
                <a:gd name="T66" fmla="*/ 469 w 491"/>
                <a:gd name="T67" fmla="*/ 205 h 528"/>
                <a:gd name="T68" fmla="*/ 474 w 491"/>
                <a:gd name="T69" fmla="*/ 211 h 528"/>
                <a:gd name="T70" fmla="*/ 480 w 491"/>
                <a:gd name="T71" fmla="*/ 219 h 528"/>
                <a:gd name="T72" fmla="*/ 485 w 491"/>
                <a:gd name="T73" fmla="*/ 226 h 528"/>
                <a:gd name="T74" fmla="*/ 489 w 491"/>
                <a:gd name="T75" fmla="*/ 234 h 528"/>
                <a:gd name="T76" fmla="*/ 491 w 491"/>
                <a:gd name="T77" fmla="*/ 242 h 528"/>
                <a:gd name="T78" fmla="*/ 491 w 491"/>
                <a:gd name="T79" fmla="*/ 250 h 528"/>
                <a:gd name="T80" fmla="*/ 491 w 491"/>
                <a:gd name="T81" fmla="*/ 505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1" h="528">
                  <a:moveTo>
                    <a:pt x="491" y="505"/>
                  </a:moveTo>
                  <a:lnTo>
                    <a:pt x="491" y="505"/>
                  </a:lnTo>
                  <a:lnTo>
                    <a:pt x="491" y="512"/>
                  </a:lnTo>
                  <a:lnTo>
                    <a:pt x="489" y="518"/>
                  </a:lnTo>
                  <a:lnTo>
                    <a:pt x="485" y="523"/>
                  </a:lnTo>
                  <a:lnTo>
                    <a:pt x="480" y="526"/>
                  </a:lnTo>
                  <a:lnTo>
                    <a:pt x="474" y="527"/>
                  </a:lnTo>
                  <a:lnTo>
                    <a:pt x="469" y="528"/>
                  </a:lnTo>
                  <a:lnTo>
                    <a:pt x="461" y="527"/>
                  </a:lnTo>
                  <a:lnTo>
                    <a:pt x="453" y="524"/>
                  </a:lnTo>
                  <a:lnTo>
                    <a:pt x="38" y="334"/>
                  </a:lnTo>
                  <a:lnTo>
                    <a:pt x="38" y="334"/>
                  </a:lnTo>
                  <a:lnTo>
                    <a:pt x="30" y="330"/>
                  </a:lnTo>
                  <a:lnTo>
                    <a:pt x="23" y="324"/>
                  </a:lnTo>
                  <a:lnTo>
                    <a:pt x="17" y="318"/>
                  </a:lnTo>
                  <a:lnTo>
                    <a:pt x="11" y="310"/>
                  </a:lnTo>
                  <a:lnTo>
                    <a:pt x="6" y="303"/>
                  </a:lnTo>
                  <a:lnTo>
                    <a:pt x="3" y="295"/>
                  </a:lnTo>
                  <a:lnTo>
                    <a:pt x="1" y="287"/>
                  </a:lnTo>
                  <a:lnTo>
                    <a:pt x="0" y="279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17"/>
                  </a:lnTo>
                  <a:lnTo>
                    <a:pt x="3" y="11"/>
                  </a:lnTo>
                  <a:lnTo>
                    <a:pt x="6" y="7"/>
                  </a:lnTo>
                  <a:lnTo>
                    <a:pt x="11" y="3"/>
                  </a:lnTo>
                  <a:lnTo>
                    <a:pt x="17" y="1"/>
                  </a:lnTo>
                  <a:lnTo>
                    <a:pt x="23" y="0"/>
                  </a:lnTo>
                  <a:lnTo>
                    <a:pt x="30" y="3"/>
                  </a:lnTo>
                  <a:lnTo>
                    <a:pt x="38" y="5"/>
                  </a:lnTo>
                  <a:lnTo>
                    <a:pt x="453" y="195"/>
                  </a:lnTo>
                  <a:lnTo>
                    <a:pt x="453" y="195"/>
                  </a:lnTo>
                  <a:lnTo>
                    <a:pt x="461" y="199"/>
                  </a:lnTo>
                  <a:lnTo>
                    <a:pt x="469" y="205"/>
                  </a:lnTo>
                  <a:lnTo>
                    <a:pt x="474" y="211"/>
                  </a:lnTo>
                  <a:lnTo>
                    <a:pt x="480" y="219"/>
                  </a:lnTo>
                  <a:lnTo>
                    <a:pt x="485" y="226"/>
                  </a:lnTo>
                  <a:lnTo>
                    <a:pt x="489" y="234"/>
                  </a:lnTo>
                  <a:lnTo>
                    <a:pt x="491" y="242"/>
                  </a:lnTo>
                  <a:lnTo>
                    <a:pt x="491" y="250"/>
                  </a:lnTo>
                  <a:lnTo>
                    <a:pt x="491" y="505"/>
                  </a:lnTo>
                  <a:close/>
                </a:path>
              </a:pathLst>
            </a:custGeom>
            <a:solidFill>
              <a:srgbClr val="888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934"/>
            <p:cNvSpPr>
              <a:spLocks/>
            </p:cNvSpPr>
            <p:nvPr/>
          </p:nvSpPr>
          <p:spPr bwMode="auto">
            <a:xfrm flipH="1">
              <a:off x="9644915" y="3090314"/>
              <a:ext cx="511861" cy="474252"/>
            </a:xfrm>
            <a:custGeom>
              <a:avLst/>
              <a:gdLst>
                <a:gd name="T0" fmla="*/ 38 w 491"/>
                <a:gd name="T1" fmla="*/ 3 h 527"/>
                <a:gd name="T2" fmla="*/ 30 w 491"/>
                <a:gd name="T3" fmla="*/ 1 h 527"/>
                <a:gd name="T4" fmla="*/ 16 w 491"/>
                <a:gd name="T5" fmla="*/ 0 h 527"/>
                <a:gd name="T6" fmla="*/ 5 w 491"/>
                <a:gd name="T7" fmla="*/ 5 h 527"/>
                <a:gd name="T8" fmla="*/ 0 w 491"/>
                <a:gd name="T9" fmla="*/ 15 h 527"/>
                <a:gd name="T10" fmla="*/ 0 w 491"/>
                <a:gd name="T11" fmla="*/ 277 h 527"/>
                <a:gd name="T12" fmla="*/ 0 w 491"/>
                <a:gd name="T13" fmla="*/ 286 h 527"/>
                <a:gd name="T14" fmla="*/ 5 w 491"/>
                <a:gd name="T15" fmla="*/ 301 h 527"/>
                <a:gd name="T16" fmla="*/ 16 w 491"/>
                <a:gd name="T17" fmla="*/ 316 h 527"/>
                <a:gd name="T18" fmla="*/ 30 w 491"/>
                <a:gd name="T19" fmla="*/ 328 h 527"/>
                <a:gd name="T20" fmla="*/ 131 w 491"/>
                <a:gd name="T21" fmla="*/ 376 h 527"/>
                <a:gd name="T22" fmla="*/ 136 w 491"/>
                <a:gd name="T23" fmla="*/ 368 h 527"/>
                <a:gd name="T24" fmla="*/ 151 w 491"/>
                <a:gd name="T25" fmla="*/ 356 h 527"/>
                <a:gd name="T26" fmla="*/ 177 w 491"/>
                <a:gd name="T27" fmla="*/ 343 h 527"/>
                <a:gd name="T28" fmla="*/ 200 w 491"/>
                <a:gd name="T29" fmla="*/ 331 h 527"/>
                <a:gd name="T30" fmla="*/ 209 w 491"/>
                <a:gd name="T31" fmla="*/ 322 h 527"/>
                <a:gd name="T32" fmla="*/ 211 w 491"/>
                <a:gd name="T33" fmla="*/ 309 h 527"/>
                <a:gd name="T34" fmla="*/ 202 w 491"/>
                <a:gd name="T35" fmla="*/ 291 h 527"/>
                <a:gd name="T36" fmla="*/ 191 w 491"/>
                <a:gd name="T37" fmla="*/ 281 h 527"/>
                <a:gd name="T38" fmla="*/ 218 w 491"/>
                <a:gd name="T39" fmla="*/ 281 h 527"/>
                <a:gd name="T40" fmla="*/ 233 w 491"/>
                <a:gd name="T41" fmla="*/ 284 h 527"/>
                <a:gd name="T42" fmla="*/ 246 w 491"/>
                <a:gd name="T43" fmla="*/ 288 h 527"/>
                <a:gd name="T44" fmla="*/ 262 w 491"/>
                <a:gd name="T45" fmla="*/ 300 h 527"/>
                <a:gd name="T46" fmla="*/ 277 w 491"/>
                <a:gd name="T47" fmla="*/ 321 h 527"/>
                <a:gd name="T48" fmla="*/ 286 w 491"/>
                <a:gd name="T49" fmla="*/ 346 h 527"/>
                <a:gd name="T50" fmla="*/ 295 w 491"/>
                <a:gd name="T51" fmla="*/ 391 h 527"/>
                <a:gd name="T52" fmla="*/ 304 w 491"/>
                <a:gd name="T53" fmla="*/ 454 h 527"/>
                <a:gd name="T54" fmla="*/ 453 w 491"/>
                <a:gd name="T55" fmla="*/ 522 h 527"/>
                <a:gd name="T56" fmla="*/ 463 w 491"/>
                <a:gd name="T57" fmla="*/ 526 h 527"/>
                <a:gd name="T58" fmla="*/ 469 w 491"/>
                <a:gd name="T59" fmla="*/ 527 h 527"/>
                <a:gd name="T60" fmla="*/ 479 w 491"/>
                <a:gd name="T61" fmla="*/ 525 h 527"/>
                <a:gd name="T62" fmla="*/ 486 w 491"/>
                <a:gd name="T63" fmla="*/ 519 h 527"/>
                <a:gd name="T64" fmla="*/ 490 w 491"/>
                <a:gd name="T65" fmla="*/ 510 h 527"/>
                <a:gd name="T66" fmla="*/ 491 w 491"/>
                <a:gd name="T67" fmla="*/ 248 h 527"/>
                <a:gd name="T68" fmla="*/ 490 w 491"/>
                <a:gd name="T69" fmla="*/ 241 h 527"/>
                <a:gd name="T70" fmla="*/ 484 w 491"/>
                <a:gd name="T71" fmla="*/ 224 h 527"/>
                <a:gd name="T72" fmla="*/ 474 w 491"/>
                <a:gd name="T73" fmla="*/ 209 h 527"/>
                <a:gd name="T74" fmla="*/ 460 w 491"/>
                <a:gd name="T75" fmla="*/ 197 h 527"/>
                <a:gd name="T76" fmla="*/ 453 w 491"/>
                <a:gd name="T77" fmla="*/ 193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1" h="527">
                  <a:moveTo>
                    <a:pt x="453" y="193"/>
                  </a:moveTo>
                  <a:lnTo>
                    <a:pt x="38" y="3"/>
                  </a:lnTo>
                  <a:lnTo>
                    <a:pt x="38" y="3"/>
                  </a:lnTo>
                  <a:lnTo>
                    <a:pt x="30" y="1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2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86"/>
                  </a:lnTo>
                  <a:lnTo>
                    <a:pt x="2" y="294"/>
                  </a:lnTo>
                  <a:lnTo>
                    <a:pt x="5" y="301"/>
                  </a:lnTo>
                  <a:lnTo>
                    <a:pt x="11" y="309"/>
                  </a:lnTo>
                  <a:lnTo>
                    <a:pt x="16" y="316"/>
                  </a:lnTo>
                  <a:lnTo>
                    <a:pt x="22" y="323"/>
                  </a:lnTo>
                  <a:lnTo>
                    <a:pt x="30" y="328"/>
                  </a:lnTo>
                  <a:lnTo>
                    <a:pt x="38" y="332"/>
                  </a:lnTo>
                  <a:lnTo>
                    <a:pt x="131" y="376"/>
                  </a:lnTo>
                  <a:lnTo>
                    <a:pt x="131" y="376"/>
                  </a:lnTo>
                  <a:lnTo>
                    <a:pt x="136" y="368"/>
                  </a:lnTo>
                  <a:lnTo>
                    <a:pt x="143" y="362"/>
                  </a:lnTo>
                  <a:lnTo>
                    <a:pt x="151" y="356"/>
                  </a:lnTo>
                  <a:lnTo>
                    <a:pt x="160" y="352"/>
                  </a:lnTo>
                  <a:lnTo>
                    <a:pt x="177" y="343"/>
                  </a:lnTo>
                  <a:lnTo>
                    <a:pt x="194" y="336"/>
                  </a:lnTo>
                  <a:lnTo>
                    <a:pt x="200" y="331"/>
                  </a:lnTo>
                  <a:lnTo>
                    <a:pt x="206" y="327"/>
                  </a:lnTo>
                  <a:lnTo>
                    <a:pt x="209" y="322"/>
                  </a:lnTo>
                  <a:lnTo>
                    <a:pt x="212" y="315"/>
                  </a:lnTo>
                  <a:lnTo>
                    <a:pt x="211" y="309"/>
                  </a:lnTo>
                  <a:lnTo>
                    <a:pt x="207" y="301"/>
                  </a:lnTo>
                  <a:lnTo>
                    <a:pt x="202" y="291"/>
                  </a:lnTo>
                  <a:lnTo>
                    <a:pt x="191" y="281"/>
                  </a:lnTo>
                  <a:lnTo>
                    <a:pt x="191" y="281"/>
                  </a:lnTo>
                  <a:lnTo>
                    <a:pt x="209" y="281"/>
                  </a:lnTo>
                  <a:lnTo>
                    <a:pt x="218" y="281"/>
                  </a:lnTo>
                  <a:lnTo>
                    <a:pt x="226" y="282"/>
                  </a:lnTo>
                  <a:lnTo>
                    <a:pt x="233" y="284"/>
                  </a:lnTo>
                  <a:lnTo>
                    <a:pt x="240" y="286"/>
                  </a:lnTo>
                  <a:lnTo>
                    <a:pt x="246" y="288"/>
                  </a:lnTo>
                  <a:lnTo>
                    <a:pt x="252" y="291"/>
                  </a:lnTo>
                  <a:lnTo>
                    <a:pt x="262" y="300"/>
                  </a:lnTo>
                  <a:lnTo>
                    <a:pt x="270" y="309"/>
                  </a:lnTo>
                  <a:lnTo>
                    <a:pt x="277" y="321"/>
                  </a:lnTo>
                  <a:lnTo>
                    <a:pt x="281" y="332"/>
                  </a:lnTo>
                  <a:lnTo>
                    <a:pt x="286" y="346"/>
                  </a:lnTo>
                  <a:lnTo>
                    <a:pt x="289" y="360"/>
                  </a:lnTo>
                  <a:lnTo>
                    <a:pt x="295" y="391"/>
                  </a:lnTo>
                  <a:lnTo>
                    <a:pt x="299" y="423"/>
                  </a:lnTo>
                  <a:lnTo>
                    <a:pt x="304" y="454"/>
                  </a:lnTo>
                  <a:lnTo>
                    <a:pt x="453" y="522"/>
                  </a:lnTo>
                  <a:lnTo>
                    <a:pt x="453" y="522"/>
                  </a:lnTo>
                  <a:lnTo>
                    <a:pt x="458" y="525"/>
                  </a:lnTo>
                  <a:lnTo>
                    <a:pt x="463" y="526"/>
                  </a:lnTo>
                  <a:lnTo>
                    <a:pt x="463" y="526"/>
                  </a:lnTo>
                  <a:lnTo>
                    <a:pt x="469" y="527"/>
                  </a:lnTo>
                  <a:lnTo>
                    <a:pt x="474" y="526"/>
                  </a:lnTo>
                  <a:lnTo>
                    <a:pt x="479" y="525"/>
                  </a:lnTo>
                  <a:lnTo>
                    <a:pt x="483" y="522"/>
                  </a:lnTo>
                  <a:lnTo>
                    <a:pt x="486" y="519"/>
                  </a:lnTo>
                  <a:lnTo>
                    <a:pt x="489" y="515"/>
                  </a:lnTo>
                  <a:lnTo>
                    <a:pt x="490" y="510"/>
                  </a:lnTo>
                  <a:lnTo>
                    <a:pt x="491" y="503"/>
                  </a:lnTo>
                  <a:lnTo>
                    <a:pt x="491" y="248"/>
                  </a:lnTo>
                  <a:lnTo>
                    <a:pt x="491" y="248"/>
                  </a:lnTo>
                  <a:lnTo>
                    <a:pt x="490" y="241"/>
                  </a:lnTo>
                  <a:lnTo>
                    <a:pt x="488" y="232"/>
                  </a:lnTo>
                  <a:lnTo>
                    <a:pt x="484" y="224"/>
                  </a:lnTo>
                  <a:lnTo>
                    <a:pt x="480" y="217"/>
                  </a:lnTo>
                  <a:lnTo>
                    <a:pt x="474" y="209"/>
                  </a:lnTo>
                  <a:lnTo>
                    <a:pt x="467" y="203"/>
                  </a:lnTo>
                  <a:lnTo>
                    <a:pt x="460" y="197"/>
                  </a:lnTo>
                  <a:lnTo>
                    <a:pt x="453" y="193"/>
                  </a:lnTo>
                  <a:lnTo>
                    <a:pt x="453" y="193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935"/>
            <p:cNvSpPr>
              <a:spLocks/>
            </p:cNvSpPr>
            <p:nvPr/>
          </p:nvSpPr>
          <p:spPr bwMode="auto">
            <a:xfrm flipH="1">
              <a:off x="9838424" y="3339920"/>
              <a:ext cx="181024" cy="156004"/>
            </a:xfrm>
            <a:custGeom>
              <a:avLst/>
              <a:gdLst>
                <a:gd name="T0" fmla="*/ 60 w 173"/>
                <a:gd name="T1" fmla="*/ 0 h 173"/>
                <a:gd name="T2" fmla="*/ 60 w 173"/>
                <a:gd name="T3" fmla="*/ 0 h 173"/>
                <a:gd name="T4" fmla="*/ 71 w 173"/>
                <a:gd name="T5" fmla="*/ 10 h 173"/>
                <a:gd name="T6" fmla="*/ 76 w 173"/>
                <a:gd name="T7" fmla="*/ 20 h 173"/>
                <a:gd name="T8" fmla="*/ 80 w 173"/>
                <a:gd name="T9" fmla="*/ 28 h 173"/>
                <a:gd name="T10" fmla="*/ 81 w 173"/>
                <a:gd name="T11" fmla="*/ 34 h 173"/>
                <a:gd name="T12" fmla="*/ 78 w 173"/>
                <a:gd name="T13" fmla="*/ 41 h 173"/>
                <a:gd name="T14" fmla="*/ 75 w 173"/>
                <a:gd name="T15" fmla="*/ 46 h 173"/>
                <a:gd name="T16" fmla="*/ 69 w 173"/>
                <a:gd name="T17" fmla="*/ 50 h 173"/>
                <a:gd name="T18" fmla="*/ 63 w 173"/>
                <a:gd name="T19" fmla="*/ 55 h 173"/>
                <a:gd name="T20" fmla="*/ 46 w 173"/>
                <a:gd name="T21" fmla="*/ 62 h 173"/>
                <a:gd name="T22" fmla="*/ 29 w 173"/>
                <a:gd name="T23" fmla="*/ 71 h 173"/>
                <a:gd name="T24" fmla="*/ 20 w 173"/>
                <a:gd name="T25" fmla="*/ 75 h 173"/>
                <a:gd name="T26" fmla="*/ 12 w 173"/>
                <a:gd name="T27" fmla="*/ 81 h 173"/>
                <a:gd name="T28" fmla="*/ 5 w 173"/>
                <a:gd name="T29" fmla="*/ 87 h 173"/>
                <a:gd name="T30" fmla="*/ 0 w 173"/>
                <a:gd name="T31" fmla="*/ 95 h 173"/>
                <a:gd name="T32" fmla="*/ 173 w 173"/>
                <a:gd name="T33" fmla="*/ 173 h 173"/>
                <a:gd name="T34" fmla="*/ 173 w 173"/>
                <a:gd name="T35" fmla="*/ 173 h 173"/>
                <a:gd name="T36" fmla="*/ 168 w 173"/>
                <a:gd name="T37" fmla="*/ 142 h 173"/>
                <a:gd name="T38" fmla="*/ 164 w 173"/>
                <a:gd name="T39" fmla="*/ 110 h 173"/>
                <a:gd name="T40" fmla="*/ 158 w 173"/>
                <a:gd name="T41" fmla="*/ 79 h 173"/>
                <a:gd name="T42" fmla="*/ 155 w 173"/>
                <a:gd name="T43" fmla="*/ 65 h 173"/>
                <a:gd name="T44" fmla="*/ 150 w 173"/>
                <a:gd name="T45" fmla="*/ 51 h 173"/>
                <a:gd name="T46" fmla="*/ 146 w 173"/>
                <a:gd name="T47" fmla="*/ 40 h 173"/>
                <a:gd name="T48" fmla="*/ 139 w 173"/>
                <a:gd name="T49" fmla="*/ 28 h 173"/>
                <a:gd name="T50" fmla="*/ 131 w 173"/>
                <a:gd name="T51" fmla="*/ 19 h 173"/>
                <a:gd name="T52" fmla="*/ 121 w 173"/>
                <a:gd name="T53" fmla="*/ 10 h 173"/>
                <a:gd name="T54" fmla="*/ 115 w 173"/>
                <a:gd name="T55" fmla="*/ 7 h 173"/>
                <a:gd name="T56" fmla="*/ 109 w 173"/>
                <a:gd name="T57" fmla="*/ 5 h 173"/>
                <a:gd name="T58" fmla="*/ 102 w 173"/>
                <a:gd name="T59" fmla="*/ 3 h 173"/>
                <a:gd name="T60" fmla="*/ 95 w 173"/>
                <a:gd name="T61" fmla="*/ 1 h 173"/>
                <a:gd name="T62" fmla="*/ 87 w 173"/>
                <a:gd name="T63" fmla="*/ 0 h 173"/>
                <a:gd name="T64" fmla="*/ 78 w 173"/>
                <a:gd name="T65" fmla="*/ 0 h 173"/>
                <a:gd name="T66" fmla="*/ 60 w 173"/>
                <a:gd name="T67" fmla="*/ 0 h 173"/>
                <a:gd name="T68" fmla="*/ 60 w 173"/>
                <a:gd name="T6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3" h="173">
                  <a:moveTo>
                    <a:pt x="60" y="0"/>
                  </a:moveTo>
                  <a:lnTo>
                    <a:pt x="60" y="0"/>
                  </a:lnTo>
                  <a:lnTo>
                    <a:pt x="71" y="10"/>
                  </a:lnTo>
                  <a:lnTo>
                    <a:pt x="76" y="20"/>
                  </a:lnTo>
                  <a:lnTo>
                    <a:pt x="80" y="28"/>
                  </a:lnTo>
                  <a:lnTo>
                    <a:pt x="81" y="34"/>
                  </a:lnTo>
                  <a:lnTo>
                    <a:pt x="78" y="41"/>
                  </a:lnTo>
                  <a:lnTo>
                    <a:pt x="75" y="46"/>
                  </a:lnTo>
                  <a:lnTo>
                    <a:pt x="69" y="50"/>
                  </a:lnTo>
                  <a:lnTo>
                    <a:pt x="63" y="55"/>
                  </a:lnTo>
                  <a:lnTo>
                    <a:pt x="46" y="62"/>
                  </a:lnTo>
                  <a:lnTo>
                    <a:pt x="29" y="71"/>
                  </a:lnTo>
                  <a:lnTo>
                    <a:pt x="20" y="75"/>
                  </a:lnTo>
                  <a:lnTo>
                    <a:pt x="12" y="81"/>
                  </a:lnTo>
                  <a:lnTo>
                    <a:pt x="5" y="87"/>
                  </a:lnTo>
                  <a:lnTo>
                    <a:pt x="0" y="95"/>
                  </a:lnTo>
                  <a:lnTo>
                    <a:pt x="173" y="173"/>
                  </a:lnTo>
                  <a:lnTo>
                    <a:pt x="173" y="173"/>
                  </a:lnTo>
                  <a:lnTo>
                    <a:pt x="168" y="142"/>
                  </a:lnTo>
                  <a:lnTo>
                    <a:pt x="164" y="110"/>
                  </a:lnTo>
                  <a:lnTo>
                    <a:pt x="158" y="79"/>
                  </a:lnTo>
                  <a:lnTo>
                    <a:pt x="155" y="65"/>
                  </a:lnTo>
                  <a:lnTo>
                    <a:pt x="150" y="51"/>
                  </a:lnTo>
                  <a:lnTo>
                    <a:pt x="146" y="40"/>
                  </a:lnTo>
                  <a:lnTo>
                    <a:pt x="139" y="28"/>
                  </a:lnTo>
                  <a:lnTo>
                    <a:pt x="131" y="19"/>
                  </a:lnTo>
                  <a:lnTo>
                    <a:pt x="121" y="10"/>
                  </a:lnTo>
                  <a:lnTo>
                    <a:pt x="115" y="7"/>
                  </a:lnTo>
                  <a:lnTo>
                    <a:pt x="109" y="5"/>
                  </a:lnTo>
                  <a:lnTo>
                    <a:pt x="102" y="3"/>
                  </a:lnTo>
                  <a:lnTo>
                    <a:pt x="95" y="1"/>
                  </a:lnTo>
                  <a:lnTo>
                    <a:pt x="87" y="0"/>
                  </a:lnTo>
                  <a:lnTo>
                    <a:pt x="78" y="0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9FA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936"/>
            <p:cNvSpPr>
              <a:spLocks/>
            </p:cNvSpPr>
            <p:nvPr/>
          </p:nvSpPr>
          <p:spPr bwMode="auto">
            <a:xfrm flipH="1">
              <a:off x="9726064" y="3508405"/>
              <a:ext cx="374532" cy="137284"/>
            </a:xfrm>
            <a:custGeom>
              <a:avLst/>
              <a:gdLst>
                <a:gd name="T0" fmla="*/ 188 w 358"/>
                <a:gd name="T1" fmla="*/ 152 h 152"/>
                <a:gd name="T2" fmla="*/ 358 w 358"/>
                <a:gd name="T3" fmla="*/ 82 h 152"/>
                <a:gd name="T4" fmla="*/ 169 w 358"/>
                <a:gd name="T5" fmla="*/ 0 h 152"/>
                <a:gd name="T6" fmla="*/ 0 w 358"/>
                <a:gd name="T7" fmla="*/ 65 h 152"/>
                <a:gd name="T8" fmla="*/ 188 w 358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152">
                  <a:moveTo>
                    <a:pt x="188" y="152"/>
                  </a:moveTo>
                  <a:lnTo>
                    <a:pt x="358" y="82"/>
                  </a:lnTo>
                  <a:lnTo>
                    <a:pt x="169" y="0"/>
                  </a:lnTo>
                  <a:lnTo>
                    <a:pt x="0" y="65"/>
                  </a:lnTo>
                  <a:lnTo>
                    <a:pt x="188" y="152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937"/>
            <p:cNvSpPr>
              <a:spLocks noEditPoints="1"/>
            </p:cNvSpPr>
            <p:nvPr/>
          </p:nvSpPr>
          <p:spPr bwMode="auto">
            <a:xfrm flipH="1">
              <a:off x="9875877" y="3314960"/>
              <a:ext cx="224719" cy="330728"/>
            </a:xfrm>
            <a:custGeom>
              <a:avLst/>
              <a:gdLst>
                <a:gd name="T0" fmla="*/ 188 w 216"/>
                <a:gd name="T1" fmla="*/ 371 h 371"/>
                <a:gd name="T2" fmla="*/ 0 w 216"/>
                <a:gd name="T3" fmla="*/ 284 h 371"/>
                <a:gd name="T4" fmla="*/ 110 w 216"/>
                <a:gd name="T5" fmla="*/ 0 h 371"/>
                <a:gd name="T6" fmla="*/ 216 w 216"/>
                <a:gd name="T7" fmla="*/ 41 h 371"/>
                <a:gd name="T8" fmla="*/ 188 w 216"/>
                <a:gd name="T9" fmla="*/ 371 h 371"/>
                <a:gd name="T10" fmla="*/ 172 w 216"/>
                <a:gd name="T11" fmla="*/ 75 h 371"/>
                <a:gd name="T12" fmla="*/ 172 w 216"/>
                <a:gd name="T13" fmla="*/ 75 h 371"/>
                <a:gd name="T14" fmla="*/ 171 w 216"/>
                <a:gd name="T15" fmla="*/ 69 h 371"/>
                <a:gd name="T16" fmla="*/ 170 w 216"/>
                <a:gd name="T17" fmla="*/ 64 h 371"/>
                <a:gd name="T18" fmla="*/ 167 w 216"/>
                <a:gd name="T19" fmla="*/ 59 h 371"/>
                <a:gd name="T20" fmla="*/ 164 w 216"/>
                <a:gd name="T21" fmla="*/ 55 h 371"/>
                <a:gd name="T22" fmla="*/ 160 w 216"/>
                <a:gd name="T23" fmla="*/ 52 h 371"/>
                <a:gd name="T24" fmla="*/ 155 w 216"/>
                <a:gd name="T25" fmla="*/ 50 h 371"/>
                <a:gd name="T26" fmla="*/ 150 w 216"/>
                <a:gd name="T27" fmla="*/ 49 h 371"/>
                <a:gd name="T28" fmla="*/ 144 w 216"/>
                <a:gd name="T29" fmla="*/ 48 h 371"/>
                <a:gd name="T30" fmla="*/ 144 w 216"/>
                <a:gd name="T31" fmla="*/ 48 h 371"/>
                <a:gd name="T32" fmla="*/ 138 w 216"/>
                <a:gd name="T33" fmla="*/ 49 h 371"/>
                <a:gd name="T34" fmla="*/ 134 w 216"/>
                <a:gd name="T35" fmla="*/ 50 h 371"/>
                <a:gd name="T36" fmla="*/ 129 w 216"/>
                <a:gd name="T37" fmla="*/ 52 h 371"/>
                <a:gd name="T38" fmla="*/ 125 w 216"/>
                <a:gd name="T39" fmla="*/ 55 h 371"/>
                <a:gd name="T40" fmla="*/ 122 w 216"/>
                <a:gd name="T41" fmla="*/ 59 h 371"/>
                <a:gd name="T42" fmla="*/ 119 w 216"/>
                <a:gd name="T43" fmla="*/ 64 h 371"/>
                <a:gd name="T44" fmla="*/ 117 w 216"/>
                <a:gd name="T45" fmla="*/ 69 h 371"/>
                <a:gd name="T46" fmla="*/ 117 w 216"/>
                <a:gd name="T47" fmla="*/ 75 h 371"/>
                <a:gd name="T48" fmla="*/ 117 w 216"/>
                <a:gd name="T49" fmla="*/ 75 h 371"/>
                <a:gd name="T50" fmla="*/ 117 w 216"/>
                <a:gd name="T51" fmla="*/ 79 h 371"/>
                <a:gd name="T52" fmla="*/ 119 w 216"/>
                <a:gd name="T53" fmla="*/ 84 h 371"/>
                <a:gd name="T54" fmla="*/ 122 w 216"/>
                <a:gd name="T55" fmla="*/ 89 h 371"/>
                <a:gd name="T56" fmla="*/ 125 w 216"/>
                <a:gd name="T57" fmla="*/ 93 h 371"/>
                <a:gd name="T58" fmla="*/ 129 w 216"/>
                <a:gd name="T59" fmla="*/ 96 h 371"/>
                <a:gd name="T60" fmla="*/ 134 w 216"/>
                <a:gd name="T61" fmla="*/ 98 h 371"/>
                <a:gd name="T62" fmla="*/ 138 w 216"/>
                <a:gd name="T63" fmla="*/ 99 h 371"/>
                <a:gd name="T64" fmla="*/ 144 w 216"/>
                <a:gd name="T65" fmla="*/ 101 h 371"/>
                <a:gd name="T66" fmla="*/ 144 w 216"/>
                <a:gd name="T67" fmla="*/ 101 h 371"/>
                <a:gd name="T68" fmla="*/ 150 w 216"/>
                <a:gd name="T69" fmla="*/ 99 h 371"/>
                <a:gd name="T70" fmla="*/ 155 w 216"/>
                <a:gd name="T71" fmla="*/ 98 h 371"/>
                <a:gd name="T72" fmla="*/ 160 w 216"/>
                <a:gd name="T73" fmla="*/ 96 h 371"/>
                <a:gd name="T74" fmla="*/ 164 w 216"/>
                <a:gd name="T75" fmla="*/ 93 h 371"/>
                <a:gd name="T76" fmla="*/ 167 w 216"/>
                <a:gd name="T77" fmla="*/ 89 h 371"/>
                <a:gd name="T78" fmla="*/ 170 w 216"/>
                <a:gd name="T79" fmla="*/ 84 h 371"/>
                <a:gd name="T80" fmla="*/ 171 w 216"/>
                <a:gd name="T81" fmla="*/ 79 h 371"/>
                <a:gd name="T82" fmla="*/ 172 w 216"/>
                <a:gd name="T83" fmla="*/ 75 h 371"/>
                <a:gd name="T84" fmla="*/ 172 w 216"/>
                <a:gd name="T85" fmla="*/ 75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371">
                  <a:moveTo>
                    <a:pt x="188" y="371"/>
                  </a:moveTo>
                  <a:lnTo>
                    <a:pt x="0" y="284"/>
                  </a:lnTo>
                  <a:lnTo>
                    <a:pt x="110" y="0"/>
                  </a:lnTo>
                  <a:lnTo>
                    <a:pt x="216" y="41"/>
                  </a:lnTo>
                  <a:lnTo>
                    <a:pt x="188" y="371"/>
                  </a:lnTo>
                  <a:close/>
                  <a:moveTo>
                    <a:pt x="172" y="75"/>
                  </a:moveTo>
                  <a:lnTo>
                    <a:pt x="172" y="75"/>
                  </a:lnTo>
                  <a:lnTo>
                    <a:pt x="171" y="69"/>
                  </a:lnTo>
                  <a:lnTo>
                    <a:pt x="170" y="64"/>
                  </a:lnTo>
                  <a:lnTo>
                    <a:pt x="167" y="59"/>
                  </a:lnTo>
                  <a:lnTo>
                    <a:pt x="164" y="55"/>
                  </a:lnTo>
                  <a:lnTo>
                    <a:pt x="160" y="52"/>
                  </a:lnTo>
                  <a:lnTo>
                    <a:pt x="155" y="50"/>
                  </a:lnTo>
                  <a:lnTo>
                    <a:pt x="150" y="49"/>
                  </a:lnTo>
                  <a:lnTo>
                    <a:pt x="144" y="48"/>
                  </a:lnTo>
                  <a:lnTo>
                    <a:pt x="144" y="48"/>
                  </a:lnTo>
                  <a:lnTo>
                    <a:pt x="138" y="49"/>
                  </a:lnTo>
                  <a:lnTo>
                    <a:pt x="134" y="50"/>
                  </a:lnTo>
                  <a:lnTo>
                    <a:pt x="129" y="52"/>
                  </a:lnTo>
                  <a:lnTo>
                    <a:pt x="125" y="55"/>
                  </a:lnTo>
                  <a:lnTo>
                    <a:pt x="122" y="59"/>
                  </a:lnTo>
                  <a:lnTo>
                    <a:pt x="119" y="64"/>
                  </a:lnTo>
                  <a:lnTo>
                    <a:pt x="117" y="69"/>
                  </a:lnTo>
                  <a:lnTo>
                    <a:pt x="117" y="75"/>
                  </a:lnTo>
                  <a:lnTo>
                    <a:pt x="117" y="75"/>
                  </a:lnTo>
                  <a:lnTo>
                    <a:pt x="117" y="79"/>
                  </a:lnTo>
                  <a:lnTo>
                    <a:pt x="119" y="84"/>
                  </a:lnTo>
                  <a:lnTo>
                    <a:pt x="122" y="89"/>
                  </a:lnTo>
                  <a:lnTo>
                    <a:pt x="125" y="93"/>
                  </a:lnTo>
                  <a:lnTo>
                    <a:pt x="129" y="96"/>
                  </a:lnTo>
                  <a:lnTo>
                    <a:pt x="134" y="98"/>
                  </a:lnTo>
                  <a:lnTo>
                    <a:pt x="138" y="99"/>
                  </a:lnTo>
                  <a:lnTo>
                    <a:pt x="144" y="101"/>
                  </a:lnTo>
                  <a:lnTo>
                    <a:pt x="144" y="101"/>
                  </a:lnTo>
                  <a:lnTo>
                    <a:pt x="150" y="99"/>
                  </a:lnTo>
                  <a:lnTo>
                    <a:pt x="155" y="98"/>
                  </a:lnTo>
                  <a:lnTo>
                    <a:pt x="160" y="96"/>
                  </a:lnTo>
                  <a:lnTo>
                    <a:pt x="164" y="93"/>
                  </a:lnTo>
                  <a:lnTo>
                    <a:pt x="167" y="89"/>
                  </a:lnTo>
                  <a:lnTo>
                    <a:pt x="170" y="84"/>
                  </a:lnTo>
                  <a:lnTo>
                    <a:pt x="171" y="79"/>
                  </a:lnTo>
                  <a:lnTo>
                    <a:pt x="172" y="75"/>
                  </a:lnTo>
                  <a:lnTo>
                    <a:pt x="172" y="75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938"/>
            <p:cNvSpPr>
              <a:spLocks noEditPoints="1"/>
            </p:cNvSpPr>
            <p:nvPr/>
          </p:nvSpPr>
          <p:spPr bwMode="auto">
            <a:xfrm flipH="1">
              <a:off x="8234177" y="3714330"/>
              <a:ext cx="374532" cy="193445"/>
            </a:xfrm>
            <a:custGeom>
              <a:avLst/>
              <a:gdLst>
                <a:gd name="T0" fmla="*/ 235 w 357"/>
                <a:gd name="T1" fmla="*/ 151 h 215"/>
                <a:gd name="T2" fmla="*/ 233 w 357"/>
                <a:gd name="T3" fmla="*/ 151 h 215"/>
                <a:gd name="T4" fmla="*/ 357 w 357"/>
                <a:gd name="T5" fmla="*/ 96 h 215"/>
                <a:gd name="T6" fmla="*/ 310 w 357"/>
                <a:gd name="T7" fmla="*/ 114 h 215"/>
                <a:gd name="T8" fmla="*/ 267 w 357"/>
                <a:gd name="T9" fmla="*/ 54 h 215"/>
                <a:gd name="T10" fmla="*/ 267 w 357"/>
                <a:gd name="T11" fmla="*/ 60 h 215"/>
                <a:gd name="T12" fmla="*/ 149 w 357"/>
                <a:gd name="T13" fmla="*/ 0 h 215"/>
                <a:gd name="T14" fmla="*/ 199 w 357"/>
                <a:gd name="T15" fmla="*/ 58 h 215"/>
                <a:gd name="T16" fmla="*/ 140 w 357"/>
                <a:gd name="T17" fmla="*/ 29 h 215"/>
                <a:gd name="T18" fmla="*/ 125 w 357"/>
                <a:gd name="T19" fmla="*/ 25 h 215"/>
                <a:gd name="T20" fmla="*/ 116 w 357"/>
                <a:gd name="T21" fmla="*/ 26 h 215"/>
                <a:gd name="T22" fmla="*/ 100 w 357"/>
                <a:gd name="T23" fmla="*/ 35 h 215"/>
                <a:gd name="T24" fmla="*/ 94 w 357"/>
                <a:gd name="T25" fmla="*/ 43 h 215"/>
                <a:gd name="T26" fmla="*/ 92 w 357"/>
                <a:gd name="T27" fmla="*/ 49 h 215"/>
                <a:gd name="T28" fmla="*/ 91 w 357"/>
                <a:gd name="T29" fmla="*/ 62 h 215"/>
                <a:gd name="T30" fmla="*/ 94 w 357"/>
                <a:gd name="T31" fmla="*/ 74 h 215"/>
                <a:gd name="T32" fmla="*/ 103 w 357"/>
                <a:gd name="T33" fmla="*/ 84 h 215"/>
                <a:gd name="T34" fmla="*/ 158 w 357"/>
                <a:gd name="T35" fmla="*/ 113 h 215"/>
                <a:gd name="T36" fmla="*/ 104 w 357"/>
                <a:gd name="T37" fmla="*/ 139 h 215"/>
                <a:gd name="T38" fmla="*/ 93 w 357"/>
                <a:gd name="T39" fmla="*/ 146 h 215"/>
                <a:gd name="T40" fmla="*/ 87 w 357"/>
                <a:gd name="T41" fmla="*/ 157 h 215"/>
                <a:gd name="T42" fmla="*/ 85 w 357"/>
                <a:gd name="T43" fmla="*/ 170 h 215"/>
                <a:gd name="T44" fmla="*/ 89 w 357"/>
                <a:gd name="T45" fmla="*/ 183 h 215"/>
                <a:gd name="T46" fmla="*/ 91 w 357"/>
                <a:gd name="T47" fmla="*/ 187 h 215"/>
                <a:gd name="T48" fmla="*/ 101 w 357"/>
                <a:gd name="T49" fmla="*/ 197 h 215"/>
                <a:gd name="T50" fmla="*/ 119 w 357"/>
                <a:gd name="T51" fmla="*/ 201 h 215"/>
                <a:gd name="T52" fmla="*/ 127 w 357"/>
                <a:gd name="T53" fmla="*/ 200 h 215"/>
                <a:gd name="T54" fmla="*/ 94 w 357"/>
                <a:gd name="T55" fmla="*/ 215 h 215"/>
                <a:gd name="T56" fmla="*/ 55 w 357"/>
                <a:gd name="T57" fmla="*/ 196 h 215"/>
                <a:gd name="T58" fmla="*/ 26 w 357"/>
                <a:gd name="T59" fmla="*/ 172 h 215"/>
                <a:gd name="T60" fmla="*/ 15 w 357"/>
                <a:gd name="T61" fmla="*/ 159 h 215"/>
                <a:gd name="T62" fmla="*/ 7 w 357"/>
                <a:gd name="T63" fmla="*/ 145 h 215"/>
                <a:gd name="T64" fmla="*/ 1 w 357"/>
                <a:gd name="T65" fmla="*/ 131 h 215"/>
                <a:gd name="T66" fmla="*/ 0 w 357"/>
                <a:gd name="T67" fmla="*/ 116 h 215"/>
                <a:gd name="T68" fmla="*/ 0 w 357"/>
                <a:gd name="T69" fmla="*/ 106 h 215"/>
                <a:gd name="T70" fmla="*/ 6 w 357"/>
                <a:gd name="T71" fmla="*/ 88 h 215"/>
                <a:gd name="T72" fmla="*/ 17 w 357"/>
                <a:gd name="T73" fmla="*/ 70 h 215"/>
                <a:gd name="T74" fmla="*/ 33 w 357"/>
                <a:gd name="T75" fmla="*/ 53 h 215"/>
                <a:gd name="T76" fmla="*/ 52 w 357"/>
                <a:gd name="T77" fmla="*/ 38 h 215"/>
                <a:gd name="T78" fmla="*/ 76 w 357"/>
                <a:gd name="T79" fmla="*/ 25 h 215"/>
                <a:gd name="T80" fmla="*/ 103 w 357"/>
                <a:gd name="T81" fmla="*/ 13 h 215"/>
                <a:gd name="T82" fmla="*/ 134 w 357"/>
                <a:gd name="T83" fmla="*/ 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7" h="215">
                  <a:moveTo>
                    <a:pt x="233" y="151"/>
                  </a:moveTo>
                  <a:lnTo>
                    <a:pt x="235" y="151"/>
                  </a:lnTo>
                  <a:lnTo>
                    <a:pt x="183" y="174"/>
                  </a:lnTo>
                  <a:lnTo>
                    <a:pt x="233" y="151"/>
                  </a:lnTo>
                  <a:close/>
                  <a:moveTo>
                    <a:pt x="352" y="93"/>
                  </a:moveTo>
                  <a:lnTo>
                    <a:pt x="357" y="96"/>
                  </a:lnTo>
                  <a:lnTo>
                    <a:pt x="313" y="115"/>
                  </a:lnTo>
                  <a:lnTo>
                    <a:pt x="310" y="114"/>
                  </a:lnTo>
                  <a:lnTo>
                    <a:pt x="352" y="93"/>
                  </a:lnTo>
                  <a:close/>
                  <a:moveTo>
                    <a:pt x="267" y="54"/>
                  </a:moveTo>
                  <a:lnTo>
                    <a:pt x="273" y="58"/>
                  </a:lnTo>
                  <a:lnTo>
                    <a:pt x="267" y="60"/>
                  </a:lnTo>
                  <a:lnTo>
                    <a:pt x="267" y="54"/>
                  </a:lnTo>
                  <a:close/>
                  <a:moveTo>
                    <a:pt x="149" y="0"/>
                  </a:moveTo>
                  <a:lnTo>
                    <a:pt x="199" y="23"/>
                  </a:lnTo>
                  <a:lnTo>
                    <a:pt x="199" y="58"/>
                  </a:lnTo>
                  <a:lnTo>
                    <a:pt x="140" y="29"/>
                  </a:lnTo>
                  <a:lnTo>
                    <a:pt x="140" y="29"/>
                  </a:lnTo>
                  <a:lnTo>
                    <a:pt x="133" y="26"/>
                  </a:lnTo>
                  <a:lnTo>
                    <a:pt x="125" y="25"/>
                  </a:lnTo>
                  <a:lnTo>
                    <a:pt x="125" y="25"/>
                  </a:lnTo>
                  <a:lnTo>
                    <a:pt x="116" y="26"/>
                  </a:lnTo>
                  <a:lnTo>
                    <a:pt x="107" y="30"/>
                  </a:lnTo>
                  <a:lnTo>
                    <a:pt x="100" y="35"/>
                  </a:lnTo>
                  <a:lnTo>
                    <a:pt x="97" y="39"/>
                  </a:lnTo>
                  <a:lnTo>
                    <a:pt x="94" y="43"/>
                  </a:lnTo>
                  <a:lnTo>
                    <a:pt x="94" y="43"/>
                  </a:lnTo>
                  <a:lnTo>
                    <a:pt x="92" y="49"/>
                  </a:lnTo>
                  <a:lnTo>
                    <a:pt x="91" y="56"/>
                  </a:lnTo>
                  <a:lnTo>
                    <a:pt x="91" y="62"/>
                  </a:lnTo>
                  <a:lnTo>
                    <a:pt x="92" y="69"/>
                  </a:lnTo>
                  <a:lnTo>
                    <a:pt x="94" y="74"/>
                  </a:lnTo>
                  <a:lnTo>
                    <a:pt x="98" y="79"/>
                  </a:lnTo>
                  <a:lnTo>
                    <a:pt x="103" y="84"/>
                  </a:lnTo>
                  <a:lnTo>
                    <a:pt x="109" y="88"/>
                  </a:lnTo>
                  <a:lnTo>
                    <a:pt x="158" y="113"/>
                  </a:lnTo>
                  <a:lnTo>
                    <a:pt x="104" y="139"/>
                  </a:lnTo>
                  <a:lnTo>
                    <a:pt x="104" y="139"/>
                  </a:lnTo>
                  <a:lnTo>
                    <a:pt x="98" y="142"/>
                  </a:lnTo>
                  <a:lnTo>
                    <a:pt x="93" y="146"/>
                  </a:lnTo>
                  <a:lnTo>
                    <a:pt x="90" y="152"/>
                  </a:lnTo>
                  <a:lnTo>
                    <a:pt x="87" y="157"/>
                  </a:lnTo>
                  <a:lnTo>
                    <a:pt x="85" y="164"/>
                  </a:lnTo>
                  <a:lnTo>
                    <a:pt x="85" y="170"/>
                  </a:lnTo>
                  <a:lnTo>
                    <a:pt x="87" y="177"/>
                  </a:lnTo>
                  <a:lnTo>
                    <a:pt x="89" y="183"/>
                  </a:lnTo>
                  <a:lnTo>
                    <a:pt x="89" y="183"/>
                  </a:lnTo>
                  <a:lnTo>
                    <a:pt x="91" y="187"/>
                  </a:lnTo>
                  <a:lnTo>
                    <a:pt x="94" y="191"/>
                  </a:lnTo>
                  <a:lnTo>
                    <a:pt x="101" y="197"/>
                  </a:lnTo>
                  <a:lnTo>
                    <a:pt x="110" y="200"/>
                  </a:lnTo>
                  <a:lnTo>
                    <a:pt x="119" y="201"/>
                  </a:lnTo>
                  <a:lnTo>
                    <a:pt x="119" y="201"/>
                  </a:lnTo>
                  <a:lnTo>
                    <a:pt x="127" y="200"/>
                  </a:lnTo>
                  <a:lnTo>
                    <a:pt x="94" y="215"/>
                  </a:lnTo>
                  <a:lnTo>
                    <a:pt x="94" y="215"/>
                  </a:lnTo>
                  <a:lnTo>
                    <a:pt x="74" y="207"/>
                  </a:lnTo>
                  <a:lnTo>
                    <a:pt x="55" y="196"/>
                  </a:lnTo>
                  <a:lnTo>
                    <a:pt x="39" y="185"/>
                  </a:lnTo>
                  <a:lnTo>
                    <a:pt x="26" y="172"/>
                  </a:lnTo>
                  <a:lnTo>
                    <a:pt x="19" y="166"/>
                  </a:lnTo>
                  <a:lnTo>
                    <a:pt x="15" y="159"/>
                  </a:lnTo>
                  <a:lnTo>
                    <a:pt x="10" y="153"/>
                  </a:lnTo>
                  <a:lnTo>
                    <a:pt x="7" y="145"/>
                  </a:lnTo>
                  <a:lnTo>
                    <a:pt x="3" y="139"/>
                  </a:lnTo>
                  <a:lnTo>
                    <a:pt x="1" y="131"/>
                  </a:lnTo>
                  <a:lnTo>
                    <a:pt x="0" y="12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06"/>
                  </a:lnTo>
                  <a:lnTo>
                    <a:pt x="2" y="97"/>
                  </a:lnTo>
                  <a:lnTo>
                    <a:pt x="6" y="88"/>
                  </a:lnTo>
                  <a:lnTo>
                    <a:pt x="11" y="78"/>
                  </a:lnTo>
                  <a:lnTo>
                    <a:pt x="17" y="70"/>
                  </a:lnTo>
                  <a:lnTo>
                    <a:pt x="24" y="61"/>
                  </a:lnTo>
                  <a:lnTo>
                    <a:pt x="33" y="53"/>
                  </a:lnTo>
                  <a:lnTo>
                    <a:pt x="42" y="46"/>
                  </a:lnTo>
                  <a:lnTo>
                    <a:pt x="52" y="38"/>
                  </a:lnTo>
                  <a:lnTo>
                    <a:pt x="64" y="32"/>
                  </a:lnTo>
                  <a:lnTo>
                    <a:pt x="76" y="25"/>
                  </a:lnTo>
                  <a:lnTo>
                    <a:pt x="89" y="19"/>
                  </a:lnTo>
                  <a:lnTo>
                    <a:pt x="103" y="13"/>
                  </a:lnTo>
                  <a:lnTo>
                    <a:pt x="118" y="9"/>
                  </a:lnTo>
                  <a:lnTo>
                    <a:pt x="134" y="5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ABD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939"/>
            <p:cNvSpPr>
              <a:spLocks/>
            </p:cNvSpPr>
            <p:nvPr/>
          </p:nvSpPr>
          <p:spPr bwMode="auto">
            <a:xfrm flipH="1">
              <a:off x="8365264" y="3851613"/>
              <a:ext cx="49938" cy="18720"/>
            </a:xfrm>
            <a:custGeom>
              <a:avLst/>
              <a:gdLst>
                <a:gd name="T0" fmla="*/ 50 w 52"/>
                <a:gd name="T1" fmla="*/ 0 h 23"/>
                <a:gd name="T2" fmla="*/ 52 w 52"/>
                <a:gd name="T3" fmla="*/ 0 h 23"/>
                <a:gd name="T4" fmla="*/ 0 w 52"/>
                <a:gd name="T5" fmla="*/ 23 h 23"/>
                <a:gd name="T6" fmla="*/ 50 w 52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3">
                  <a:moveTo>
                    <a:pt x="50" y="0"/>
                  </a:moveTo>
                  <a:lnTo>
                    <a:pt x="52" y="0"/>
                  </a:lnTo>
                  <a:lnTo>
                    <a:pt x="0" y="23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940"/>
            <p:cNvSpPr>
              <a:spLocks/>
            </p:cNvSpPr>
            <p:nvPr/>
          </p:nvSpPr>
          <p:spPr bwMode="auto">
            <a:xfrm flipH="1">
              <a:off x="8234177" y="3795452"/>
              <a:ext cx="49938" cy="18720"/>
            </a:xfrm>
            <a:custGeom>
              <a:avLst/>
              <a:gdLst>
                <a:gd name="T0" fmla="*/ 42 w 47"/>
                <a:gd name="T1" fmla="*/ 0 h 22"/>
                <a:gd name="T2" fmla="*/ 47 w 47"/>
                <a:gd name="T3" fmla="*/ 3 h 22"/>
                <a:gd name="T4" fmla="*/ 3 w 47"/>
                <a:gd name="T5" fmla="*/ 22 h 22"/>
                <a:gd name="T6" fmla="*/ 0 w 47"/>
                <a:gd name="T7" fmla="*/ 21 h 22"/>
                <a:gd name="T8" fmla="*/ 42 w 4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2">
                  <a:moveTo>
                    <a:pt x="42" y="0"/>
                  </a:moveTo>
                  <a:lnTo>
                    <a:pt x="47" y="3"/>
                  </a:lnTo>
                  <a:lnTo>
                    <a:pt x="3" y="22"/>
                  </a:lnTo>
                  <a:lnTo>
                    <a:pt x="0" y="21"/>
                  </a:lnTo>
                  <a:lnTo>
                    <a:pt x="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941"/>
            <p:cNvSpPr>
              <a:spLocks/>
            </p:cNvSpPr>
            <p:nvPr/>
          </p:nvSpPr>
          <p:spPr bwMode="auto">
            <a:xfrm flipH="1">
              <a:off x="8321568" y="3764251"/>
              <a:ext cx="6242" cy="6240"/>
            </a:xfrm>
            <a:custGeom>
              <a:avLst/>
              <a:gdLst>
                <a:gd name="T0" fmla="*/ 0 w 6"/>
                <a:gd name="T1" fmla="*/ 0 h 6"/>
                <a:gd name="T2" fmla="*/ 6 w 6"/>
                <a:gd name="T3" fmla="*/ 4 h 6"/>
                <a:gd name="T4" fmla="*/ 0 w 6"/>
                <a:gd name="T5" fmla="*/ 6 h 6"/>
                <a:gd name="T6" fmla="*/ 0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6" y="4"/>
                  </a:lnTo>
                  <a:lnTo>
                    <a:pt x="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942"/>
            <p:cNvSpPr>
              <a:spLocks/>
            </p:cNvSpPr>
            <p:nvPr/>
          </p:nvSpPr>
          <p:spPr bwMode="auto">
            <a:xfrm flipH="1">
              <a:off x="8402717" y="3714330"/>
              <a:ext cx="205993" cy="193445"/>
            </a:xfrm>
            <a:custGeom>
              <a:avLst/>
              <a:gdLst>
                <a:gd name="T0" fmla="*/ 199 w 199"/>
                <a:gd name="T1" fmla="*/ 23 h 215"/>
                <a:gd name="T2" fmla="*/ 140 w 199"/>
                <a:gd name="T3" fmla="*/ 29 h 215"/>
                <a:gd name="T4" fmla="*/ 133 w 199"/>
                <a:gd name="T5" fmla="*/ 26 h 215"/>
                <a:gd name="T6" fmla="*/ 125 w 199"/>
                <a:gd name="T7" fmla="*/ 25 h 215"/>
                <a:gd name="T8" fmla="*/ 107 w 199"/>
                <a:gd name="T9" fmla="*/ 30 h 215"/>
                <a:gd name="T10" fmla="*/ 97 w 199"/>
                <a:gd name="T11" fmla="*/ 39 h 215"/>
                <a:gd name="T12" fmla="*/ 94 w 199"/>
                <a:gd name="T13" fmla="*/ 43 h 215"/>
                <a:gd name="T14" fmla="*/ 91 w 199"/>
                <a:gd name="T15" fmla="*/ 56 h 215"/>
                <a:gd name="T16" fmla="*/ 92 w 199"/>
                <a:gd name="T17" fmla="*/ 69 h 215"/>
                <a:gd name="T18" fmla="*/ 98 w 199"/>
                <a:gd name="T19" fmla="*/ 79 h 215"/>
                <a:gd name="T20" fmla="*/ 109 w 199"/>
                <a:gd name="T21" fmla="*/ 88 h 215"/>
                <a:gd name="T22" fmla="*/ 104 w 199"/>
                <a:gd name="T23" fmla="*/ 139 h 215"/>
                <a:gd name="T24" fmla="*/ 98 w 199"/>
                <a:gd name="T25" fmla="*/ 142 h 215"/>
                <a:gd name="T26" fmla="*/ 90 w 199"/>
                <a:gd name="T27" fmla="*/ 152 h 215"/>
                <a:gd name="T28" fmla="*/ 85 w 199"/>
                <a:gd name="T29" fmla="*/ 164 h 215"/>
                <a:gd name="T30" fmla="*/ 87 w 199"/>
                <a:gd name="T31" fmla="*/ 177 h 215"/>
                <a:gd name="T32" fmla="*/ 89 w 199"/>
                <a:gd name="T33" fmla="*/ 183 h 215"/>
                <a:gd name="T34" fmla="*/ 94 w 199"/>
                <a:gd name="T35" fmla="*/ 191 h 215"/>
                <a:gd name="T36" fmla="*/ 110 w 199"/>
                <a:gd name="T37" fmla="*/ 200 h 215"/>
                <a:gd name="T38" fmla="*/ 119 w 199"/>
                <a:gd name="T39" fmla="*/ 201 h 215"/>
                <a:gd name="T40" fmla="*/ 94 w 199"/>
                <a:gd name="T41" fmla="*/ 215 h 215"/>
                <a:gd name="T42" fmla="*/ 74 w 199"/>
                <a:gd name="T43" fmla="*/ 207 h 215"/>
                <a:gd name="T44" fmla="*/ 39 w 199"/>
                <a:gd name="T45" fmla="*/ 185 h 215"/>
                <a:gd name="T46" fmla="*/ 19 w 199"/>
                <a:gd name="T47" fmla="*/ 166 h 215"/>
                <a:gd name="T48" fmla="*/ 10 w 199"/>
                <a:gd name="T49" fmla="*/ 153 h 215"/>
                <a:gd name="T50" fmla="*/ 3 w 199"/>
                <a:gd name="T51" fmla="*/ 139 h 215"/>
                <a:gd name="T52" fmla="*/ 0 w 199"/>
                <a:gd name="T53" fmla="*/ 124 h 215"/>
                <a:gd name="T54" fmla="*/ 0 w 199"/>
                <a:gd name="T55" fmla="*/ 116 h 215"/>
                <a:gd name="T56" fmla="*/ 2 w 199"/>
                <a:gd name="T57" fmla="*/ 97 h 215"/>
                <a:gd name="T58" fmla="*/ 11 w 199"/>
                <a:gd name="T59" fmla="*/ 78 h 215"/>
                <a:gd name="T60" fmla="*/ 24 w 199"/>
                <a:gd name="T61" fmla="*/ 61 h 215"/>
                <a:gd name="T62" fmla="*/ 42 w 199"/>
                <a:gd name="T63" fmla="*/ 46 h 215"/>
                <a:gd name="T64" fmla="*/ 64 w 199"/>
                <a:gd name="T65" fmla="*/ 32 h 215"/>
                <a:gd name="T66" fmla="*/ 89 w 199"/>
                <a:gd name="T67" fmla="*/ 19 h 215"/>
                <a:gd name="T68" fmla="*/ 118 w 199"/>
                <a:gd name="T69" fmla="*/ 9 h 215"/>
                <a:gd name="T70" fmla="*/ 149 w 199"/>
                <a:gd name="T7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" h="215">
                  <a:moveTo>
                    <a:pt x="149" y="0"/>
                  </a:moveTo>
                  <a:lnTo>
                    <a:pt x="199" y="23"/>
                  </a:lnTo>
                  <a:lnTo>
                    <a:pt x="199" y="58"/>
                  </a:lnTo>
                  <a:lnTo>
                    <a:pt x="140" y="29"/>
                  </a:lnTo>
                  <a:lnTo>
                    <a:pt x="140" y="29"/>
                  </a:lnTo>
                  <a:lnTo>
                    <a:pt x="133" y="26"/>
                  </a:lnTo>
                  <a:lnTo>
                    <a:pt x="125" y="25"/>
                  </a:lnTo>
                  <a:lnTo>
                    <a:pt x="125" y="25"/>
                  </a:lnTo>
                  <a:lnTo>
                    <a:pt x="116" y="26"/>
                  </a:lnTo>
                  <a:lnTo>
                    <a:pt x="107" y="30"/>
                  </a:lnTo>
                  <a:lnTo>
                    <a:pt x="100" y="35"/>
                  </a:lnTo>
                  <a:lnTo>
                    <a:pt x="97" y="39"/>
                  </a:lnTo>
                  <a:lnTo>
                    <a:pt x="94" y="43"/>
                  </a:lnTo>
                  <a:lnTo>
                    <a:pt x="94" y="43"/>
                  </a:lnTo>
                  <a:lnTo>
                    <a:pt x="92" y="49"/>
                  </a:lnTo>
                  <a:lnTo>
                    <a:pt x="91" y="56"/>
                  </a:lnTo>
                  <a:lnTo>
                    <a:pt x="91" y="62"/>
                  </a:lnTo>
                  <a:lnTo>
                    <a:pt x="92" y="69"/>
                  </a:lnTo>
                  <a:lnTo>
                    <a:pt x="94" y="74"/>
                  </a:lnTo>
                  <a:lnTo>
                    <a:pt x="98" y="79"/>
                  </a:lnTo>
                  <a:lnTo>
                    <a:pt x="103" y="84"/>
                  </a:lnTo>
                  <a:lnTo>
                    <a:pt x="109" y="88"/>
                  </a:lnTo>
                  <a:lnTo>
                    <a:pt x="158" y="113"/>
                  </a:lnTo>
                  <a:lnTo>
                    <a:pt x="104" y="139"/>
                  </a:lnTo>
                  <a:lnTo>
                    <a:pt x="104" y="139"/>
                  </a:lnTo>
                  <a:lnTo>
                    <a:pt x="98" y="142"/>
                  </a:lnTo>
                  <a:lnTo>
                    <a:pt x="93" y="146"/>
                  </a:lnTo>
                  <a:lnTo>
                    <a:pt x="90" y="152"/>
                  </a:lnTo>
                  <a:lnTo>
                    <a:pt x="87" y="157"/>
                  </a:lnTo>
                  <a:lnTo>
                    <a:pt x="85" y="164"/>
                  </a:lnTo>
                  <a:lnTo>
                    <a:pt x="85" y="170"/>
                  </a:lnTo>
                  <a:lnTo>
                    <a:pt x="87" y="177"/>
                  </a:lnTo>
                  <a:lnTo>
                    <a:pt x="89" y="183"/>
                  </a:lnTo>
                  <a:lnTo>
                    <a:pt x="89" y="183"/>
                  </a:lnTo>
                  <a:lnTo>
                    <a:pt x="91" y="187"/>
                  </a:lnTo>
                  <a:lnTo>
                    <a:pt x="94" y="191"/>
                  </a:lnTo>
                  <a:lnTo>
                    <a:pt x="101" y="197"/>
                  </a:lnTo>
                  <a:lnTo>
                    <a:pt x="110" y="200"/>
                  </a:lnTo>
                  <a:lnTo>
                    <a:pt x="119" y="201"/>
                  </a:lnTo>
                  <a:lnTo>
                    <a:pt x="119" y="201"/>
                  </a:lnTo>
                  <a:lnTo>
                    <a:pt x="127" y="200"/>
                  </a:lnTo>
                  <a:lnTo>
                    <a:pt x="94" y="215"/>
                  </a:lnTo>
                  <a:lnTo>
                    <a:pt x="94" y="215"/>
                  </a:lnTo>
                  <a:lnTo>
                    <a:pt x="74" y="207"/>
                  </a:lnTo>
                  <a:lnTo>
                    <a:pt x="55" y="196"/>
                  </a:lnTo>
                  <a:lnTo>
                    <a:pt x="39" y="185"/>
                  </a:lnTo>
                  <a:lnTo>
                    <a:pt x="26" y="172"/>
                  </a:lnTo>
                  <a:lnTo>
                    <a:pt x="19" y="166"/>
                  </a:lnTo>
                  <a:lnTo>
                    <a:pt x="15" y="159"/>
                  </a:lnTo>
                  <a:lnTo>
                    <a:pt x="10" y="153"/>
                  </a:lnTo>
                  <a:lnTo>
                    <a:pt x="7" y="145"/>
                  </a:lnTo>
                  <a:lnTo>
                    <a:pt x="3" y="139"/>
                  </a:lnTo>
                  <a:lnTo>
                    <a:pt x="1" y="131"/>
                  </a:lnTo>
                  <a:lnTo>
                    <a:pt x="0" y="12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06"/>
                  </a:lnTo>
                  <a:lnTo>
                    <a:pt x="2" y="97"/>
                  </a:lnTo>
                  <a:lnTo>
                    <a:pt x="6" y="88"/>
                  </a:lnTo>
                  <a:lnTo>
                    <a:pt x="11" y="78"/>
                  </a:lnTo>
                  <a:lnTo>
                    <a:pt x="17" y="70"/>
                  </a:lnTo>
                  <a:lnTo>
                    <a:pt x="24" y="61"/>
                  </a:lnTo>
                  <a:lnTo>
                    <a:pt x="33" y="53"/>
                  </a:lnTo>
                  <a:lnTo>
                    <a:pt x="42" y="46"/>
                  </a:lnTo>
                  <a:lnTo>
                    <a:pt x="52" y="38"/>
                  </a:lnTo>
                  <a:lnTo>
                    <a:pt x="64" y="32"/>
                  </a:lnTo>
                  <a:lnTo>
                    <a:pt x="76" y="25"/>
                  </a:lnTo>
                  <a:lnTo>
                    <a:pt x="89" y="19"/>
                  </a:lnTo>
                  <a:lnTo>
                    <a:pt x="103" y="13"/>
                  </a:lnTo>
                  <a:lnTo>
                    <a:pt x="118" y="9"/>
                  </a:lnTo>
                  <a:lnTo>
                    <a:pt x="134" y="5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943"/>
            <p:cNvSpPr>
              <a:spLocks/>
            </p:cNvSpPr>
            <p:nvPr/>
          </p:nvSpPr>
          <p:spPr bwMode="auto">
            <a:xfrm flipH="1">
              <a:off x="8215451" y="3739291"/>
              <a:ext cx="299626" cy="156004"/>
            </a:xfrm>
            <a:custGeom>
              <a:avLst/>
              <a:gdLst>
                <a:gd name="T0" fmla="*/ 274 w 293"/>
                <a:gd name="T1" fmla="*/ 63 h 174"/>
                <a:gd name="T2" fmla="*/ 274 w 293"/>
                <a:gd name="T3" fmla="*/ 63 h 174"/>
                <a:gd name="T4" fmla="*/ 281 w 293"/>
                <a:gd name="T5" fmla="*/ 60 h 174"/>
                <a:gd name="T6" fmla="*/ 285 w 293"/>
                <a:gd name="T7" fmla="*/ 56 h 174"/>
                <a:gd name="T8" fmla="*/ 289 w 293"/>
                <a:gd name="T9" fmla="*/ 50 h 174"/>
                <a:gd name="T10" fmla="*/ 292 w 293"/>
                <a:gd name="T11" fmla="*/ 44 h 174"/>
                <a:gd name="T12" fmla="*/ 293 w 293"/>
                <a:gd name="T13" fmla="*/ 37 h 174"/>
                <a:gd name="T14" fmla="*/ 293 w 293"/>
                <a:gd name="T15" fmla="*/ 32 h 174"/>
                <a:gd name="T16" fmla="*/ 292 w 293"/>
                <a:gd name="T17" fmla="*/ 25 h 174"/>
                <a:gd name="T18" fmla="*/ 290 w 293"/>
                <a:gd name="T19" fmla="*/ 19 h 174"/>
                <a:gd name="T20" fmla="*/ 290 w 293"/>
                <a:gd name="T21" fmla="*/ 19 h 174"/>
                <a:gd name="T22" fmla="*/ 286 w 293"/>
                <a:gd name="T23" fmla="*/ 12 h 174"/>
                <a:gd name="T24" fmla="*/ 282 w 293"/>
                <a:gd name="T25" fmla="*/ 8 h 174"/>
                <a:gd name="T26" fmla="*/ 276 w 293"/>
                <a:gd name="T27" fmla="*/ 5 h 174"/>
                <a:gd name="T28" fmla="*/ 270 w 293"/>
                <a:gd name="T29" fmla="*/ 2 h 174"/>
                <a:gd name="T30" fmla="*/ 264 w 293"/>
                <a:gd name="T31" fmla="*/ 0 h 174"/>
                <a:gd name="T32" fmla="*/ 257 w 293"/>
                <a:gd name="T33" fmla="*/ 0 h 174"/>
                <a:gd name="T34" fmla="*/ 251 w 293"/>
                <a:gd name="T35" fmla="*/ 2 h 174"/>
                <a:gd name="T36" fmla="*/ 244 w 293"/>
                <a:gd name="T37" fmla="*/ 4 h 174"/>
                <a:gd name="T38" fmla="*/ 19 w 293"/>
                <a:gd name="T39" fmla="*/ 112 h 174"/>
                <a:gd name="T40" fmla="*/ 19 w 293"/>
                <a:gd name="T41" fmla="*/ 112 h 174"/>
                <a:gd name="T42" fmla="*/ 13 w 293"/>
                <a:gd name="T43" fmla="*/ 115 h 174"/>
                <a:gd name="T44" fmla="*/ 8 w 293"/>
                <a:gd name="T45" fmla="*/ 119 h 174"/>
                <a:gd name="T46" fmla="*/ 5 w 293"/>
                <a:gd name="T47" fmla="*/ 125 h 174"/>
                <a:gd name="T48" fmla="*/ 2 w 293"/>
                <a:gd name="T49" fmla="*/ 130 h 174"/>
                <a:gd name="T50" fmla="*/ 0 w 293"/>
                <a:gd name="T51" fmla="*/ 137 h 174"/>
                <a:gd name="T52" fmla="*/ 0 w 293"/>
                <a:gd name="T53" fmla="*/ 143 h 174"/>
                <a:gd name="T54" fmla="*/ 2 w 293"/>
                <a:gd name="T55" fmla="*/ 150 h 174"/>
                <a:gd name="T56" fmla="*/ 4 w 293"/>
                <a:gd name="T57" fmla="*/ 156 h 174"/>
                <a:gd name="T58" fmla="*/ 4 w 293"/>
                <a:gd name="T59" fmla="*/ 156 h 174"/>
                <a:gd name="T60" fmla="*/ 7 w 293"/>
                <a:gd name="T61" fmla="*/ 161 h 174"/>
                <a:gd name="T62" fmla="*/ 12 w 293"/>
                <a:gd name="T63" fmla="*/ 167 h 174"/>
                <a:gd name="T64" fmla="*/ 17 w 293"/>
                <a:gd name="T65" fmla="*/ 170 h 174"/>
                <a:gd name="T66" fmla="*/ 24 w 293"/>
                <a:gd name="T67" fmla="*/ 172 h 174"/>
                <a:gd name="T68" fmla="*/ 30 w 293"/>
                <a:gd name="T69" fmla="*/ 174 h 174"/>
                <a:gd name="T70" fmla="*/ 36 w 293"/>
                <a:gd name="T71" fmla="*/ 174 h 174"/>
                <a:gd name="T72" fmla="*/ 43 w 293"/>
                <a:gd name="T73" fmla="*/ 173 h 174"/>
                <a:gd name="T74" fmla="*/ 50 w 293"/>
                <a:gd name="T75" fmla="*/ 171 h 174"/>
                <a:gd name="T76" fmla="*/ 274 w 293"/>
                <a:gd name="T77" fmla="*/ 6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3" h="174">
                  <a:moveTo>
                    <a:pt x="274" y="63"/>
                  </a:moveTo>
                  <a:lnTo>
                    <a:pt x="274" y="63"/>
                  </a:lnTo>
                  <a:lnTo>
                    <a:pt x="281" y="60"/>
                  </a:lnTo>
                  <a:lnTo>
                    <a:pt x="285" y="56"/>
                  </a:lnTo>
                  <a:lnTo>
                    <a:pt x="289" y="50"/>
                  </a:lnTo>
                  <a:lnTo>
                    <a:pt x="292" y="44"/>
                  </a:lnTo>
                  <a:lnTo>
                    <a:pt x="293" y="37"/>
                  </a:lnTo>
                  <a:lnTo>
                    <a:pt x="293" y="32"/>
                  </a:lnTo>
                  <a:lnTo>
                    <a:pt x="292" y="25"/>
                  </a:lnTo>
                  <a:lnTo>
                    <a:pt x="290" y="19"/>
                  </a:lnTo>
                  <a:lnTo>
                    <a:pt x="290" y="19"/>
                  </a:lnTo>
                  <a:lnTo>
                    <a:pt x="286" y="12"/>
                  </a:lnTo>
                  <a:lnTo>
                    <a:pt x="282" y="8"/>
                  </a:lnTo>
                  <a:lnTo>
                    <a:pt x="276" y="5"/>
                  </a:lnTo>
                  <a:lnTo>
                    <a:pt x="270" y="2"/>
                  </a:lnTo>
                  <a:lnTo>
                    <a:pt x="264" y="0"/>
                  </a:lnTo>
                  <a:lnTo>
                    <a:pt x="257" y="0"/>
                  </a:lnTo>
                  <a:lnTo>
                    <a:pt x="251" y="2"/>
                  </a:lnTo>
                  <a:lnTo>
                    <a:pt x="244" y="4"/>
                  </a:lnTo>
                  <a:lnTo>
                    <a:pt x="19" y="112"/>
                  </a:lnTo>
                  <a:lnTo>
                    <a:pt x="19" y="112"/>
                  </a:lnTo>
                  <a:lnTo>
                    <a:pt x="13" y="115"/>
                  </a:lnTo>
                  <a:lnTo>
                    <a:pt x="8" y="119"/>
                  </a:lnTo>
                  <a:lnTo>
                    <a:pt x="5" y="125"/>
                  </a:lnTo>
                  <a:lnTo>
                    <a:pt x="2" y="130"/>
                  </a:lnTo>
                  <a:lnTo>
                    <a:pt x="0" y="137"/>
                  </a:lnTo>
                  <a:lnTo>
                    <a:pt x="0" y="143"/>
                  </a:lnTo>
                  <a:lnTo>
                    <a:pt x="2" y="150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7" y="161"/>
                  </a:lnTo>
                  <a:lnTo>
                    <a:pt x="12" y="167"/>
                  </a:lnTo>
                  <a:lnTo>
                    <a:pt x="17" y="170"/>
                  </a:lnTo>
                  <a:lnTo>
                    <a:pt x="24" y="172"/>
                  </a:lnTo>
                  <a:lnTo>
                    <a:pt x="30" y="174"/>
                  </a:lnTo>
                  <a:lnTo>
                    <a:pt x="36" y="174"/>
                  </a:lnTo>
                  <a:lnTo>
                    <a:pt x="43" y="173"/>
                  </a:lnTo>
                  <a:lnTo>
                    <a:pt x="50" y="171"/>
                  </a:lnTo>
                  <a:lnTo>
                    <a:pt x="274" y="63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944"/>
            <p:cNvSpPr>
              <a:spLocks/>
            </p:cNvSpPr>
            <p:nvPr/>
          </p:nvSpPr>
          <p:spPr bwMode="auto">
            <a:xfrm flipH="1">
              <a:off x="8215451" y="3739291"/>
              <a:ext cx="299626" cy="156004"/>
            </a:xfrm>
            <a:custGeom>
              <a:avLst/>
              <a:gdLst>
                <a:gd name="T0" fmla="*/ 274 w 293"/>
                <a:gd name="T1" fmla="*/ 63 h 174"/>
                <a:gd name="T2" fmla="*/ 274 w 293"/>
                <a:gd name="T3" fmla="*/ 63 h 174"/>
                <a:gd name="T4" fmla="*/ 281 w 293"/>
                <a:gd name="T5" fmla="*/ 60 h 174"/>
                <a:gd name="T6" fmla="*/ 285 w 293"/>
                <a:gd name="T7" fmla="*/ 56 h 174"/>
                <a:gd name="T8" fmla="*/ 289 w 293"/>
                <a:gd name="T9" fmla="*/ 50 h 174"/>
                <a:gd name="T10" fmla="*/ 292 w 293"/>
                <a:gd name="T11" fmla="*/ 44 h 174"/>
                <a:gd name="T12" fmla="*/ 293 w 293"/>
                <a:gd name="T13" fmla="*/ 37 h 174"/>
                <a:gd name="T14" fmla="*/ 293 w 293"/>
                <a:gd name="T15" fmla="*/ 32 h 174"/>
                <a:gd name="T16" fmla="*/ 292 w 293"/>
                <a:gd name="T17" fmla="*/ 25 h 174"/>
                <a:gd name="T18" fmla="*/ 290 w 293"/>
                <a:gd name="T19" fmla="*/ 19 h 174"/>
                <a:gd name="T20" fmla="*/ 290 w 293"/>
                <a:gd name="T21" fmla="*/ 19 h 174"/>
                <a:gd name="T22" fmla="*/ 286 w 293"/>
                <a:gd name="T23" fmla="*/ 12 h 174"/>
                <a:gd name="T24" fmla="*/ 282 w 293"/>
                <a:gd name="T25" fmla="*/ 8 h 174"/>
                <a:gd name="T26" fmla="*/ 276 w 293"/>
                <a:gd name="T27" fmla="*/ 5 h 174"/>
                <a:gd name="T28" fmla="*/ 270 w 293"/>
                <a:gd name="T29" fmla="*/ 2 h 174"/>
                <a:gd name="T30" fmla="*/ 264 w 293"/>
                <a:gd name="T31" fmla="*/ 0 h 174"/>
                <a:gd name="T32" fmla="*/ 257 w 293"/>
                <a:gd name="T33" fmla="*/ 0 h 174"/>
                <a:gd name="T34" fmla="*/ 251 w 293"/>
                <a:gd name="T35" fmla="*/ 2 h 174"/>
                <a:gd name="T36" fmla="*/ 244 w 293"/>
                <a:gd name="T37" fmla="*/ 4 h 174"/>
                <a:gd name="T38" fmla="*/ 19 w 293"/>
                <a:gd name="T39" fmla="*/ 112 h 174"/>
                <a:gd name="T40" fmla="*/ 19 w 293"/>
                <a:gd name="T41" fmla="*/ 112 h 174"/>
                <a:gd name="T42" fmla="*/ 13 w 293"/>
                <a:gd name="T43" fmla="*/ 115 h 174"/>
                <a:gd name="T44" fmla="*/ 8 w 293"/>
                <a:gd name="T45" fmla="*/ 119 h 174"/>
                <a:gd name="T46" fmla="*/ 5 w 293"/>
                <a:gd name="T47" fmla="*/ 125 h 174"/>
                <a:gd name="T48" fmla="*/ 2 w 293"/>
                <a:gd name="T49" fmla="*/ 130 h 174"/>
                <a:gd name="T50" fmla="*/ 0 w 293"/>
                <a:gd name="T51" fmla="*/ 137 h 174"/>
                <a:gd name="T52" fmla="*/ 0 w 293"/>
                <a:gd name="T53" fmla="*/ 143 h 174"/>
                <a:gd name="T54" fmla="*/ 2 w 293"/>
                <a:gd name="T55" fmla="*/ 150 h 174"/>
                <a:gd name="T56" fmla="*/ 4 w 293"/>
                <a:gd name="T57" fmla="*/ 156 h 174"/>
                <a:gd name="T58" fmla="*/ 4 w 293"/>
                <a:gd name="T59" fmla="*/ 156 h 174"/>
                <a:gd name="T60" fmla="*/ 7 w 293"/>
                <a:gd name="T61" fmla="*/ 161 h 174"/>
                <a:gd name="T62" fmla="*/ 12 w 293"/>
                <a:gd name="T63" fmla="*/ 167 h 174"/>
                <a:gd name="T64" fmla="*/ 17 w 293"/>
                <a:gd name="T65" fmla="*/ 170 h 174"/>
                <a:gd name="T66" fmla="*/ 24 w 293"/>
                <a:gd name="T67" fmla="*/ 172 h 174"/>
                <a:gd name="T68" fmla="*/ 30 w 293"/>
                <a:gd name="T69" fmla="*/ 174 h 174"/>
                <a:gd name="T70" fmla="*/ 36 w 293"/>
                <a:gd name="T71" fmla="*/ 174 h 174"/>
                <a:gd name="T72" fmla="*/ 43 w 293"/>
                <a:gd name="T73" fmla="*/ 173 h 174"/>
                <a:gd name="T74" fmla="*/ 50 w 293"/>
                <a:gd name="T75" fmla="*/ 171 h 174"/>
                <a:gd name="T76" fmla="*/ 274 w 293"/>
                <a:gd name="T77" fmla="*/ 6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3" h="174">
                  <a:moveTo>
                    <a:pt x="274" y="63"/>
                  </a:moveTo>
                  <a:lnTo>
                    <a:pt x="274" y="63"/>
                  </a:lnTo>
                  <a:lnTo>
                    <a:pt x="281" y="60"/>
                  </a:lnTo>
                  <a:lnTo>
                    <a:pt x="285" y="56"/>
                  </a:lnTo>
                  <a:lnTo>
                    <a:pt x="289" y="50"/>
                  </a:lnTo>
                  <a:lnTo>
                    <a:pt x="292" y="44"/>
                  </a:lnTo>
                  <a:lnTo>
                    <a:pt x="293" y="37"/>
                  </a:lnTo>
                  <a:lnTo>
                    <a:pt x="293" y="32"/>
                  </a:lnTo>
                  <a:lnTo>
                    <a:pt x="292" y="25"/>
                  </a:lnTo>
                  <a:lnTo>
                    <a:pt x="290" y="19"/>
                  </a:lnTo>
                  <a:lnTo>
                    <a:pt x="290" y="19"/>
                  </a:lnTo>
                  <a:lnTo>
                    <a:pt x="286" y="12"/>
                  </a:lnTo>
                  <a:lnTo>
                    <a:pt x="282" y="8"/>
                  </a:lnTo>
                  <a:lnTo>
                    <a:pt x="276" y="5"/>
                  </a:lnTo>
                  <a:lnTo>
                    <a:pt x="270" y="2"/>
                  </a:lnTo>
                  <a:lnTo>
                    <a:pt x="264" y="0"/>
                  </a:lnTo>
                  <a:lnTo>
                    <a:pt x="257" y="0"/>
                  </a:lnTo>
                  <a:lnTo>
                    <a:pt x="251" y="2"/>
                  </a:lnTo>
                  <a:lnTo>
                    <a:pt x="244" y="4"/>
                  </a:lnTo>
                  <a:lnTo>
                    <a:pt x="19" y="112"/>
                  </a:lnTo>
                  <a:lnTo>
                    <a:pt x="19" y="112"/>
                  </a:lnTo>
                  <a:lnTo>
                    <a:pt x="13" y="115"/>
                  </a:lnTo>
                  <a:lnTo>
                    <a:pt x="8" y="119"/>
                  </a:lnTo>
                  <a:lnTo>
                    <a:pt x="5" y="125"/>
                  </a:lnTo>
                  <a:lnTo>
                    <a:pt x="2" y="130"/>
                  </a:lnTo>
                  <a:lnTo>
                    <a:pt x="0" y="137"/>
                  </a:lnTo>
                  <a:lnTo>
                    <a:pt x="0" y="143"/>
                  </a:lnTo>
                  <a:lnTo>
                    <a:pt x="2" y="150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7" y="161"/>
                  </a:lnTo>
                  <a:lnTo>
                    <a:pt x="12" y="167"/>
                  </a:lnTo>
                  <a:lnTo>
                    <a:pt x="17" y="170"/>
                  </a:lnTo>
                  <a:lnTo>
                    <a:pt x="24" y="172"/>
                  </a:lnTo>
                  <a:lnTo>
                    <a:pt x="30" y="174"/>
                  </a:lnTo>
                  <a:lnTo>
                    <a:pt x="36" y="174"/>
                  </a:lnTo>
                  <a:lnTo>
                    <a:pt x="43" y="173"/>
                  </a:lnTo>
                  <a:lnTo>
                    <a:pt x="50" y="171"/>
                  </a:lnTo>
                  <a:lnTo>
                    <a:pt x="274" y="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945"/>
            <p:cNvSpPr>
              <a:spLocks/>
            </p:cNvSpPr>
            <p:nvPr/>
          </p:nvSpPr>
          <p:spPr bwMode="auto">
            <a:xfrm flipH="1">
              <a:off x="8209209" y="3739291"/>
              <a:ext cx="305868" cy="156004"/>
            </a:xfrm>
            <a:custGeom>
              <a:avLst/>
              <a:gdLst>
                <a:gd name="T0" fmla="*/ 49 w 291"/>
                <a:gd name="T1" fmla="*/ 4 h 179"/>
                <a:gd name="T2" fmla="*/ 49 w 291"/>
                <a:gd name="T3" fmla="*/ 4 h 179"/>
                <a:gd name="T4" fmla="*/ 44 w 291"/>
                <a:gd name="T5" fmla="*/ 1 h 179"/>
                <a:gd name="T6" fmla="*/ 37 w 291"/>
                <a:gd name="T7" fmla="*/ 0 h 179"/>
                <a:gd name="T8" fmla="*/ 30 w 291"/>
                <a:gd name="T9" fmla="*/ 0 h 179"/>
                <a:gd name="T10" fmla="*/ 24 w 291"/>
                <a:gd name="T11" fmla="*/ 1 h 179"/>
                <a:gd name="T12" fmla="*/ 18 w 291"/>
                <a:gd name="T13" fmla="*/ 4 h 179"/>
                <a:gd name="T14" fmla="*/ 12 w 291"/>
                <a:gd name="T15" fmla="*/ 8 h 179"/>
                <a:gd name="T16" fmla="*/ 7 w 291"/>
                <a:gd name="T17" fmla="*/ 12 h 179"/>
                <a:gd name="T18" fmla="*/ 3 w 291"/>
                <a:gd name="T19" fmla="*/ 18 h 179"/>
                <a:gd name="T20" fmla="*/ 3 w 291"/>
                <a:gd name="T21" fmla="*/ 18 h 179"/>
                <a:gd name="T22" fmla="*/ 1 w 291"/>
                <a:gd name="T23" fmla="*/ 24 h 179"/>
                <a:gd name="T24" fmla="*/ 0 w 291"/>
                <a:gd name="T25" fmla="*/ 31 h 179"/>
                <a:gd name="T26" fmla="*/ 0 w 291"/>
                <a:gd name="T27" fmla="*/ 37 h 179"/>
                <a:gd name="T28" fmla="*/ 1 w 291"/>
                <a:gd name="T29" fmla="*/ 44 h 179"/>
                <a:gd name="T30" fmla="*/ 3 w 291"/>
                <a:gd name="T31" fmla="*/ 49 h 179"/>
                <a:gd name="T32" fmla="*/ 7 w 291"/>
                <a:gd name="T33" fmla="*/ 54 h 179"/>
                <a:gd name="T34" fmla="*/ 12 w 291"/>
                <a:gd name="T35" fmla="*/ 59 h 179"/>
                <a:gd name="T36" fmla="*/ 18 w 291"/>
                <a:gd name="T37" fmla="*/ 63 h 179"/>
                <a:gd name="T38" fmla="*/ 240 w 291"/>
                <a:gd name="T39" fmla="*/ 174 h 179"/>
                <a:gd name="T40" fmla="*/ 240 w 291"/>
                <a:gd name="T41" fmla="*/ 174 h 179"/>
                <a:gd name="T42" fmla="*/ 247 w 291"/>
                <a:gd name="T43" fmla="*/ 177 h 179"/>
                <a:gd name="T44" fmla="*/ 254 w 291"/>
                <a:gd name="T45" fmla="*/ 179 h 179"/>
                <a:gd name="T46" fmla="*/ 260 w 291"/>
                <a:gd name="T47" fmla="*/ 179 h 179"/>
                <a:gd name="T48" fmla="*/ 267 w 291"/>
                <a:gd name="T49" fmla="*/ 176 h 179"/>
                <a:gd name="T50" fmla="*/ 273 w 291"/>
                <a:gd name="T51" fmla="*/ 174 h 179"/>
                <a:gd name="T52" fmla="*/ 278 w 291"/>
                <a:gd name="T53" fmla="*/ 171 h 179"/>
                <a:gd name="T54" fmla="*/ 283 w 291"/>
                <a:gd name="T55" fmla="*/ 167 h 179"/>
                <a:gd name="T56" fmla="*/ 287 w 291"/>
                <a:gd name="T57" fmla="*/ 160 h 179"/>
                <a:gd name="T58" fmla="*/ 287 w 291"/>
                <a:gd name="T59" fmla="*/ 160 h 179"/>
                <a:gd name="T60" fmla="*/ 289 w 291"/>
                <a:gd name="T61" fmla="*/ 155 h 179"/>
                <a:gd name="T62" fmla="*/ 291 w 291"/>
                <a:gd name="T63" fmla="*/ 148 h 179"/>
                <a:gd name="T64" fmla="*/ 291 w 291"/>
                <a:gd name="T65" fmla="*/ 142 h 179"/>
                <a:gd name="T66" fmla="*/ 289 w 291"/>
                <a:gd name="T67" fmla="*/ 135 h 179"/>
                <a:gd name="T68" fmla="*/ 287 w 291"/>
                <a:gd name="T69" fmla="*/ 129 h 179"/>
                <a:gd name="T70" fmla="*/ 283 w 291"/>
                <a:gd name="T71" fmla="*/ 125 h 179"/>
                <a:gd name="T72" fmla="*/ 278 w 291"/>
                <a:gd name="T73" fmla="*/ 119 h 179"/>
                <a:gd name="T74" fmla="*/ 273 w 291"/>
                <a:gd name="T75" fmla="*/ 116 h 179"/>
                <a:gd name="T76" fmla="*/ 49 w 291"/>
                <a:gd name="T77" fmla="*/ 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179">
                  <a:moveTo>
                    <a:pt x="49" y="4"/>
                  </a:moveTo>
                  <a:lnTo>
                    <a:pt x="49" y="4"/>
                  </a:lnTo>
                  <a:lnTo>
                    <a:pt x="44" y="1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24" y="1"/>
                  </a:lnTo>
                  <a:lnTo>
                    <a:pt x="18" y="4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1" y="24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49"/>
                  </a:lnTo>
                  <a:lnTo>
                    <a:pt x="7" y="54"/>
                  </a:lnTo>
                  <a:lnTo>
                    <a:pt x="12" y="59"/>
                  </a:lnTo>
                  <a:lnTo>
                    <a:pt x="18" y="63"/>
                  </a:lnTo>
                  <a:lnTo>
                    <a:pt x="240" y="174"/>
                  </a:lnTo>
                  <a:lnTo>
                    <a:pt x="240" y="174"/>
                  </a:lnTo>
                  <a:lnTo>
                    <a:pt x="247" y="177"/>
                  </a:lnTo>
                  <a:lnTo>
                    <a:pt x="254" y="179"/>
                  </a:lnTo>
                  <a:lnTo>
                    <a:pt x="260" y="179"/>
                  </a:lnTo>
                  <a:lnTo>
                    <a:pt x="267" y="176"/>
                  </a:lnTo>
                  <a:lnTo>
                    <a:pt x="273" y="174"/>
                  </a:lnTo>
                  <a:lnTo>
                    <a:pt x="278" y="171"/>
                  </a:lnTo>
                  <a:lnTo>
                    <a:pt x="283" y="167"/>
                  </a:lnTo>
                  <a:lnTo>
                    <a:pt x="287" y="160"/>
                  </a:lnTo>
                  <a:lnTo>
                    <a:pt x="287" y="160"/>
                  </a:lnTo>
                  <a:lnTo>
                    <a:pt x="289" y="155"/>
                  </a:lnTo>
                  <a:lnTo>
                    <a:pt x="291" y="148"/>
                  </a:lnTo>
                  <a:lnTo>
                    <a:pt x="291" y="142"/>
                  </a:lnTo>
                  <a:lnTo>
                    <a:pt x="289" y="135"/>
                  </a:lnTo>
                  <a:lnTo>
                    <a:pt x="287" y="129"/>
                  </a:lnTo>
                  <a:lnTo>
                    <a:pt x="283" y="125"/>
                  </a:lnTo>
                  <a:lnTo>
                    <a:pt x="278" y="119"/>
                  </a:lnTo>
                  <a:lnTo>
                    <a:pt x="273" y="116"/>
                  </a:lnTo>
                  <a:lnTo>
                    <a:pt x="49" y="4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946"/>
            <p:cNvSpPr>
              <a:spLocks/>
            </p:cNvSpPr>
            <p:nvPr/>
          </p:nvSpPr>
          <p:spPr bwMode="auto">
            <a:xfrm flipH="1">
              <a:off x="8209209" y="3739291"/>
              <a:ext cx="305868" cy="156004"/>
            </a:xfrm>
            <a:custGeom>
              <a:avLst/>
              <a:gdLst>
                <a:gd name="T0" fmla="*/ 49 w 291"/>
                <a:gd name="T1" fmla="*/ 4 h 179"/>
                <a:gd name="T2" fmla="*/ 49 w 291"/>
                <a:gd name="T3" fmla="*/ 4 h 179"/>
                <a:gd name="T4" fmla="*/ 44 w 291"/>
                <a:gd name="T5" fmla="*/ 1 h 179"/>
                <a:gd name="T6" fmla="*/ 37 w 291"/>
                <a:gd name="T7" fmla="*/ 0 h 179"/>
                <a:gd name="T8" fmla="*/ 30 w 291"/>
                <a:gd name="T9" fmla="*/ 0 h 179"/>
                <a:gd name="T10" fmla="*/ 24 w 291"/>
                <a:gd name="T11" fmla="*/ 1 h 179"/>
                <a:gd name="T12" fmla="*/ 18 w 291"/>
                <a:gd name="T13" fmla="*/ 4 h 179"/>
                <a:gd name="T14" fmla="*/ 12 w 291"/>
                <a:gd name="T15" fmla="*/ 8 h 179"/>
                <a:gd name="T16" fmla="*/ 7 w 291"/>
                <a:gd name="T17" fmla="*/ 12 h 179"/>
                <a:gd name="T18" fmla="*/ 3 w 291"/>
                <a:gd name="T19" fmla="*/ 18 h 179"/>
                <a:gd name="T20" fmla="*/ 3 w 291"/>
                <a:gd name="T21" fmla="*/ 18 h 179"/>
                <a:gd name="T22" fmla="*/ 1 w 291"/>
                <a:gd name="T23" fmla="*/ 24 h 179"/>
                <a:gd name="T24" fmla="*/ 0 w 291"/>
                <a:gd name="T25" fmla="*/ 31 h 179"/>
                <a:gd name="T26" fmla="*/ 0 w 291"/>
                <a:gd name="T27" fmla="*/ 37 h 179"/>
                <a:gd name="T28" fmla="*/ 1 w 291"/>
                <a:gd name="T29" fmla="*/ 44 h 179"/>
                <a:gd name="T30" fmla="*/ 3 w 291"/>
                <a:gd name="T31" fmla="*/ 49 h 179"/>
                <a:gd name="T32" fmla="*/ 7 w 291"/>
                <a:gd name="T33" fmla="*/ 54 h 179"/>
                <a:gd name="T34" fmla="*/ 12 w 291"/>
                <a:gd name="T35" fmla="*/ 59 h 179"/>
                <a:gd name="T36" fmla="*/ 18 w 291"/>
                <a:gd name="T37" fmla="*/ 63 h 179"/>
                <a:gd name="T38" fmla="*/ 240 w 291"/>
                <a:gd name="T39" fmla="*/ 174 h 179"/>
                <a:gd name="T40" fmla="*/ 240 w 291"/>
                <a:gd name="T41" fmla="*/ 174 h 179"/>
                <a:gd name="T42" fmla="*/ 247 w 291"/>
                <a:gd name="T43" fmla="*/ 177 h 179"/>
                <a:gd name="T44" fmla="*/ 254 w 291"/>
                <a:gd name="T45" fmla="*/ 179 h 179"/>
                <a:gd name="T46" fmla="*/ 260 w 291"/>
                <a:gd name="T47" fmla="*/ 179 h 179"/>
                <a:gd name="T48" fmla="*/ 267 w 291"/>
                <a:gd name="T49" fmla="*/ 176 h 179"/>
                <a:gd name="T50" fmla="*/ 273 w 291"/>
                <a:gd name="T51" fmla="*/ 174 h 179"/>
                <a:gd name="T52" fmla="*/ 278 w 291"/>
                <a:gd name="T53" fmla="*/ 171 h 179"/>
                <a:gd name="T54" fmla="*/ 283 w 291"/>
                <a:gd name="T55" fmla="*/ 167 h 179"/>
                <a:gd name="T56" fmla="*/ 287 w 291"/>
                <a:gd name="T57" fmla="*/ 160 h 179"/>
                <a:gd name="T58" fmla="*/ 287 w 291"/>
                <a:gd name="T59" fmla="*/ 160 h 179"/>
                <a:gd name="T60" fmla="*/ 289 w 291"/>
                <a:gd name="T61" fmla="*/ 155 h 179"/>
                <a:gd name="T62" fmla="*/ 291 w 291"/>
                <a:gd name="T63" fmla="*/ 148 h 179"/>
                <a:gd name="T64" fmla="*/ 291 w 291"/>
                <a:gd name="T65" fmla="*/ 142 h 179"/>
                <a:gd name="T66" fmla="*/ 289 w 291"/>
                <a:gd name="T67" fmla="*/ 135 h 179"/>
                <a:gd name="T68" fmla="*/ 287 w 291"/>
                <a:gd name="T69" fmla="*/ 129 h 179"/>
                <a:gd name="T70" fmla="*/ 283 w 291"/>
                <a:gd name="T71" fmla="*/ 125 h 179"/>
                <a:gd name="T72" fmla="*/ 278 w 291"/>
                <a:gd name="T73" fmla="*/ 119 h 179"/>
                <a:gd name="T74" fmla="*/ 273 w 291"/>
                <a:gd name="T75" fmla="*/ 116 h 179"/>
                <a:gd name="T76" fmla="*/ 49 w 291"/>
                <a:gd name="T77" fmla="*/ 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179">
                  <a:moveTo>
                    <a:pt x="49" y="4"/>
                  </a:moveTo>
                  <a:lnTo>
                    <a:pt x="49" y="4"/>
                  </a:lnTo>
                  <a:lnTo>
                    <a:pt x="44" y="1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24" y="1"/>
                  </a:lnTo>
                  <a:lnTo>
                    <a:pt x="18" y="4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1" y="24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49"/>
                  </a:lnTo>
                  <a:lnTo>
                    <a:pt x="7" y="54"/>
                  </a:lnTo>
                  <a:lnTo>
                    <a:pt x="12" y="59"/>
                  </a:lnTo>
                  <a:lnTo>
                    <a:pt x="18" y="63"/>
                  </a:lnTo>
                  <a:lnTo>
                    <a:pt x="240" y="174"/>
                  </a:lnTo>
                  <a:lnTo>
                    <a:pt x="240" y="174"/>
                  </a:lnTo>
                  <a:lnTo>
                    <a:pt x="247" y="177"/>
                  </a:lnTo>
                  <a:lnTo>
                    <a:pt x="254" y="179"/>
                  </a:lnTo>
                  <a:lnTo>
                    <a:pt x="260" y="179"/>
                  </a:lnTo>
                  <a:lnTo>
                    <a:pt x="267" y="176"/>
                  </a:lnTo>
                  <a:lnTo>
                    <a:pt x="273" y="174"/>
                  </a:lnTo>
                  <a:lnTo>
                    <a:pt x="278" y="171"/>
                  </a:lnTo>
                  <a:lnTo>
                    <a:pt x="283" y="167"/>
                  </a:lnTo>
                  <a:lnTo>
                    <a:pt x="287" y="160"/>
                  </a:lnTo>
                  <a:lnTo>
                    <a:pt x="287" y="160"/>
                  </a:lnTo>
                  <a:lnTo>
                    <a:pt x="289" y="155"/>
                  </a:lnTo>
                  <a:lnTo>
                    <a:pt x="291" y="148"/>
                  </a:lnTo>
                  <a:lnTo>
                    <a:pt x="291" y="142"/>
                  </a:lnTo>
                  <a:lnTo>
                    <a:pt x="289" y="135"/>
                  </a:lnTo>
                  <a:lnTo>
                    <a:pt x="287" y="129"/>
                  </a:lnTo>
                  <a:lnTo>
                    <a:pt x="283" y="125"/>
                  </a:lnTo>
                  <a:lnTo>
                    <a:pt x="278" y="119"/>
                  </a:lnTo>
                  <a:lnTo>
                    <a:pt x="273" y="116"/>
                  </a:lnTo>
                  <a:lnTo>
                    <a:pt x="49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947"/>
            <p:cNvSpPr>
              <a:spLocks/>
            </p:cNvSpPr>
            <p:nvPr/>
          </p:nvSpPr>
          <p:spPr bwMode="auto">
            <a:xfrm flipH="1">
              <a:off x="8327810" y="3558326"/>
              <a:ext cx="74906" cy="274567"/>
            </a:xfrm>
            <a:custGeom>
              <a:avLst/>
              <a:gdLst>
                <a:gd name="T0" fmla="*/ 0 w 69"/>
                <a:gd name="T1" fmla="*/ 274 h 307"/>
                <a:gd name="T2" fmla="*/ 0 w 69"/>
                <a:gd name="T3" fmla="*/ 274 h 307"/>
                <a:gd name="T4" fmla="*/ 0 w 69"/>
                <a:gd name="T5" fmla="*/ 280 h 307"/>
                <a:gd name="T6" fmla="*/ 2 w 69"/>
                <a:gd name="T7" fmla="*/ 287 h 307"/>
                <a:gd name="T8" fmla="*/ 5 w 69"/>
                <a:gd name="T9" fmla="*/ 292 h 307"/>
                <a:gd name="T10" fmla="*/ 10 w 69"/>
                <a:gd name="T11" fmla="*/ 298 h 307"/>
                <a:gd name="T12" fmla="*/ 14 w 69"/>
                <a:gd name="T13" fmla="*/ 302 h 307"/>
                <a:gd name="T14" fmla="*/ 20 w 69"/>
                <a:gd name="T15" fmla="*/ 305 h 307"/>
                <a:gd name="T16" fmla="*/ 27 w 69"/>
                <a:gd name="T17" fmla="*/ 306 h 307"/>
                <a:gd name="T18" fmla="*/ 33 w 69"/>
                <a:gd name="T19" fmla="*/ 307 h 307"/>
                <a:gd name="T20" fmla="*/ 33 w 69"/>
                <a:gd name="T21" fmla="*/ 307 h 307"/>
                <a:gd name="T22" fmla="*/ 40 w 69"/>
                <a:gd name="T23" fmla="*/ 306 h 307"/>
                <a:gd name="T24" fmla="*/ 47 w 69"/>
                <a:gd name="T25" fmla="*/ 305 h 307"/>
                <a:gd name="T26" fmla="*/ 52 w 69"/>
                <a:gd name="T27" fmla="*/ 302 h 307"/>
                <a:gd name="T28" fmla="*/ 58 w 69"/>
                <a:gd name="T29" fmla="*/ 298 h 307"/>
                <a:gd name="T30" fmla="*/ 63 w 69"/>
                <a:gd name="T31" fmla="*/ 293 h 307"/>
                <a:gd name="T32" fmla="*/ 66 w 69"/>
                <a:gd name="T33" fmla="*/ 287 h 307"/>
                <a:gd name="T34" fmla="*/ 68 w 69"/>
                <a:gd name="T35" fmla="*/ 282 h 307"/>
                <a:gd name="T36" fmla="*/ 68 w 69"/>
                <a:gd name="T37" fmla="*/ 274 h 307"/>
                <a:gd name="T38" fmla="*/ 69 w 69"/>
                <a:gd name="T39" fmla="*/ 33 h 307"/>
                <a:gd name="T40" fmla="*/ 69 w 69"/>
                <a:gd name="T41" fmla="*/ 33 h 307"/>
                <a:gd name="T42" fmla="*/ 69 w 69"/>
                <a:gd name="T43" fmla="*/ 26 h 307"/>
                <a:gd name="T44" fmla="*/ 67 w 69"/>
                <a:gd name="T45" fmla="*/ 20 h 307"/>
                <a:gd name="T46" fmla="*/ 64 w 69"/>
                <a:gd name="T47" fmla="*/ 14 h 307"/>
                <a:gd name="T48" fmla="*/ 59 w 69"/>
                <a:gd name="T49" fmla="*/ 9 h 307"/>
                <a:gd name="T50" fmla="*/ 55 w 69"/>
                <a:gd name="T51" fmla="*/ 5 h 307"/>
                <a:gd name="T52" fmla="*/ 49 w 69"/>
                <a:gd name="T53" fmla="*/ 2 h 307"/>
                <a:gd name="T54" fmla="*/ 42 w 69"/>
                <a:gd name="T55" fmla="*/ 0 h 307"/>
                <a:gd name="T56" fmla="*/ 36 w 69"/>
                <a:gd name="T57" fmla="*/ 0 h 307"/>
                <a:gd name="T58" fmla="*/ 36 w 69"/>
                <a:gd name="T59" fmla="*/ 0 h 307"/>
                <a:gd name="T60" fmla="*/ 28 w 69"/>
                <a:gd name="T61" fmla="*/ 0 h 307"/>
                <a:gd name="T62" fmla="*/ 22 w 69"/>
                <a:gd name="T63" fmla="*/ 2 h 307"/>
                <a:gd name="T64" fmla="*/ 15 w 69"/>
                <a:gd name="T65" fmla="*/ 5 h 307"/>
                <a:gd name="T66" fmla="*/ 11 w 69"/>
                <a:gd name="T67" fmla="*/ 9 h 307"/>
                <a:gd name="T68" fmla="*/ 6 w 69"/>
                <a:gd name="T69" fmla="*/ 14 h 307"/>
                <a:gd name="T70" fmla="*/ 3 w 69"/>
                <a:gd name="T71" fmla="*/ 19 h 307"/>
                <a:gd name="T72" fmla="*/ 1 w 69"/>
                <a:gd name="T73" fmla="*/ 26 h 307"/>
                <a:gd name="T74" fmla="*/ 1 w 69"/>
                <a:gd name="T75" fmla="*/ 32 h 307"/>
                <a:gd name="T76" fmla="*/ 0 w 69"/>
                <a:gd name="T77" fmla="*/ 274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9" h="307">
                  <a:moveTo>
                    <a:pt x="0" y="274"/>
                  </a:moveTo>
                  <a:lnTo>
                    <a:pt x="0" y="274"/>
                  </a:lnTo>
                  <a:lnTo>
                    <a:pt x="0" y="280"/>
                  </a:lnTo>
                  <a:lnTo>
                    <a:pt x="2" y="287"/>
                  </a:lnTo>
                  <a:lnTo>
                    <a:pt x="5" y="292"/>
                  </a:lnTo>
                  <a:lnTo>
                    <a:pt x="10" y="298"/>
                  </a:lnTo>
                  <a:lnTo>
                    <a:pt x="14" y="302"/>
                  </a:lnTo>
                  <a:lnTo>
                    <a:pt x="20" y="305"/>
                  </a:lnTo>
                  <a:lnTo>
                    <a:pt x="27" y="306"/>
                  </a:lnTo>
                  <a:lnTo>
                    <a:pt x="33" y="307"/>
                  </a:lnTo>
                  <a:lnTo>
                    <a:pt x="33" y="307"/>
                  </a:lnTo>
                  <a:lnTo>
                    <a:pt x="40" y="306"/>
                  </a:lnTo>
                  <a:lnTo>
                    <a:pt x="47" y="305"/>
                  </a:lnTo>
                  <a:lnTo>
                    <a:pt x="52" y="302"/>
                  </a:lnTo>
                  <a:lnTo>
                    <a:pt x="58" y="298"/>
                  </a:lnTo>
                  <a:lnTo>
                    <a:pt x="63" y="293"/>
                  </a:lnTo>
                  <a:lnTo>
                    <a:pt x="66" y="287"/>
                  </a:lnTo>
                  <a:lnTo>
                    <a:pt x="68" y="282"/>
                  </a:lnTo>
                  <a:lnTo>
                    <a:pt x="68" y="274"/>
                  </a:lnTo>
                  <a:lnTo>
                    <a:pt x="69" y="33"/>
                  </a:lnTo>
                  <a:lnTo>
                    <a:pt x="69" y="33"/>
                  </a:lnTo>
                  <a:lnTo>
                    <a:pt x="69" y="26"/>
                  </a:lnTo>
                  <a:lnTo>
                    <a:pt x="67" y="20"/>
                  </a:lnTo>
                  <a:lnTo>
                    <a:pt x="64" y="14"/>
                  </a:lnTo>
                  <a:lnTo>
                    <a:pt x="59" y="9"/>
                  </a:lnTo>
                  <a:lnTo>
                    <a:pt x="55" y="5"/>
                  </a:lnTo>
                  <a:lnTo>
                    <a:pt x="49" y="2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5" y="5"/>
                  </a:lnTo>
                  <a:lnTo>
                    <a:pt x="11" y="9"/>
                  </a:lnTo>
                  <a:lnTo>
                    <a:pt x="6" y="14"/>
                  </a:lnTo>
                  <a:lnTo>
                    <a:pt x="3" y="19"/>
                  </a:lnTo>
                  <a:lnTo>
                    <a:pt x="1" y="26"/>
                  </a:lnTo>
                  <a:lnTo>
                    <a:pt x="1" y="32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948"/>
            <p:cNvSpPr>
              <a:spLocks/>
            </p:cNvSpPr>
            <p:nvPr/>
          </p:nvSpPr>
          <p:spPr bwMode="auto">
            <a:xfrm flipH="1">
              <a:off x="8327810" y="3558326"/>
              <a:ext cx="74906" cy="274567"/>
            </a:xfrm>
            <a:custGeom>
              <a:avLst/>
              <a:gdLst>
                <a:gd name="T0" fmla="*/ 0 w 69"/>
                <a:gd name="T1" fmla="*/ 274 h 307"/>
                <a:gd name="T2" fmla="*/ 0 w 69"/>
                <a:gd name="T3" fmla="*/ 274 h 307"/>
                <a:gd name="T4" fmla="*/ 0 w 69"/>
                <a:gd name="T5" fmla="*/ 280 h 307"/>
                <a:gd name="T6" fmla="*/ 2 w 69"/>
                <a:gd name="T7" fmla="*/ 287 h 307"/>
                <a:gd name="T8" fmla="*/ 5 w 69"/>
                <a:gd name="T9" fmla="*/ 292 h 307"/>
                <a:gd name="T10" fmla="*/ 10 w 69"/>
                <a:gd name="T11" fmla="*/ 298 h 307"/>
                <a:gd name="T12" fmla="*/ 14 w 69"/>
                <a:gd name="T13" fmla="*/ 302 h 307"/>
                <a:gd name="T14" fmla="*/ 20 w 69"/>
                <a:gd name="T15" fmla="*/ 305 h 307"/>
                <a:gd name="T16" fmla="*/ 27 w 69"/>
                <a:gd name="T17" fmla="*/ 306 h 307"/>
                <a:gd name="T18" fmla="*/ 33 w 69"/>
                <a:gd name="T19" fmla="*/ 307 h 307"/>
                <a:gd name="T20" fmla="*/ 33 w 69"/>
                <a:gd name="T21" fmla="*/ 307 h 307"/>
                <a:gd name="T22" fmla="*/ 40 w 69"/>
                <a:gd name="T23" fmla="*/ 306 h 307"/>
                <a:gd name="T24" fmla="*/ 47 w 69"/>
                <a:gd name="T25" fmla="*/ 305 h 307"/>
                <a:gd name="T26" fmla="*/ 52 w 69"/>
                <a:gd name="T27" fmla="*/ 302 h 307"/>
                <a:gd name="T28" fmla="*/ 58 w 69"/>
                <a:gd name="T29" fmla="*/ 298 h 307"/>
                <a:gd name="T30" fmla="*/ 63 w 69"/>
                <a:gd name="T31" fmla="*/ 293 h 307"/>
                <a:gd name="T32" fmla="*/ 66 w 69"/>
                <a:gd name="T33" fmla="*/ 287 h 307"/>
                <a:gd name="T34" fmla="*/ 68 w 69"/>
                <a:gd name="T35" fmla="*/ 282 h 307"/>
                <a:gd name="T36" fmla="*/ 68 w 69"/>
                <a:gd name="T37" fmla="*/ 274 h 307"/>
                <a:gd name="T38" fmla="*/ 69 w 69"/>
                <a:gd name="T39" fmla="*/ 33 h 307"/>
                <a:gd name="T40" fmla="*/ 69 w 69"/>
                <a:gd name="T41" fmla="*/ 33 h 307"/>
                <a:gd name="T42" fmla="*/ 69 w 69"/>
                <a:gd name="T43" fmla="*/ 26 h 307"/>
                <a:gd name="T44" fmla="*/ 67 w 69"/>
                <a:gd name="T45" fmla="*/ 20 h 307"/>
                <a:gd name="T46" fmla="*/ 64 w 69"/>
                <a:gd name="T47" fmla="*/ 14 h 307"/>
                <a:gd name="T48" fmla="*/ 59 w 69"/>
                <a:gd name="T49" fmla="*/ 9 h 307"/>
                <a:gd name="T50" fmla="*/ 55 w 69"/>
                <a:gd name="T51" fmla="*/ 5 h 307"/>
                <a:gd name="T52" fmla="*/ 49 w 69"/>
                <a:gd name="T53" fmla="*/ 2 h 307"/>
                <a:gd name="T54" fmla="*/ 42 w 69"/>
                <a:gd name="T55" fmla="*/ 0 h 307"/>
                <a:gd name="T56" fmla="*/ 36 w 69"/>
                <a:gd name="T57" fmla="*/ 0 h 307"/>
                <a:gd name="T58" fmla="*/ 36 w 69"/>
                <a:gd name="T59" fmla="*/ 0 h 307"/>
                <a:gd name="T60" fmla="*/ 28 w 69"/>
                <a:gd name="T61" fmla="*/ 0 h 307"/>
                <a:gd name="T62" fmla="*/ 22 w 69"/>
                <a:gd name="T63" fmla="*/ 2 h 307"/>
                <a:gd name="T64" fmla="*/ 15 w 69"/>
                <a:gd name="T65" fmla="*/ 5 h 307"/>
                <a:gd name="T66" fmla="*/ 11 w 69"/>
                <a:gd name="T67" fmla="*/ 9 h 307"/>
                <a:gd name="T68" fmla="*/ 6 w 69"/>
                <a:gd name="T69" fmla="*/ 14 h 307"/>
                <a:gd name="T70" fmla="*/ 3 w 69"/>
                <a:gd name="T71" fmla="*/ 19 h 307"/>
                <a:gd name="T72" fmla="*/ 1 w 69"/>
                <a:gd name="T73" fmla="*/ 26 h 307"/>
                <a:gd name="T74" fmla="*/ 1 w 69"/>
                <a:gd name="T75" fmla="*/ 32 h 307"/>
                <a:gd name="T76" fmla="*/ 0 w 69"/>
                <a:gd name="T77" fmla="*/ 274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9" h="307">
                  <a:moveTo>
                    <a:pt x="0" y="274"/>
                  </a:moveTo>
                  <a:lnTo>
                    <a:pt x="0" y="274"/>
                  </a:lnTo>
                  <a:lnTo>
                    <a:pt x="0" y="280"/>
                  </a:lnTo>
                  <a:lnTo>
                    <a:pt x="2" y="287"/>
                  </a:lnTo>
                  <a:lnTo>
                    <a:pt x="5" y="292"/>
                  </a:lnTo>
                  <a:lnTo>
                    <a:pt x="10" y="298"/>
                  </a:lnTo>
                  <a:lnTo>
                    <a:pt x="14" y="302"/>
                  </a:lnTo>
                  <a:lnTo>
                    <a:pt x="20" y="305"/>
                  </a:lnTo>
                  <a:lnTo>
                    <a:pt x="27" y="306"/>
                  </a:lnTo>
                  <a:lnTo>
                    <a:pt x="33" y="307"/>
                  </a:lnTo>
                  <a:lnTo>
                    <a:pt x="33" y="307"/>
                  </a:lnTo>
                  <a:lnTo>
                    <a:pt x="40" y="306"/>
                  </a:lnTo>
                  <a:lnTo>
                    <a:pt x="47" y="305"/>
                  </a:lnTo>
                  <a:lnTo>
                    <a:pt x="52" y="302"/>
                  </a:lnTo>
                  <a:lnTo>
                    <a:pt x="58" y="298"/>
                  </a:lnTo>
                  <a:lnTo>
                    <a:pt x="63" y="293"/>
                  </a:lnTo>
                  <a:lnTo>
                    <a:pt x="66" y="287"/>
                  </a:lnTo>
                  <a:lnTo>
                    <a:pt x="68" y="282"/>
                  </a:lnTo>
                  <a:lnTo>
                    <a:pt x="68" y="274"/>
                  </a:lnTo>
                  <a:lnTo>
                    <a:pt x="69" y="33"/>
                  </a:lnTo>
                  <a:lnTo>
                    <a:pt x="69" y="33"/>
                  </a:lnTo>
                  <a:lnTo>
                    <a:pt x="69" y="26"/>
                  </a:lnTo>
                  <a:lnTo>
                    <a:pt x="67" y="20"/>
                  </a:lnTo>
                  <a:lnTo>
                    <a:pt x="64" y="14"/>
                  </a:lnTo>
                  <a:lnTo>
                    <a:pt x="59" y="9"/>
                  </a:lnTo>
                  <a:lnTo>
                    <a:pt x="55" y="5"/>
                  </a:lnTo>
                  <a:lnTo>
                    <a:pt x="49" y="2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5" y="5"/>
                  </a:lnTo>
                  <a:lnTo>
                    <a:pt x="11" y="9"/>
                  </a:lnTo>
                  <a:lnTo>
                    <a:pt x="6" y="14"/>
                  </a:lnTo>
                  <a:lnTo>
                    <a:pt x="3" y="19"/>
                  </a:lnTo>
                  <a:lnTo>
                    <a:pt x="1" y="26"/>
                  </a:lnTo>
                  <a:lnTo>
                    <a:pt x="1" y="32"/>
                  </a:lnTo>
                  <a:lnTo>
                    <a:pt x="0" y="2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949"/>
            <p:cNvSpPr>
              <a:spLocks/>
            </p:cNvSpPr>
            <p:nvPr/>
          </p:nvSpPr>
          <p:spPr bwMode="auto">
            <a:xfrm flipH="1">
              <a:off x="8446412" y="3296239"/>
              <a:ext cx="106117" cy="243366"/>
            </a:xfrm>
            <a:custGeom>
              <a:avLst/>
              <a:gdLst>
                <a:gd name="T0" fmla="*/ 0 w 102"/>
                <a:gd name="T1" fmla="*/ 276 h 276"/>
                <a:gd name="T2" fmla="*/ 0 w 102"/>
                <a:gd name="T3" fmla="*/ 276 h 276"/>
                <a:gd name="T4" fmla="*/ 7 w 102"/>
                <a:gd name="T5" fmla="*/ 272 h 276"/>
                <a:gd name="T6" fmla="*/ 13 w 102"/>
                <a:gd name="T7" fmla="*/ 265 h 276"/>
                <a:gd name="T8" fmla="*/ 21 w 102"/>
                <a:gd name="T9" fmla="*/ 257 h 276"/>
                <a:gd name="T10" fmla="*/ 28 w 102"/>
                <a:gd name="T11" fmla="*/ 245 h 276"/>
                <a:gd name="T12" fmla="*/ 31 w 102"/>
                <a:gd name="T13" fmla="*/ 237 h 276"/>
                <a:gd name="T14" fmla="*/ 35 w 102"/>
                <a:gd name="T15" fmla="*/ 228 h 276"/>
                <a:gd name="T16" fmla="*/ 37 w 102"/>
                <a:gd name="T17" fmla="*/ 219 h 276"/>
                <a:gd name="T18" fmla="*/ 39 w 102"/>
                <a:gd name="T19" fmla="*/ 208 h 276"/>
                <a:gd name="T20" fmla="*/ 39 w 102"/>
                <a:gd name="T21" fmla="*/ 196 h 276"/>
                <a:gd name="T22" fmla="*/ 39 w 102"/>
                <a:gd name="T23" fmla="*/ 183 h 276"/>
                <a:gd name="T24" fmla="*/ 39 w 102"/>
                <a:gd name="T25" fmla="*/ 183 h 276"/>
                <a:gd name="T26" fmla="*/ 39 w 102"/>
                <a:gd name="T27" fmla="*/ 132 h 276"/>
                <a:gd name="T28" fmla="*/ 39 w 102"/>
                <a:gd name="T29" fmla="*/ 89 h 276"/>
                <a:gd name="T30" fmla="*/ 40 w 102"/>
                <a:gd name="T31" fmla="*/ 48 h 276"/>
                <a:gd name="T32" fmla="*/ 40 w 102"/>
                <a:gd name="T33" fmla="*/ 48 h 276"/>
                <a:gd name="T34" fmla="*/ 40 w 102"/>
                <a:gd name="T35" fmla="*/ 42 h 276"/>
                <a:gd name="T36" fmla="*/ 40 w 102"/>
                <a:gd name="T37" fmla="*/ 34 h 276"/>
                <a:gd name="T38" fmla="*/ 43 w 102"/>
                <a:gd name="T39" fmla="*/ 25 h 276"/>
                <a:gd name="T40" fmla="*/ 46 w 102"/>
                <a:gd name="T41" fmla="*/ 17 h 276"/>
                <a:gd name="T42" fmla="*/ 48 w 102"/>
                <a:gd name="T43" fmla="*/ 12 h 276"/>
                <a:gd name="T44" fmla="*/ 52 w 102"/>
                <a:gd name="T45" fmla="*/ 9 h 276"/>
                <a:gd name="T46" fmla="*/ 55 w 102"/>
                <a:gd name="T47" fmla="*/ 6 h 276"/>
                <a:gd name="T48" fmla="*/ 58 w 102"/>
                <a:gd name="T49" fmla="*/ 3 h 276"/>
                <a:gd name="T50" fmla="*/ 64 w 102"/>
                <a:gd name="T51" fmla="*/ 2 h 276"/>
                <a:gd name="T52" fmla="*/ 70 w 102"/>
                <a:gd name="T53" fmla="*/ 1 h 276"/>
                <a:gd name="T54" fmla="*/ 70 w 102"/>
                <a:gd name="T55" fmla="*/ 1 h 276"/>
                <a:gd name="T56" fmla="*/ 80 w 102"/>
                <a:gd name="T57" fmla="*/ 0 h 276"/>
                <a:gd name="T58" fmla="*/ 83 w 102"/>
                <a:gd name="T59" fmla="*/ 1 h 276"/>
                <a:gd name="T60" fmla="*/ 86 w 102"/>
                <a:gd name="T61" fmla="*/ 2 h 276"/>
                <a:gd name="T62" fmla="*/ 90 w 102"/>
                <a:gd name="T63" fmla="*/ 4 h 276"/>
                <a:gd name="T64" fmla="*/ 92 w 102"/>
                <a:gd name="T65" fmla="*/ 6 h 276"/>
                <a:gd name="T66" fmla="*/ 95 w 102"/>
                <a:gd name="T67" fmla="*/ 11 h 276"/>
                <a:gd name="T68" fmla="*/ 96 w 102"/>
                <a:gd name="T69" fmla="*/ 18 h 276"/>
                <a:gd name="T70" fmla="*/ 98 w 102"/>
                <a:gd name="T71" fmla="*/ 28 h 276"/>
                <a:gd name="T72" fmla="*/ 99 w 102"/>
                <a:gd name="T73" fmla="*/ 48 h 276"/>
                <a:gd name="T74" fmla="*/ 99 w 102"/>
                <a:gd name="T75" fmla="*/ 48 h 276"/>
                <a:gd name="T76" fmla="*/ 101 w 102"/>
                <a:gd name="T77" fmla="*/ 82 h 276"/>
                <a:gd name="T78" fmla="*/ 102 w 102"/>
                <a:gd name="T79" fmla="*/ 104 h 276"/>
                <a:gd name="T80" fmla="*/ 101 w 102"/>
                <a:gd name="T81" fmla="*/ 129 h 276"/>
                <a:gd name="T82" fmla="*/ 100 w 102"/>
                <a:gd name="T83" fmla="*/ 156 h 276"/>
                <a:gd name="T84" fmla="*/ 98 w 102"/>
                <a:gd name="T85" fmla="*/ 182 h 276"/>
                <a:gd name="T86" fmla="*/ 93 w 102"/>
                <a:gd name="T87" fmla="*/ 208 h 276"/>
                <a:gd name="T88" fmla="*/ 86 w 102"/>
                <a:gd name="T89" fmla="*/ 233 h 276"/>
                <a:gd name="T90" fmla="*/ 86 w 102"/>
                <a:gd name="T91" fmla="*/ 233 h 276"/>
                <a:gd name="T92" fmla="*/ 84 w 102"/>
                <a:gd name="T93" fmla="*/ 239 h 276"/>
                <a:gd name="T94" fmla="*/ 81 w 102"/>
                <a:gd name="T95" fmla="*/ 246 h 276"/>
                <a:gd name="T96" fmla="*/ 76 w 102"/>
                <a:gd name="T97" fmla="*/ 251 h 276"/>
                <a:gd name="T98" fmla="*/ 71 w 102"/>
                <a:gd name="T99" fmla="*/ 257 h 276"/>
                <a:gd name="T100" fmla="*/ 66 w 102"/>
                <a:gd name="T101" fmla="*/ 261 h 276"/>
                <a:gd name="T102" fmla="*/ 59 w 102"/>
                <a:gd name="T103" fmla="*/ 264 h 276"/>
                <a:gd name="T104" fmla="*/ 47 w 102"/>
                <a:gd name="T105" fmla="*/ 269 h 276"/>
                <a:gd name="T106" fmla="*/ 34 w 102"/>
                <a:gd name="T107" fmla="*/ 274 h 276"/>
                <a:gd name="T108" fmla="*/ 21 w 102"/>
                <a:gd name="T109" fmla="*/ 276 h 276"/>
                <a:gd name="T110" fmla="*/ 10 w 102"/>
                <a:gd name="T111" fmla="*/ 276 h 276"/>
                <a:gd name="T112" fmla="*/ 0 w 102"/>
                <a:gd name="T113" fmla="*/ 276 h 276"/>
                <a:gd name="T114" fmla="*/ 0 w 102"/>
                <a:gd name="T1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276">
                  <a:moveTo>
                    <a:pt x="0" y="276"/>
                  </a:moveTo>
                  <a:lnTo>
                    <a:pt x="0" y="276"/>
                  </a:lnTo>
                  <a:lnTo>
                    <a:pt x="7" y="272"/>
                  </a:lnTo>
                  <a:lnTo>
                    <a:pt x="13" y="265"/>
                  </a:lnTo>
                  <a:lnTo>
                    <a:pt x="21" y="257"/>
                  </a:lnTo>
                  <a:lnTo>
                    <a:pt x="28" y="245"/>
                  </a:lnTo>
                  <a:lnTo>
                    <a:pt x="31" y="237"/>
                  </a:lnTo>
                  <a:lnTo>
                    <a:pt x="35" y="228"/>
                  </a:lnTo>
                  <a:lnTo>
                    <a:pt x="37" y="219"/>
                  </a:lnTo>
                  <a:lnTo>
                    <a:pt x="39" y="208"/>
                  </a:lnTo>
                  <a:lnTo>
                    <a:pt x="39" y="196"/>
                  </a:lnTo>
                  <a:lnTo>
                    <a:pt x="39" y="183"/>
                  </a:lnTo>
                  <a:lnTo>
                    <a:pt x="39" y="183"/>
                  </a:lnTo>
                  <a:lnTo>
                    <a:pt x="39" y="132"/>
                  </a:lnTo>
                  <a:lnTo>
                    <a:pt x="39" y="89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2"/>
                  </a:lnTo>
                  <a:lnTo>
                    <a:pt x="40" y="34"/>
                  </a:lnTo>
                  <a:lnTo>
                    <a:pt x="43" y="25"/>
                  </a:lnTo>
                  <a:lnTo>
                    <a:pt x="46" y="17"/>
                  </a:lnTo>
                  <a:lnTo>
                    <a:pt x="48" y="12"/>
                  </a:lnTo>
                  <a:lnTo>
                    <a:pt x="52" y="9"/>
                  </a:lnTo>
                  <a:lnTo>
                    <a:pt x="55" y="6"/>
                  </a:lnTo>
                  <a:lnTo>
                    <a:pt x="58" y="3"/>
                  </a:lnTo>
                  <a:lnTo>
                    <a:pt x="64" y="2"/>
                  </a:lnTo>
                  <a:lnTo>
                    <a:pt x="70" y="1"/>
                  </a:lnTo>
                  <a:lnTo>
                    <a:pt x="70" y="1"/>
                  </a:lnTo>
                  <a:lnTo>
                    <a:pt x="80" y="0"/>
                  </a:lnTo>
                  <a:lnTo>
                    <a:pt x="83" y="1"/>
                  </a:lnTo>
                  <a:lnTo>
                    <a:pt x="86" y="2"/>
                  </a:lnTo>
                  <a:lnTo>
                    <a:pt x="90" y="4"/>
                  </a:lnTo>
                  <a:lnTo>
                    <a:pt x="92" y="6"/>
                  </a:lnTo>
                  <a:lnTo>
                    <a:pt x="95" y="11"/>
                  </a:lnTo>
                  <a:lnTo>
                    <a:pt x="96" y="18"/>
                  </a:lnTo>
                  <a:lnTo>
                    <a:pt x="98" y="28"/>
                  </a:lnTo>
                  <a:lnTo>
                    <a:pt x="99" y="48"/>
                  </a:lnTo>
                  <a:lnTo>
                    <a:pt x="99" y="48"/>
                  </a:lnTo>
                  <a:lnTo>
                    <a:pt x="101" y="82"/>
                  </a:lnTo>
                  <a:lnTo>
                    <a:pt x="102" y="104"/>
                  </a:lnTo>
                  <a:lnTo>
                    <a:pt x="101" y="129"/>
                  </a:lnTo>
                  <a:lnTo>
                    <a:pt x="100" y="156"/>
                  </a:lnTo>
                  <a:lnTo>
                    <a:pt x="98" y="182"/>
                  </a:lnTo>
                  <a:lnTo>
                    <a:pt x="93" y="208"/>
                  </a:lnTo>
                  <a:lnTo>
                    <a:pt x="86" y="233"/>
                  </a:lnTo>
                  <a:lnTo>
                    <a:pt x="86" y="233"/>
                  </a:lnTo>
                  <a:lnTo>
                    <a:pt x="84" y="239"/>
                  </a:lnTo>
                  <a:lnTo>
                    <a:pt x="81" y="246"/>
                  </a:lnTo>
                  <a:lnTo>
                    <a:pt x="76" y="251"/>
                  </a:lnTo>
                  <a:lnTo>
                    <a:pt x="71" y="257"/>
                  </a:lnTo>
                  <a:lnTo>
                    <a:pt x="66" y="261"/>
                  </a:lnTo>
                  <a:lnTo>
                    <a:pt x="59" y="264"/>
                  </a:lnTo>
                  <a:lnTo>
                    <a:pt x="47" y="269"/>
                  </a:lnTo>
                  <a:lnTo>
                    <a:pt x="34" y="274"/>
                  </a:lnTo>
                  <a:lnTo>
                    <a:pt x="21" y="276"/>
                  </a:lnTo>
                  <a:lnTo>
                    <a:pt x="10" y="276"/>
                  </a:lnTo>
                  <a:lnTo>
                    <a:pt x="0" y="276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950"/>
            <p:cNvSpPr>
              <a:spLocks/>
            </p:cNvSpPr>
            <p:nvPr/>
          </p:nvSpPr>
          <p:spPr bwMode="auto">
            <a:xfrm flipH="1">
              <a:off x="8090607" y="3508405"/>
              <a:ext cx="555556" cy="199685"/>
            </a:xfrm>
            <a:custGeom>
              <a:avLst/>
              <a:gdLst>
                <a:gd name="T0" fmla="*/ 224 w 532"/>
                <a:gd name="T1" fmla="*/ 221 h 221"/>
                <a:gd name="T2" fmla="*/ 195 w 532"/>
                <a:gd name="T3" fmla="*/ 214 h 221"/>
                <a:gd name="T4" fmla="*/ 162 w 532"/>
                <a:gd name="T5" fmla="*/ 205 h 221"/>
                <a:gd name="T6" fmla="*/ 127 w 532"/>
                <a:gd name="T7" fmla="*/ 191 h 221"/>
                <a:gd name="T8" fmla="*/ 92 w 532"/>
                <a:gd name="T9" fmla="*/ 174 h 221"/>
                <a:gd name="T10" fmla="*/ 61 w 532"/>
                <a:gd name="T11" fmla="*/ 156 h 221"/>
                <a:gd name="T12" fmla="*/ 34 w 532"/>
                <a:gd name="T13" fmla="*/ 137 h 221"/>
                <a:gd name="T14" fmla="*/ 15 w 532"/>
                <a:gd name="T15" fmla="*/ 117 h 221"/>
                <a:gd name="T16" fmla="*/ 6 w 532"/>
                <a:gd name="T17" fmla="*/ 99 h 221"/>
                <a:gd name="T18" fmla="*/ 1 w 532"/>
                <a:gd name="T19" fmla="*/ 72 h 221"/>
                <a:gd name="T20" fmla="*/ 0 w 532"/>
                <a:gd name="T21" fmla="*/ 54 h 221"/>
                <a:gd name="T22" fmla="*/ 7 w 532"/>
                <a:gd name="T23" fmla="*/ 39 h 221"/>
                <a:gd name="T24" fmla="*/ 24 w 532"/>
                <a:gd name="T25" fmla="*/ 20 h 221"/>
                <a:gd name="T26" fmla="*/ 26 w 532"/>
                <a:gd name="T27" fmla="*/ 18 h 221"/>
                <a:gd name="T28" fmla="*/ 48 w 532"/>
                <a:gd name="T29" fmla="*/ 13 h 221"/>
                <a:gd name="T30" fmla="*/ 105 w 532"/>
                <a:gd name="T31" fmla="*/ 9 h 221"/>
                <a:gd name="T32" fmla="*/ 271 w 532"/>
                <a:gd name="T33" fmla="*/ 3 h 221"/>
                <a:gd name="T34" fmla="*/ 435 w 532"/>
                <a:gd name="T35" fmla="*/ 0 h 221"/>
                <a:gd name="T36" fmla="*/ 505 w 532"/>
                <a:gd name="T37" fmla="*/ 3 h 221"/>
                <a:gd name="T38" fmla="*/ 512 w 532"/>
                <a:gd name="T39" fmla="*/ 5 h 221"/>
                <a:gd name="T40" fmla="*/ 521 w 532"/>
                <a:gd name="T41" fmla="*/ 18 h 221"/>
                <a:gd name="T42" fmla="*/ 529 w 532"/>
                <a:gd name="T43" fmla="*/ 35 h 221"/>
                <a:gd name="T44" fmla="*/ 532 w 532"/>
                <a:gd name="T45" fmla="*/ 46 h 221"/>
                <a:gd name="T46" fmla="*/ 532 w 532"/>
                <a:gd name="T47" fmla="*/ 59 h 221"/>
                <a:gd name="T48" fmla="*/ 527 w 532"/>
                <a:gd name="T49" fmla="*/ 75 h 221"/>
                <a:gd name="T50" fmla="*/ 519 w 532"/>
                <a:gd name="T51" fmla="*/ 93 h 221"/>
                <a:gd name="T52" fmla="*/ 515 w 532"/>
                <a:gd name="T53" fmla="*/ 101 h 221"/>
                <a:gd name="T54" fmla="*/ 497 w 532"/>
                <a:gd name="T55" fmla="*/ 123 h 221"/>
                <a:gd name="T56" fmla="*/ 464 w 532"/>
                <a:gd name="T57" fmla="*/ 148 h 221"/>
                <a:gd name="T58" fmla="*/ 425 w 532"/>
                <a:gd name="T59" fmla="*/ 171 h 221"/>
                <a:gd name="T60" fmla="*/ 381 w 532"/>
                <a:gd name="T61" fmla="*/ 191 h 221"/>
                <a:gd name="T62" fmla="*/ 338 w 532"/>
                <a:gd name="T63" fmla="*/ 206 h 221"/>
                <a:gd name="T64" fmla="*/ 295 w 532"/>
                <a:gd name="T65" fmla="*/ 215 h 221"/>
                <a:gd name="T66" fmla="*/ 256 w 532"/>
                <a:gd name="T67" fmla="*/ 221 h 221"/>
                <a:gd name="T68" fmla="*/ 224 w 532"/>
                <a:gd name="T6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2" h="221">
                  <a:moveTo>
                    <a:pt x="224" y="221"/>
                  </a:moveTo>
                  <a:lnTo>
                    <a:pt x="224" y="221"/>
                  </a:lnTo>
                  <a:lnTo>
                    <a:pt x="211" y="219"/>
                  </a:lnTo>
                  <a:lnTo>
                    <a:pt x="195" y="214"/>
                  </a:lnTo>
                  <a:lnTo>
                    <a:pt x="178" y="210"/>
                  </a:lnTo>
                  <a:lnTo>
                    <a:pt x="162" y="205"/>
                  </a:lnTo>
                  <a:lnTo>
                    <a:pt x="145" y="198"/>
                  </a:lnTo>
                  <a:lnTo>
                    <a:pt x="127" y="191"/>
                  </a:lnTo>
                  <a:lnTo>
                    <a:pt x="109" y="183"/>
                  </a:lnTo>
                  <a:lnTo>
                    <a:pt x="92" y="174"/>
                  </a:lnTo>
                  <a:lnTo>
                    <a:pt x="75" y="166"/>
                  </a:lnTo>
                  <a:lnTo>
                    <a:pt x="61" y="156"/>
                  </a:lnTo>
                  <a:lnTo>
                    <a:pt x="46" y="146"/>
                  </a:lnTo>
                  <a:lnTo>
                    <a:pt x="34" y="137"/>
                  </a:lnTo>
                  <a:lnTo>
                    <a:pt x="24" y="127"/>
                  </a:lnTo>
                  <a:lnTo>
                    <a:pt x="15" y="117"/>
                  </a:lnTo>
                  <a:lnTo>
                    <a:pt x="9" y="107"/>
                  </a:lnTo>
                  <a:lnTo>
                    <a:pt x="6" y="99"/>
                  </a:lnTo>
                  <a:lnTo>
                    <a:pt x="6" y="99"/>
                  </a:lnTo>
                  <a:lnTo>
                    <a:pt x="1" y="72"/>
                  </a:lnTo>
                  <a:lnTo>
                    <a:pt x="0" y="63"/>
                  </a:lnTo>
                  <a:lnTo>
                    <a:pt x="0" y="54"/>
                  </a:lnTo>
                  <a:lnTo>
                    <a:pt x="2" y="48"/>
                  </a:lnTo>
                  <a:lnTo>
                    <a:pt x="7" y="39"/>
                  </a:lnTo>
                  <a:lnTo>
                    <a:pt x="13" y="31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18"/>
                  </a:lnTo>
                  <a:lnTo>
                    <a:pt x="31" y="17"/>
                  </a:lnTo>
                  <a:lnTo>
                    <a:pt x="48" y="13"/>
                  </a:lnTo>
                  <a:lnTo>
                    <a:pt x="74" y="11"/>
                  </a:lnTo>
                  <a:lnTo>
                    <a:pt x="105" y="9"/>
                  </a:lnTo>
                  <a:lnTo>
                    <a:pt x="183" y="5"/>
                  </a:lnTo>
                  <a:lnTo>
                    <a:pt x="271" y="3"/>
                  </a:lnTo>
                  <a:lnTo>
                    <a:pt x="359" y="0"/>
                  </a:lnTo>
                  <a:lnTo>
                    <a:pt x="435" y="0"/>
                  </a:lnTo>
                  <a:lnTo>
                    <a:pt x="489" y="2"/>
                  </a:lnTo>
                  <a:lnTo>
                    <a:pt x="505" y="3"/>
                  </a:lnTo>
                  <a:lnTo>
                    <a:pt x="509" y="4"/>
                  </a:lnTo>
                  <a:lnTo>
                    <a:pt x="512" y="5"/>
                  </a:lnTo>
                  <a:lnTo>
                    <a:pt x="512" y="5"/>
                  </a:lnTo>
                  <a:lnTo>
                    <a:pt x="521" y="18"/>
                  </a:lnTo>
                  <a:lnTo>
                    <a:pt x="525" y="25"/>
                  </a:lnTo>
                  <a:lnTo>
                    <a:pt x="529" y="35"/>
                  </a:lnTo>
                  <a:lnTo>
                    <a:pt x="531" y="40"/>
                  </a:lnTo>
                  <a:lnTo>
                    <a:pt x="532" y="46"/>
                  </a:lnTo>
                  <a:lnTo>
                    <a:pt x="532" y="52"/>
                  </a:lnTo>
                  <a:lnTo>
                    <a:pt x="532" y="59"/>
                  </a:lnTo>
                  <a:lnTo>
                    <a:pt x="529" y="66"/>
                  </a:lnTo>
                  <a:lnTo>
                    <a:pt x="527" y="75"/>
                  </a:lnTo>
                  <a:lnTo>
                    <a:pt x="524" y="84"/>
                  </a:lnTo>
                  <a:lnTo>
                    <a:pt x="519" y="93"/>
                  </a:lnTo>
                  <a:lnTo>
                    <a:pt x="519" y="93"/>
                  </a:lnTo>
                  <a:lnTo>
                    <a:pt x="515" y="101"/>
                  </a:lnTo>
                  <a:lnTo>
                    <a:pt x="509" y="108"/>
                  </a:lnTo>
                  <a:lnTo>
                    <a:pt x="497" y="123"/>
                  </a:lnTo>
                  <a:lnTo>
                    <a:pt x="481" y="135"/>
                  </a:lnTo>
                  <a:lnTo>
                    <a:pt x="464" y="148"/>
                  </a:lnTo>
                  <a:lnTo>
                    <a:pt x="445" y="160"/>
                  </a:lnTo>
                  <a:lnTo>
                    <a:pt x="425" y="171"/>
                  </a:lnTo>
                  <a:lnTo>
                    <a:pt x="404" y="182"/>
                  </a:lnTo>
                  <a:lnTo>
                    <a:pt x="381" y="191"/>
                  </a:lnTo>
                  <a:lnTo>
                    <a:pt x="360" y="198"/>
                  </a:lnTo>
                  <a:lnTo>
                    <a:pt x="338" y="206"/>
                  </a:lnTo>
                  <a:lnTo>
                    <a:pt x="315" y="211"/>
                  </a:lnTo>
                  <a:lnTo>
                    <a:pt x="295" y="215"/>
                  </a:lnTo>
                  <a:lnTo>
                    <a:pt x="275" y="219"/>
                  </a:lnTo>
                  <a:lnTo>
                    <a:pt x="256" y="221"/>
                  </a:lnTo>
                  <a:lnTo>
                    <a:pt x="239" y="221"/>
                  </a:lnTo>
                  <a:lnTo>
                    <a:pt x="224" y="221"/>
                  </a:lnTo>
                  <a:lnTo>
                    <a:pt x="224" y="221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951"/>
            <p:cNvSpPr>
              <a:spLocks/>
            </p:cNvSpPr>
            <p:nvPr/>
          </p:nvSpPr>
          <p:spPr bwMode="auto">
            <a:xfrm flipH="1">
              <a:off x="8103091" y="3421042"/>
              <a:ext cx="536829" cy="249606"/>
            </a:xfrm>
            <a:custGeom>
              <a:avLst/>
              <a:gdLst>
                <a:gd name="T0" fmla="*/ 218 w 516"/>
                <a:gd name="T1" fmla="*/ 284 h 285"/>
                <a:gd name="T2" fmla="*/ 150 w 516"/>
                <a:gd name="T3" fmla="*/ 257 h 285"/>
                <a:gd name="T4" fmla="*/ 89 w 516"/>
                <a:gd name="T5" fmla="*/ 228 h 285"/>
                <a:gd name="T6" fmla="*/ 51 w 516"/>
                <a:gd name="T7" fmla="*/ 207 h 285"/>
                <a:gd name="T8" fmla="*/ 20 w 516"/>
                <a:gd name="T9" fmla="*/ 185 h 285"/>
                <a:gd name="T10" fmla="*/ 5 w 516"/>
                <a:gd name="T11" fmla="*/ 167 h 285"/>
                <a:gd name="T12" fmla="*/ 1 w 516"/>
                <a:gd name="T13" fmla="*/ 156 h 285"/>
                <a:gd name="T14" fmla="*/ 0 w 516"/>
                <a:gd name="T15" fmla="*/ 151 h 285"/>
                <a:gd name="T16" fmla="*/ 3 w 516"/>
                <a:gd name="T17" fmla="*/ 140 h 285"/>
                <a:gd name="T18" fmla="*/ 11 w 516"/>
                <a:gd name="T19" fmla="*/ 128 h 285"/>
                <a:gd name="T20" fmla="*/ 24 w 516"/>
                <a:gd name="T21" fmla="*/ 115 h 285"/>
                <a:gd name="T22" fmla="*/ 61 w 516"/>
                <a:gd name="T23" fmla="*/ 90 h 285"/>
                <a:gd name="T24" fmla="*/ 110 w 516"/>
                <a:gd name="T25" fmla="*/ 64 h 285"/>
                <a:gd name="T26" fmla="*/ 162 w 516"/>
                <a:gd name="T27" fmla="*/ 40 h 285"/>
                <a:gd name="T28" fmla="*/ 216 w 516"/>
                <a:gd name="T29" fmla="*/ 20 h 285"/>
                <a:gd name="T30" fmla="*/ 263 w 516"/>
                <a:gd name="T31" fmla="*/ 6 h 285"/>
                <a:gd name="T32" fmla="*/ 298 w 516"/>
                <a:gd name="T33" fmla="*/ 0 h 285"/>
                <a:gd name="T34" fmla="*/ 310 w 516"/>
                <a:gd name="T35" fmla="*/ 0 h 285"/>
                <a:gd name="T36" fmla="*/ 335 w 516"/>
                <a:gd name="T37" fmla="*/ 5 h 285"/>
                <a:gd name="T38" fmla="*/ 368 w 516"/>
                <a:gd name="T39" fmla="*/ 18 h 285"/>
                <a:gd name="T40" fmla="*/ 405 w 516"/>
                <a:gd name="T41" fmla="*/ 34 h 285"/>
                <a:gd name="T42" fmla="*/ 442 w 516"/>
                <a:gd name="T43" fmla="*/ 55 h 285"/>
                <a:gd name="T44" fmla="*/ 475 w 516"/>
                <a:gd name="T45" fmla="*/ 78 h 285"/>
                <a:gd name="T46" fmla="*/ 501 w 516"/>
                <a:gd name="T47" fmla="*/ 101 h 285"/>
                <a:gd name="T48" fmla="*/ 512 w 516"/>
                <a:gd name="T49" fmla="*/ 119 h 285"/>
                <a:gd name="T50" fmla="*/ 516 w 516"/>
                <a:gd name="T51" fmla="*/ 131 h 285"/>
                <a:gd name="T52" fmla="*/ 516 w 516"/>
                <a:gd name="T53" fmla="*/ 140 h 285"/>
                <a:gd name="T54" fmla="*/ 513 w 516"/>
                <a:gd name="T55" fmla="*/ 146 h 285"/>
                <a:gd name="T56" fmla="*/ 491 w 516"/>
                <a:gd name="T57" fmla="*/ 176 h 285"/>
                <a:gd name="T58" fmla="*/ 461 w 516"/>
                <a:gd name="T59" fmla="*/ 204 h 285"/>
                <a:gd name="T60" fmla="*/ 423 w 516"/>
                <a:gd name="T61" fmla="*/ 229 h 285"/>
                <a:gd name="T62" fmla="*/ 381 w 516"/>
                <a:gd name="T63" fmla="*/ 250 h 285"/>
                <a:gd name="T64" fmla="*/ 338 w 516"/>
                <a:gd name="T65" fmla="*/ 268 h 285"/>
                <a:gd name="T66" fmla="*/ 295 w 516"/>
                <a:gd name="T67" fmla="*/ 278 h 285"/>
                <a:gd name="T68" fmla="*/ 254 w 516"/>
                <a:gd name="T69" fmla="*/ 285 h 285"/>
                <a:gd name="T70" fmla="*/ 218 w 516"/>
                <a:gd name="T71" fmla="*/ 28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6" h="285">
                  <a:moveTo>
                    <a:pt x="218" y="284"/>
                  </a:moveTo>
                  <a:lnTo>
                    <a:pt x="218" y="284"/>
                  </a:lnTo>
                  <a:lnTo>
                    <a:pt x="185" y="271"/>
                  </a:lnTo>
                  <a:lnTo>
                    <a:pt x="150" y="257"/>
                  </a:lnTo>
                  <a:lnTo>
                    <a:pt x="110" y="239"/>
                  </a:lnTo>
                  <a:lnTo>
                    <a:pt x="89" y="228"/>
                  </a:lnTo>
                  <a:lnTo>
                    <a:pt x="69" y="218"/>
                  </a:lnTo>
                  <a:lnTo>
                    <a:pt x="51" y="207"/>
                  </a:lnTo>
                  <a:lnTo>
                    <a:pt x="34" y="195"/>
                  </a:lnTo>
                  <a:lnTo>
                    <a:pt x="20" y="185"/>
                  </a:lnTo>
                  <a:lnTo>
                    <a:pt x="10" y="173"/>
                  </a:lnTo>
                  <a:lnTo>
                    <a:pt x="5" y="167"/>
                  </a:lnTo>
                  <a:lnTo>
                    <a:pt x="2" y="162"/>
                  </a:lnTo>
                  <a:lnTo>
                    <a:pt x="1" y="156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1" y="146"/>
                  </a:lnTo>
                  <a:lnTo>
                    <a:pt x="3" y="140"/>
                  </a:lnTo>
                  <a:lnTo>
                    <a:pt x="6" y="134"/>
                  </a:lnTo>
                  <a:lnTo>
                    <a:pt x="11" y="128"/>
                  </a:lnTo>
                  <a:lnTo>
                    <a:pt x="16" y="122"/>
                  </a:lnTo>
                  <a:lnTo>
                    <a:pt x="24" y="115"/>
                  </a:lnTo>
                  <a:lnTo>
                    <a:pt x="41" y="102"/>
                  </a:lnTo>
                  <a:lnTo>
                    <a:pt x="61" y="90"/>
                  </a:lnTo>
                  <a:lnTo>
                    <a:pt x="85" y="77"/>
                  </a:lnTo>
                  <a:lnTo>
                    <a:pt x="110" y="64"/>
                  </a:lnTo>
                  <a:lnTo>
                    <a:pt x="135" y="52"/>
                  </a:lnTo>
                  <a:lnTo>
                    <a:pt x="162" y="40"/>
                  </a:lnTo>
                  <a:lnTo>
                    <a:pt x="189" y="30"/>
                  </a:lnTo>
                  <a:lnTo>
                    <a:pt x="216" y="20"/>
                  </a:lnTo>
                  <a:lnTo>
                    <a:pt x="240" y="13"/>
                  </a:lnTo>
                  <a:lnTo>
                    <a:pt x="263" y="6"/>
                  </a:lnTo>
                  <a:lnTo>
                    <a:pt x="282" y="2"/>
                  </a:lnTo>
                  <a:lnTo>
                    <a:pt x="298" y="0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22" y="2"/>
                  </a:lnTo>
                  <a:lnTo>
                    <a:pt x="335" y="5"/>
                  </a:lnTo>
                  <a:lnTo>
                    <a:pt x="351" y="11"/>
                  </a:lnTo>
                  <a:lnTo>
                    <a:pt x="368" y="18"/>
                  </a:lnTo>
                  <a:lnTo>
                    <a:pt x="387" y="26"/>
                  </a:lnTo>
                  <a:lnTo>
                    <a:pt x="405" y="34"/>
                  </a:lnTo>
                  <a:lnTo>
                    <a:pt x="424" y="44"/>
                  </a:lnTo>
                  <a:lnTo>
                    <a:pt x="442" y="55"/>
                  </a:lnTo>
                  <a:lnTo>
                    <a:pt x="460" y="67"/>
                  </a:lnTo>
                  <a:lnTo>
                    <a:pt x="475" y="78"/>
                  </a:lnTo>
                  <a:lnTo>
                    <a:pt x="490" y="90"/>
                  </a:lnTo>
                  <a:lnTo>
                    <a:pt x="501" y="101"/>
                  </a:lnTo>
                  <a:lnTo>
                    <a:pt x="510" y="113"/>
                  </a:lnTo>
                  <a:lnTo>
                    <a:pt x="512" y="119"/>
                  </a:lnTo>
                  <a:lnTo>
                    <a:pt x="515" y="124"/>
                  </a:lnTo>
                  <a:lnTo>
                    <a:pt x="516" y="131"/>
                  </a:lnTo>
                  <a:lnTo>
                    <a:pt x="516" y="136"/>
                  </a:lnTo>
                  <a:lnTo>
                    <a:pt x="516" y="140"/>
                  </a:lnTo>
                  <a:lnTo>
                    <a:pt x="513" y="146"/>
                  </a:lnTo>
                  <a:lnTo>
                    <a:pt x="513" y="146"/>
                  </a:lnTo>
                  <a:lnTo>
                    <a:pt x="503" y="161"/>
                  </a:lnTo>
                  <a:lnTo>
                    <a:pt x="491" y="176"/>
                  </a:lnTo>
                  <a:lnTo>
                    <a:pt x="476" y="190"/>
                  </a:lnTo>
                  <a:lnTo>
                    <a:pt x="461" y="204"/>
                  </a:lnTo>
                  <a:lnTo>
                    <a:pt x="443" y="217"/>
                  </a:lnTo>
                  <a:lnTo>
                    <a:pt x="423" y="229"/>
                  </a:lnTo>
                  <a:lnTo>
                    <a:pt x="402" y="240"/>
                  </a:lnTo>
                  <a:lnTo>
                    <a:pt x="381" y="250"/>
                  </a:lnTo>
                  <a:lnTo>
                    <a:pt x="360" y="259"/>
                  </a:lnTo>
                  <a:lnTo>
                    <a:pt x="338" y="268"/>
                  </a:lnTo>
                  <a:lnTo>
                    <a:pt x="316" y="274"/>
                  </a:lnTo>
                  <a:lnTo>
                    <a:pt x="295" y="278"/>
                  </a:lnTo>
                  <a:lnTo>
                    <a:pt x="274" y="283"/>
                  </a:lnTo>
                  <a:lnTo>
                    <a:pt x="254" y="285"/>
                  </a:lnTo>
                  <a:lnTo>
                    <a:pt x="236" y="285"/>
                  </a:lnTo>
                  <a:lnTo>
                    <a:pt x="218" y="284"/>
                  </a:lnTo>
                  <a:lnTo>
                    <a:pt x="218" y="284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952"/>
            <p:cNvSpPr>
              <a:spLocks/>
            </p:cNvSpPr>
            <p:nvPr/>
          </p:nvSpPr>
          <p:spPr bwMode="auto">
            <a:xfrm flipH="1">
              <a:off x="8315326" y="3152716"/>
              <a:ext cx="368290" cy="268327"/>
            </a:xfrm>
            <a:custGeom>
              <a:avLst/>
              <a:gdLst>
                <a:gd name="T0" fmla="*/ 28 w 355"/>
                <a:gd name="T1" fmla="*/ 113 h 300"/>
                <a:gd name="T2" fmla="*/ 43 w 355"/>
                <a:gd name="T3" fmla="*/ 99 h 300"/>
                <a:gd name="T4" fmla="*/ 67 w 355"/>
                <a:gd name="T5" fmla="*/ 82 h 300"/>
                <a:gd name="T6" fmla="*/ 138 w 355"/>
                <a:gd name="T7" fmla="*/ 42 h 300"/>
                <a:gd name="T8" fmla="*/ 178 w 355"/>
                <a:gd name="T9" fmla="*/ 25 h 300"/>
                <a:gd name="T10" fmla="*/ 218 w 355"/>
                <a:gd name="T11" fmla="*/ 11 h 300"/>
                <a:gd name="T12" fmla="*/ 252 w 355"/>
                <a:gd name="T13" fmla="*/ 2 h 300"/>
                <a:gd name="T14" fmla="*/ 279 w 355"/>
                <a:gd name="T15" fmla="*/ 0 h 300"/>
                <a:gd name="T16" fmla="*/ 297 w 355"/>
                <a:gd name="T17" fmla="*/ 1 h 300"/>
                <a:gd name="T18" fmla="*/ 316 w 355"/>
                <a:gd name="T19" fmla="*/ 6 h 300"/>
                <a:gd name="T20" fmla="*/ 336 w 355"/>
                <a:gd name="T21" fmla="*/ 18 h 300"/>
                <a:gd name="T22" fmla="*/ 351 w 355"/>
                <a:gd name="T23" fmla="*/ 42 h 300"/>
                <a:gd name="T24" fmla="*/ 353 w 355"/>
                <a:gd name="T25" fmla="*/ 48 h 300"/>
                <a:gd name="T26" fmla="*/ 355 w 355"/>
                <a:gd name="T27" fmla="*/ 62 h 300"/>
                <a:gd name="T28" fmla="*/ 350 w 355"/>
                <a:gd name="T29" fmla="*/ 90 h 300"/>
                <a:gd name="T30" fmla="*/ 336 w 355"/>
                <a:gd name="T31" fmla="*/ 133 h 300"/>
                <a:gd name="T32" fmla="*/ 315 w 355"/>
                <a:gd name="T33" fmla="*/ 176 h 300"/>
                <a:gd name="T34" fmla="*/ 304 w 355"/>
                <a:gd name="T35" fmla="*/ 194 h 300"/>
                <a:gd name="T36" fmla="*/ 288 w 355"/>
                <a:gd name="T37" fmla="*/ 214 h 300"/>
                <a:gd name="T38" fmla="*/ 265 w 355"/>
                <a:gd name="T39" fmla="*/ 233 h 300"/>
                <a:gd name="T40" fmla="*/ 236 w 355"/>
                <a:gd name="T41" fmla="*/ 252 h 300"/>
                <a:gd name="T42" fmla="*/ 203 w 355"/>
                <a:gd name="T43" fmla="*/ 270 h 300"/>
                <a:gd name="T44" fmla="*/ 167 w 355"/>
                <a:gd name="T45" fmla="*/ 284 h 300"/>
                <a:gd name="T46" fmla="*/ 131 w 355"/>
                <a:gd name="T47" fmla="*/ 295 h 300"/>
                <a:gd name="T48" fmla="*/ 97 w 355"/>
                <a:gd name="T49" fmla="*/ 300 h 300"/>
                <a:gd name="T50" fmla="*/ 64 w 355"/>
                <a:gd name="T51" fmla="*/ 298 h 300"/>
                <a:gd name="T52" fmla="*/ 48 w 355"/>
                <a:gd name="T53" fmla="*/ 295 h 300"/>
                <a:gd name="T54" fmla="*/ 28 w 355"/>
                <a:gd name="T55" fmla="*/ 287 h 300"/>
                <a:gd name="T56" fmla="*/ 16 w 355"/>
                <a:gd name="T57" fmla="*/ 277 h 300"/>
                <a:gd name="T58" fmla="*/ 10 w 355"/>
                <a:gd name="T59" fmla="*/ 268 h 300"/>
                <a:gd name="T60" fmla="*/ 8 w 355"/>
                <a:gd name="T61" fmla="*/ 262 h 300"/>
                <a:gd name="T62" fmla="*/ 2 w 355"/>
                <a:gd name="T63" fmla="*/ 245 h 300"/>
                <a:gd name="T64" fmla="*/ 0 w 355"/>
                <a:gd name="T65" fmla="*/ 224 h 300"/>
                <a:gd name="T66" fmla="*/ 0 w 355"/>
                <a:gd name="T67" fmla="*/ 204 h 300"/>
                <a:gd name="T68" fmla="*/ 9 w 355"/>
                <a:gd name="T69" fmla="*/ 162 h 300"/>
                <a:gd name="T70" fmla="*/ 21 w 355"/>
                <a:gd name="T71" fmla="*/ 126 h 300"/>
                <a:gd name="T72" fmla="*/ 28 w 355"/>
                <a:gd name="T73" fmla="*/ 11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00">
                  <a:moveTo>
                    <a:pt x="28" y="113"/>
                  </a:moveTo>
                  <a:lnTo>
                    <a:pt x="28" y="113"/>
                  </a:lnTo>
                  <a:lnTo>
                    <a:pt x="34" y="107"/>
                  </a:lnTo>
                  <a:lnTo>
                    <a:pt x="43" y="99"/>
                  </a:lnTo>
                  <a:lnTo>
                    <a:pt x="54" y="90"/>
                  </a:lnTo>
                  <a:lnTo>
                    <a:pt x="67" y="82"/>
                  </a:lnTo>
                  <a:lnTo>
                    <a:pt x="100" y="62"/>
                  </a:lnTo>
                  <a:lnTo>
                    <a:pt x="138" y="42"/>
                  </a:lnTo>
                  <a:lnTo>
                    <a:pt x="158" y="33"/>
                  </a:lnTo>
                  <a:lnTo>
                    <a:pt x="178" y="25"/>
                  </a:lnTo>
                  <a:lnTo>
                    <a:pt x="199" y="17"/>
                  </a:lnTo>
                  <a:lnTo>
                    <a:pt x="218" y="11"/>
                  </a:lnTo>
                  <a:lnTo>
                    <a:pt x="236" y="5"/>
                  </a:lnTo>
                  <a:lnTo>
                    <a:pt x="252" y="2"/>
                  </a:lnTo>
                  <a:lnTo>
                    <a:pt x="267" y="0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97" y="1"/>
                  </a:lnTo>
                  <a:lnTo>
                    <a:pt x="307" y="3"/>
                  </a:lnTo>
                  <a:lnTo>
                    <a:pt x="316" y="6"/>
                  </a:lnTo>
                  <a:lnTo>
                    <a:pt x="327" y="11"/>
                  </a:lnTo>
                  <a:lnTo>
                    <a:pt x="336" y="18"/>
                  </a:lnTo>
                  <a:lnTo>
                    <a:pt x="343" y="29"/>
                  </a:lnTo>
                  <a:lnTo>
                    <a:pt x="351" y="42"/>
                  </a:lnTo>
                  <a:lnTo>
                    <a:pt x="351" y="42"/>
                  </a:lnTo>
                  <a:lnTo>
                    <a:pt x="353" y="48"/>
                  </a:lnTo>
                  <a:lnTo>
                    <a:pt x="355" y="55"/>
                  </a:lnTo>
                  <a:lnTo>
                    <a:pt x="355" y="62"/>
                  </a:lnTo>
                  <a:lnTo>
                    <a:pt x="355" y="71"/>
                  </a:lnTo>
                  <a:lnTo>
                    <a:pt x="350" y="90"/>
                  </a:lnTo>
                  <a:lnTo>
                    <a:pt x="344" y="111"/>
                  </a:lnTo>
                  <a:lnTo>
                    <a:pt x="336" y="133"/>
                  </a:lnTo>
                  <a:lnTo>
                    <a:pt x="325" y="154"/>
                  </a:lnTo>
                  <a:lnTo>
                    <a:pt x="315" y="176"/>
                  </a:lnTo>
                  <a:lnTo>
                    <a:pt x="304" y="194"/>
                  </a:lnTo>
                  <a:lnTo>
                    <a:pt x="304" y="194"/>
                  </a:lnTo>
                  <a:lnTo>
                    <a:pt x="296" y="204"/>
                  </a:lnTo>
                  <a:lnTo>
                    <a:pt x="288" y="214"/>
                  </a:lnTo>
                  <a:lnTo>
                    <a:pt x="277" y="223"/>
                  </a:lnTo>
                  <a:lnTo>
                    <a:pt x="265" y="233"/>
                  </a:lnTo>
                  <a:lnTo>
                    <a:pt x="251" y="243"/>
                  </a:lnTo>
                  <a:lnTo>
                    <a:pt x="236" y="252"/>
                  </a:lnTo>
                  <a:lnTo>
                    <a:pt x="220" y="261"/>
                  </a:lnTo>
                  <a:lnTo>
                    <a:pt x="203" y="270"/>
                  </a:lnTo>
                  <a:lnTo>
                    <a:pt x="185" y="277"/>
                  </a:lnTo>
                  <a:lnTo>
                    <a:pt x="167" y="284"/>
                  </a:lnTo>
                  <a:lnTo>
                    <a:pt x="149" y="290"/>
                  </a:lnTo>
                  <a:lnTo>
                    <a:pt x="131" y="295"/>
                  </a:lnTo>
                  <a:lnTo>
                    <a:pt x="113" y="298"/>
                  </a:lnTo>
                  <a:lnTo>
                    <a:pt x="97" y="300"/>
                  </a:lnTo>
                  <a:lnTo>
                    <a:pt x="80" y="300"/>
                  </a:lnTo>
                  <a:lnTo>
                    <a:pt x="64" y="298"/>
                  </a:lnTo>
                  <a:lnTo>
                    <a:pt x="64" y="298"/>
                  </a:lnTo>
                  <a:lnTo>
                    <a:pt x="48" y="295"/>
                  </a:lnTo>
                  <a:lnTo>
                    <a:pt x="37" y="290"/>
                  </a:lnTo>
                  <a:lnTo>
                    <a:pt x="28" y="287"/>
                  </a:lnTo>
                  <a:lnTo>
                    <a:pt x="20" y="283"/>
                  </a:lnTo>
                  <a:lnTo>
                    <a:pt x="16" y="277"/>
                  </a:lnTo>
                  <a:lnTo>
                    <a:pt x="12" y="273"/>
                  </a:lnTo>
                  <a:lnTo>
                    <a:pt x="10" y="268"/>
                  </a:lnTo>
                  <a:lnTo>
                    <a:pt x="8" y="262"/>
                  </a:lnTo>
                  <a:lnTo>
                    <a:pt x="8" y="262"/>
                  </a:lnTo>
                  <a:lnTo>
                    <a:pt x="5" y="254"/>
                  </a:lnTo>
                  <a:lnTo>
                    <a:pt x="2" y="245"/>
                  </a:lnTo>
                  <a:lnTo>
                    <a:pt x="0" y="235"/>
                  </a:lnTo>
                  <a:lnTo>
                    <a:pt x="0" y="224"/>
                  </a:lnTo>
                  <a:lnTo>
                    <a:pt x="0" y="214"/>
                  </a:lnTo>
                  <a:lnTo>
                    <a:pt x="0" y="204"/>
                  </a:lnTo>
                  <a:lnTo>
                    <a:pt x="3" y="182"/>
                  </a:lnTo>
                  <a:lnTo>
                    <a:pt x="9" y="162"/>
                  </a:lnTo>
                  <a:lnTo>
                    <a:pt x="15" y="142"/>
                  </a:lnTo>
                  <a:lnTo>
                    <a:pt x="21" y="126"/>
                  </a:lnTo>
                  <a:lnTo>
                    <a:pt x="28" y="113"/>
                  </a:lnTo>
                  <a:lnTo>
                    <a:pt x="28" y="113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953"/>
            <p:cNvSpPr>
              <a:spLocks/>
            </p:cNvSpPr>
            <p:nvPr/>
          </p:nvSpPr>
          <p:spPr bwMode="auto">
            <a:xfrm flipH="1">
              <a:off x="8309084" y="3165196"/>
              <a:ext cx="349563" cy="255847"/>
            </a:xfrm>
            <a:custGeom>
              <a:avLst/>
              <a:gdLst>
                <a:gd name="T0" fmla="*/ 29 w 335"/>
                <a:gd name="T1" fmla="*/ 114 h 289"/>
                <a:gd name="T2" fmla="*/ 42 w 335"/>
                <a:gd name="T3" fmla="*/ 99 h 289"/>
                <a:gd name="T4" fmla="*/ 67 w 335"/>
                <a:gd name="T5" fmla="*/ 82 h 289"/>
                <a:gd name="T6" fmla="*/ 139 w 335"/>
                <a:gd name="T7" fmla="*/ 43 h 289"/>
                <a:gd name="T8" fmla="*/ 178 w 335"/>
                <a:gd name="T9" fmla="*/ 24 h 289"/>
                <a:gd name="T10" fmla="*/ 217 w 335"/>
                <a:gd name="T11" fmla="*/ 10 h 289"/>
                <a:gd name="T12" fmla="*/ 252 w 335"/>
                <a:gd name="T13" fmla="*/ 2 h 289"/>
                <a:gd name="T14" fmla="*/ 279 w 335"/>
                <a:gd name="T15" fmla="*/ 0 h 289"/>
                <a:gd name="T16" fmla="*/ 295 w 335"/>
                <a:gd name="T17" fmla="*/ 1 h 289"/>
                <a:gd name="T18" fmla="*/ 307 w 335"/>
                <a:gd name="T19" fmla="*/ 5 h 289"/>
                <a:gd name="T20" fmla="*/ 318 w 335"/>
                <a:gd name="T21" fmla="*/ 14 h 289"/>
                <a:gd name="T22" fmla="*/ 328 w 335"/>
                <a:gd name="T23" fmla="*/ 30 h 289"/>
                <a:gd name="T24" fmla="*/ 332 w 335"/>
                <a:gd name="T25" fmla="*/ 36 h 289"/>
                <a:gd name="T26" fmla="*/ 335 w 335"/>
                <a:gd name="T27" fmla="*/ 59 h 289"/>
                <a:gd name="T28" fmla="*/ 333 w 335"/>
                <a:gd name="T29" fmla="*/ 100 h 289"/>
                <a:gd name="T30" fmla="*/ 321 w 335"/>
                <a:gd name="T31" fmla="*/ 143 h 289"/>
                <a:gd name="T32" fmla="*/ 309 w 335"/>
                <a:gd name="T33" fmla="*/ 175 h 289"/>
                <a:gd name="T34" fmla="*/ 304 w 335"/>
                <a:gd name="T35" fmla="*/ 184 h 289"/>
                <a:gd name="T36" fmla="*/ 288 w 335"/>
                <a:gd name="T37" fmla="*/ 203 h 289"/>
                <a:gd name="T38" fmla="*/ 264 w 335"/>
                <a:gd name="T39" fmla="*/ 222 h 289"/>
                <a:gd name="T40" fmla="*/ 235 w 335"/>
                <a:gd name="T41" fmla="*/ 242 h 289"/>
                <a:gd name="T42" fmla="*/ 203 w 335"/>
                <a:gd name="T43" fmla="*/ 259 h 289"/>
                <a:gd name="T44" fmla="*/ 167 w 335"/>
                <a:gd name="T45" fmla="*/ 274 h 289"/>
                <a:gd name="T46" fmla="*/ 131 w 335"/>
                <a:gd name="T47" fmla="*/ 284 h 289"/>
                <a:gd name="T48" fmla="*/ 96 w 335"/>
                <a:gd name="T49" fmla="*/ 289 h 289"/>
                <a:gd name="T50" fmla="*/ 63 w 335"/>
                <a:gd name="T51" fmla="*/ 287 h 289"/>
                <a:gd name="T52" fmla="*/ 49 w 335"/>
                <a:gd name="T53" fmla="*/ 284 h 289"/>
                <a:gd name="T54" fmla="*/ 28 w 335"/>
                <a:gd name="T55" fmla="*/ 276 h 289"/>
                <a:gd name="T56" fmla="*/ 15 w 335"/>
                <a:gd name="T57" fmla="*/ 267 h 289"/>
                <a:gd name="T58" fmla="*/ 10 w 335"/>
                <a:gd name="T59" fmla="*/ 257 h 289"/>
                <a:gd name="T60" fmla="*/ 7 w 335"/>
                <a:gd name="T61" fmla="*/ 251 h 289"/>
                <a:gd name="T62" fmla="*/ 2 w 335"/>
                <a:gd name="T63" fmla="*/ 234 h 289"/>
                <a:gd name="T64" fmla="*/ 0 w 335"/>
                <a:gd name="T65" fmla="*/ 216 h 289"/>
                <a:gd name="T66" fmla="*/ 1 w 335"/>
                <a:gd name="T67" fmla="*/ 196 h 289"/>
                <a:gd name="T68" fmla="*/ 9 w 335"/>
                <a:gd name="T69" fmla="*/ 158 h 289"/>
                <a:gd name="T70" fmla="*/ 22 w 335"/>
                <a:gd name="T71" fmla="*/ 126 h 289"/>
                <a:gd name="T72" fmla="*/ 29 w 335"/>
                <a:gd name="T73" fmla="*/ 11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5" h="289">
                  <a:moveTo>
                    <a:pt x="29" y="114"/>
                  </a:moveTo>
                  <a:lnTo>
                    <a:pt x="29" y="114"/>
                  </a:lnTo>
                  <a:lnTo>
                    <a:pt x="33" y="108"/>
                  </a:lnTo>
                  <a:lnTo>
                    <a:pt x="42" y="99"/>
                  </a:lnTo>
                  <a:lnTo>
                    <a:pt x="53" y="90"/>
                  </a:lnTo>
                  <a:lnTo>
                    <a:pt x="67" y="82"/>
                  </a:lnTo>
                  <a:lnTo>
                    <a:pt x="100" y="62"/>
                  </a:lnTo>
                  <a:lnTo>
                    <a:pt x="139" y="43"/>
                  </a:lnTo>
                  <a:lnTo>
                    <a:pt x="158" y="33"/>
                  </a:lnTo>
                  <a:lnTo>
                    <a:pt x="178" y="24"/>
                  </a:lnTo>
                  <a:lnTo>
                    <a:pt x="198" y="17"/>
                  </a:lnTo>
                  <a:lnTo>
                    <a:pt x="217" y="10"/>
                  </a:lnTo>
                  <a:lnTo>
                    <a:pt x="235" y="5"/>
                  </a:lnTo>
                  <a:lnTo>
                    <a:pt x="252" y="2"/>
                  </a:lnTo>
                  <a:lnTo>
                    <a:pt x="267" y="0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95" y="1"/>
                  </a:lnTo>
                  <a:lnTo>
                    <a:pt x="301" y="2"/>
                  </a:lnTo>
                  <a:lnTo>
                    <a:pt x="307" y="5"/>
                  </a:lnTo>
                  <a:lnTo>
                    <a:pt x="313" y="8"/>
                  </a:lnTo>
                  <a:lnTo>
                    <a:pt x="318" y="14"/>
                  </a:lnTo>
                  <a:lnTo>
                    <a:pt x="324" y="21"/>
                  </a:lnTo>
                  <a:lnTo>
                    <a:pt x="328" y="30"/>
                  </a:lnTo>
                  <a:lnTo>
                    <a:pt x="328" y="30"/>
                  </a:lnTo>
                  <a:lnTo>
                    <a:pt x="332" y="36"/>
                  </a:lnTo>
                  <a:lnTo>
                    <a:pt x="333" y="43"/>
                  </a:lnTo>
                  <a:lnTo>
                    <a:pt x="335" y="59"/>
                  </a:lnTo>
                  <a:lnTo>
                    <a:pt x="335" y="78"/>
                  </a:lnTo>
                  <a:lnTo>
                    <a:pt x="333" y="100"/>
                  </a:lnTo>
                  <a:lnTo>
                    <a:pt x="328" y="122"/>
                  </a:lnTo>
                  <a:lnTo>
                    <a:pt x="321" y="143"/>
                  </a:lnTo>
                  <a:lnTo>
                    <a:pt x="314" y="165"/>
                  </a:lnTo>
                  <a:lnTo>
                    <a:pt x="309" y="175"/>
                  </a:lnTo>
                  <a:lnTo>
                    <a:pt x="304" y="184"/>
                  </a:lnTo>
                  <a:lnTo>
                    <a:pt x="304" y="184"/>
                  </a:lnTo>
                  <a:lnTo>
                    <a:pt x="297" y="193"/>
                  </a:lnTo>
                  <a:lnTo>
                    <a:pt x="288" y="203"/>
                  </a:lnTo>
                  <a:lnTo>
                    <a:pt x="277" y="212"/>
                  </a:lnTo>
                  <a:lnTo>
                    <a:pt x="264" y="222"/>
                  </a:lnTo>
                  <a:lnTo>
                    <a:pt x="251" y="232"/>
                  </a:lnTo>
                  <a:lnTo>
                    <a:pt x="235" y="242"/>
                  </a:lnTo>
                  <a:lnTo>
                    <a:pt x="219" y="250"/>
                  </a:lnTo>
                  <a:lnTo>
                    <a:pt x="203" y="259"/>
                  </a:lnTo>
                  <a:lnTo>
                    <a:pt x="185" y="266"/>
                  </a:lnTo>
                  <a:lnTo>
                    <a:pt x="167" y="274"/>
                  </a:lnTo>
                  <a:lnTo>
                    <a:pt x="149" y="279"/>
                  </a:lnTo>
                  <a:lnTo>
                    <a:pt x="131" y="284"/>
                  </a:lnTo>
                  <a:lnTo>
                    <a:pt x="113" y="287"/>
                  </a:lnTo>
                  <a:lnTo>
                    <a:pt x="96" y="289"/>
                  </a:lnTo>
                  <a:lnTo>
                    <a:pt x="79" y="289"/>
                  </a:lnTo>
                  <a:lnTo>
                    <a:pt x="63" y="287"/>
                  </a:lnTo>
                  <a:lnTo>
                    <a:pt x="63" y="287"/>
                  </a:lnTo>
                  <a:lnTo>
                    <a:pt x="49" y="284"/>
                  </a:lnTo>
                  <a:lnTo>
                    <a:pt x="37" y="280"/>
                  </a:lnTo>
                  <a:lnTo>
                    <a:pt x="28" y="276"/>
                  </a:lnTo>
                  <a:lnTo>
                    <a:pt x="21" y="272"/>
                  </a:lnTo>
                  <a:lnTo>
                    <a:pt x="15" y="267"/>
                  </a:lnTo>
                  <a:lnTo>
                    <a:pt x="12" y="262"/>
                  </a:lnTo>
                  <a:lnTo>
                    <a:pt x="10" y="257"/>
                  </a:lnTo>
                  <a:lnTo>
                    <a:pt x="7" y="251"/>
                  </a:lnTo>
                  <a:lnTo>
                    <a:pt x="7" y="251"/>
                  </a:lnTo>
                  <a:lnTo>
                    <a:pt x="4" y="244"/>
                  </a:lnTo>
                  <a:lnTo>
                    <a:pt x="2" y="234"/>
                  </a:lnTo>
                  <a:lnTo>
                    <a:pt x="0" y="225"/>
                  </a:lnTo>
                  <a:lnTo>
                    <a:pt x="0" y="216"/>
                  </a:lnTo>
                  <a:lnTo>
                    <a:pt x="0" y="206"/>
                  </a:lnTo>
                  <a:lnTo>
                    <a:pt x="1" y="196"/>
                  </a:lnTo>
                  <a:lnTo>
                    <a:pt x="4" y="177"/>
                  </a:lnTo>
                  <a:lnTo>
                    <a:pt x="9" y="158"/>
                  </a:lnTo>
                  <a:lnTo>
                    <a:pt x="15" y="141"/>
                  </a:lnTo>
                  <a:lnTo>
                    <a:pt x="22" y="126"/>
                  </a:lnTo>
                  <a:lnTo>
                    <a:pt x="29" y="114"/>
                  </a:lnTo>
                  <a:lnTo>
                    <a:pt x="29" y="114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954"/>
            <p:cNvSpPr>
              <a:spLocks/>
            </p:cNvSpPr>
            <p:nvPr/>
          </p:nvSpPr>
          <p:spPr bwMode="auto">
            <a:xfrm flipH="1">
              <a:off x="7191729" y="3583287"/>
              <a:ext cx="1466918" cy="561614"/>
            </a:xfrm>
            <a:custGeom>
              <a:avLst/>
              <a:gdLst>
                <a:gd name="T0" fmla="*/ 1003 w 1413"/>
                <a:gd name="T1" fmla="*/ 0 h 630"/>
                <a:gd name="T2" fmla="*/ 1413 w 1413"/>
                <a:gd name="T3" fmla="*/ 187 h 630"/>
                <a:gd name="T4" fmla="*/ 445 w 1413"/>
                <a:gd name="T5" fmla="*/ 630 h 630"/>
                <a:gd name="T6" fmla="*/ 0 w 1413"/>
                <a:gd name="T7" fmla="*/ 427 h 630"/>
                <a:gd name="T8" fmla="*/ 147 w 1413"/>
                <a:gd name="T9" fmla="*/ 360 h 630"/>
                <a:gd name="T10" fmla="*/ 147 w 1413"/>
                <a:gd name="T11" fmla="*/ 360 h 630"/>
                <a:gd name="T12" fmla="*/ 163 w 1413"/>
                <a:gd name="T13" fmla="*/ 366 h 630"/>
                <a:gd name="T14" fmla="*/ 179 w 1413"/>
                <a:gd name="T15" fmla="*/ 371 h 630"/>
                <a:gd name="T16" fmla="*/ 196 w 1413"/>
                <a:gd name="T17" fmla="*/ 374 h 630"/>
                <a:gd name="T18" fmla="*/ 214 w 1413"/>
                <a:gd name="T19" fmla="*/ 379 h 630"/>
                <a:gd name="T20" fmla="*/ 231 w 1413"/>
                <a:gd name="T21" fmla="*/ 381 h 630"/>
                <a:gd name="T22" fmla="*/ 249 w 1413"/>
                <a:gd name="T23" fmla="*/ 383 h 630"/>
                <a:gd name="T24" fmla="*/ 270 w 1413"/>
                <a:gd name="T25" fmla="*/ 384 h 630"/>
                <a:gd name="T26" fmla="*/ 289 w 1413"/>
                <a:gd name="T27" fmla="*/ 385 h 630"/>
                <a:gd name="T28" fmla="*/ 289 w 1413"/>
                <a:gd name="T29" fmla="*/ 385 h 630"/>
                <a:gd name="T30" fmla="*/ 313 w 1413"/>
                <a:gd name="T31" fmla="*/ 384 h 630"/>
                <a:gd name="T32" fmla="*/ 337 w 1413"/>
                <a:gd name="T33" fmla="*/ 382 h 630"/>
                <a:gd name="T34" fmla="*/ 359 w 1413"/>
                <a:gd name="T35" fmla="*/ 380 h 630"/>
                <a:gd name="T36" fmla="*/ 381 w 1413"/>
                <a:gd name="T37" fmla="*/ 376 h 630"/>
                <a:gd name="T38" fmla="*/ 401 w 1413"/>
                <a:gd name="T39" fmla="*/ 370 h 630"/>
                <a:gd name="T40" fmla="*/ 421 w 1413"/>
                <a:gd name="T41" fmla="*/ 364 h 630"/>
                <a:gd name="T42" fmla="*/ 439 w 1413"/>
                <a:gd name="T43" fmla="*/ 357 h 630"/>
                <a:gd name="T44" fmla="*/ 456 w 1413"/>
                <a:gd name="T45" fmla="*/ 349 h 630"/>
                <a:gd name="T46" fmla="*/ 472 w 1413"/>
                <a:gd name="T47" fmla="*/ 340 h 630"/>
                <a:gd name="T48" fmla="*/ 485 w 1413"/>
                <a:gd name="T49" fmla="*/ 330 h 630"/>
                <a:gd name="T50" fmla="*/ 496 w 1413"/>
                <a:gd name="T51" fmla="*/ 320 h 630"/>
                <a:gd name="T52" fmla="*/ 506 w 1413"/>
                <a:gd name="T53" fmla="*/ 310 h 630"/>
                <a:gd name="T54" fmla="*/ 514 w 1413"/>
                <a:gd name="T55" fmla="*/ 298 h 630"/>
                <a:gd name="T56" fmla="*/ 520 w 1413"/>
                <a:gd name="T57" fmla="*/ 286 h 630"/>
                <a:gd name="T58" fmla="*/ 523 w 1413"/>
                <a:gd name="T59" fmla="*/ 274 h 630"/>
                <a:gd name="T60" fmla="*/ 525 w 1413"/>
                <a:gd name="T61" fmla="*/ 261 h 630"/>
                <a:gd name="T62" fmla="*/ 525 w 1413"/>
                <a:gd name="T63" fmla="*/ 261 h 630"/>
                <a:gd name="T64" fmla="*/ 524 w 1413"/>
                <a:gd name="T65" fmla="*/ 251 h 630"/>
                <a:gd name="T66" fmla="*/ 522 w 1413"/>
                <a:gd name="T67" fmla="*/ 243 h 630"/>
                <a:gd name="T68" fmla="*/ 519 w 1413"/>
                <a:gd name="T69" fmla="*/ 233 h 630"/>
                <a:gd name="T70" fmla="*/ 514 w 1413"/>
                <a:gd name="T71" fmla="*/ 224 h 630"/>
                <a:gd name="T72" fmla="*/ 1003 w 1413"/>
                <a:gd name="T73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13" h="630">
                  <a:moveTo>
                    <a:pt x="1003" y="0"/>
                  </a:moveTo>
                  <a:lnTo>
                    <a:pt x="1413" y="187"/>
                  </a:lnTo>
                  <a:lnTo>
                    <a:pt x="445" y="630"/>
                  </a:lnTo>
                  <a:lnTo>
                    <a:pt x="0" y="427"/>
                  </a:lnTo>
                  <a:lnTo>
                    <a:pt x="147" y="360"/>
                  </a:lnTo>
                  <a:lnTo>
                    <a:pt x="147" y="360"/>
                  </a:lnTo>
                  <a:lnTo>
                    <a:pt x="163" y="366"/>
                  </a:lnTo>
                  <a:lnTo>
                    <a:pt x="179" y="371"/>
                  </a:lnTo>
                  <a:lnTo>
                    <a:pt x="196" y="374"/>
                  </a:lnTo>
                  <a:lnTo>
                    <a:pt x="214" y="379"/>
                  </a:lnTo>
                  <a:lnTo>
                    <a:pt x="231" y="381"/>
                  </a:lnTo>
                  <a:lnTo>
                    <a:pt x="249" y="383"/>
                  </a:lnTo>
                  <a:lnTo>
                    <a:pt x="270" y="384"/>
                  </a:lnTo>
                  <a:lnTo>
                    <a:pt x="289" y="385"/>
                  </a:lnTo>
                  <a:lnTo>
                    <a:pt x="289" y="385"/>
                  </a:lnTo>
                  <a:lnTo>
                    <a:pt x="313" y="384"/>
                  </a:lnTo>
                  <a:lnTo>
                    <a:pt x="337" y="382"/>
                  </a:lnTo>
                  <a:lnTo>
                    <a:pt x="359" y="380"/>
                  </a:lnTo>
                  <a:lnTo>
                    <a:pt x="381" y="376"/>
                  </a:lnTo>
                  <a:lnTo>
                    <a:pt x="401" y="370"/>
                  </a:lnTo>
                  <a:lnTo>
                    <a:pt x="421" y="364"/>
                  </a:lnTo>
                  <a:lnTo>
                    <a:pt x="439" y="357"/>
                  </a:lnTo>
                  <a:lnTo>
                    <a:pt x="456" y="349"/>
                  </a:lnTo>
                  <a:lnTo>
                    <a:pt x="472" y="340"/>
                  </a:lnTo>
                  <a:lnTo>
                    <a:pt x="485" y="330"/>
                  </a:lnTo>
                  <a:lnTo>
                    <a:pt x="496" y="320"/>
                  </a:lnTo>
                  <a:lnTo>
                    <a:pt x="506" y="310"/>
                  </a:lnTo>
                  <a:lnTo>
                    <a:pt x="514" y="298"/>
                  </a:lnTo>
                  <a:lnTo>
                    <a:pt x="520" y="286"/>
                  </a:lnTo>
                  <a:lnTo>
                    <a:pt x="523" y="274"/>
                  </a:lnTo>
                  <a:lnTo>
                    <a:pt x="525" y="261"/>
                  </a:lnTo>
                  <a:lnTo>
                    <a:pt x="525" y="261"/>
                  </a:lnTo>
                  <a:lnTo>
                    <a:pt x="524" y="251"/>
                  </a:lnTo>
                  <a:lnTo>
                    <a:pt x="522" y="243"/>
                  </a:lnTo>
                  <a:lnTo>
                    <a:pt x="519" y="233"/>
                  </a:lnTo>
                  <a:lnTo>
                    <a:pt x="514" y="224"/>
                  </a:lnTo>
                  <a:lnTo>
                    <a:pt x="1003" y="0"/>
                  </a:lnTo>
                  <a:close/>
                </a:path>
              </a:pathLst>
            </a:custGeom>
            <a:solidFill>
              <a:srgbClr val="ABD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955"/>
            <p:cNvSpPr>
              <a:spLocks/>
            </p:cNvSpPr>
            <p:nvPr/>
          </p:nvSpPr>
          <p:spPr bwMode="auto">
            <a:xfrm flipH="1">
              <a:off x="7191729" y="3583287"/>
              <a:ext cx="1466918" cy="561614"/>
            </a:xfrm>
            <a:custGeom>
              <a:avLst/>
              <a:gdLst>
                <a:gd name="T0" fmla="*/ 1003 w 1413"/>
                <a:gd name="T1" fmla="*/ 0 h 630"/>
                <a:gd name="T2" fmla="*/ 1413 w 1413"/>
                <a:gd name="T3" fmla="*/ 187 h 630"/>
                <a:gd name="T4" fmla="*/ 445 w 1413"/>
                <a:gd name="T5" fmla="*/ 630 h 630"/>
                <a:gd name="T6" fmla="*/ 0 w 1413"/>
                <a:gd name="T7" fmla="*/ 427 h 630"/>
                <a:gd name="T8" fmla="*/ 147 w 1413"/>
                <a:gd name="T9" fmla="*/ 360 h 630"/>
                <a:gd name="T10" fmla="*/ 147 w 1413"/>
                <a:gd name="T11" fmla="*/ 360 h 630"/>
                <a:gd name="T12" fmla="*/ 163 w 1413"/>
                <a:gd name="T13" fmla="*/ 366 h 630"/>
                <a:gd name="T14" fmla="*/ 179 w 1413"/>
                <a:gd name="T15" fmla="*/ 371 h 630"/>
                <a:gd name="T16" fmla="*/ 196 w 1413"/>
                <a:gd name="T17" fmla="*/ 374 h 630"/>
                <a:gd name="T18" fmla="*/ 214 w 1413"/>
                <a:gd name="T19" fmla="*/ 379 h 630"/>
                <a:gd name="T20" fmla="*/ 231 w 1413"/>
                <a:gd name="T21" fmla="*/ 381 h 630"/>
                <a:gd name="T22" fmla="*/ 249 w 1413"/>
                <a:gd name="T23" fmla="*/ 383 h 630"/>
                <a:gd name="T24" fmla="*/ 270 w 1413"/>
                <a:gd name="T25" fmla="*/ 384 h 630"/>
                <a:gd name="T26" fmla="*/ 289 w 1413"/>
                <a:gd name="T27" fmla="*/ 385 h 630"/>
                <a:gd name="T28" fmla="*/ 289 w 1413"/>
                <a:gd name="T29" fmla="*/ 385 h 630"/>
                <a:gd name="T30" fmla="*/ 313 w 1413"/>
                <a:gd name="T31" fmla="*/ 384 h 630"/>
                <a:gd name="T32" fmla="*/ 337 w 1413"/>
                <a:gd name="T33" fmla="*/ 382 h 630"/>
                <a:gd name="T34" fmla="*/ 359 w 1413"/>
                <a:gd name="T35" fmla="*/ 380 h 630"/>
                <a:gd name="T36" fmla="*/ 381 w 1413"/>
                <a:gd name="T37" fmla="*/ 376 h 630"/>
                <a:gd name="T38" fmla="*/ 401 w 1413"/>
                <a:gd name="T39" fmla="*/ 370 h 630"/>
                <a:gd name="T40" fmla="*/ 421 w 1413"/>
                <a:gd name="T41" fmla="*/ 364 h 630"/>
                <a:gd name="T42" fmla="*/ 439 w 1413"/>
                <a:gd name="T43" fmla="*/ 357 h 630"/>
                <a:gd name="T44" fmla="*/ 456 w 1413"/>
                <a:gd name="T45" fmla="*/ 349 h 630"/>
                <a:gd name="T46" fmla="*/ 472 w 1413"/>
                <a:gd name="T47" fmla="*/ 340 h 630"/>
                <a:gd name="T48" fmla="*/ 485 w 1413"/>
                <a:gd name="T49" fmla="*/ 330 h 630"/>
                <a:gd name="T50" fmla="*/ 496 w 1413"/>
                <a:gd name="T51" fmla="*/ 320 h 630"/>
                <a:gd name="T52" fmla="*/ 506 w 1413"/>
                <a:gd name="T53" fmla="*/ 310 h 630"/>
                <a:gd name="T54" fmla="*/ 514 w 1413"/>
                <a:gd name="T55" fmla="*/ 298 h 630"/>
                <a:gd name="T56" fmla="*/ 520 w 1413"/>
                <a:gd name="T57" fmla="*/ 286 h 630"/>
                <a:gd name="T58" fmla="*/ 523 w 1413"/>
                <a:gd name="T59" fmla="*/ 274 h 630"/>
                <a:gd name="T60" fmla="*/ 525 w 1413"/>
                <a:gd name="T61" fmla="*/ 261 h 630"/>
                <a:gd name="T62" fmla="*/ 525 w 1413"/>
                <a:gd name="T63" fmla="*/ 261 h 630"/>
                <a:gd name="T64" fmla="*/ 524 w 1413"/>
                <a:gd name="T65" fmla="*/ 251 h 630"/>
                <a:gd name="T66" fmla="*/ 522 w 1413"/>
                <a:gd name="T67" fmla="*/ 243 h 630"/>
                <a:gd name="T68" fmla="*/ 519 w 1413"/>
                <a:gd name="T69" fmla="*/ 233 h 630"/>
                <a:gd name="T70" fmla="*/ 514 w 1413"/>
                <a:gd name="T71" fmla="*/ 224 h 630"/>
                <a:gd name="T72" fmla="*/ 1003 w 1413"/>
                <a:gd name="T73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13" h="630">
                  <a:moveTo>
                    <a:pt x="1003" y="0"/>
                  </a:moveTo>
                  <a:lnTo>
                    <a:pt x="1413" y="187"/>
                  </a:lnTo>
                  <a:lnTo>
                    <a:pt x="445" y="630"/>
                  </a:lnTo>
                  <a:lnTo>
                    <a:pt x="0" y="427"/>
                  </a:lnTo>
                  <a:lnTo>
                    <a:pt x="147" y="360"/>
                  </a:lnTo>
                  <a:lnTo>
                    <a:pt x="147" y="360"/>
                  </a:lnTo>
                  <a:lnTo>
                    <a:pt x="163" y="366"/>
                  </a:lnTo>
                  <a:lnTo>
                    <a:pt x="179" y="371"/>
                  </a:lnTo>
                  <a:lnTo>
                    <a:pt x="196" y="374"/>
                  </a:lnTo>
                  <a:lnTo>
                    <a:pt x="214" y="379"/>
                  </a:lnTo>
                  <a:lnTo>
                    <a:pt x="231" y="381"/>
                  </a:lnTo>
                  <a:lnTo>
                    <a:pt x="249" y="383"/>
                  </a:lnTo>
                  <a:lnTo>
                    <a:pt x="270" y="384"/>
                  </a:lnTo>
                  <a:lnTo>
                    <a:pt x="289" y="385"/>
                  </a:lnTo>
                  <a:lnTo>
                    <a:pt x="289" y="385"/>
                  </a:lnTo>
                  <a:lnTo>
                    <a:pt x="313" y="384"/>
                  </a:lnTo>
                  <a:lnTo>
                    <a:pt x="337" y="382"/>
                  </a:lnTo>
                  <a:lnTo>
                    <a:pt x="359" y="380"/>
                  </a:lnTo>
                  <a:lnTo>
                    <a:pt x="381" y="376"/>
                  </a:lnTo>
                  <a:lnTo>
                    <a:pt x="401" y="370"/>
                  </a:lnTo>
                  <a:lnTo>
                    <a:pt x="421" y="364"/>
                  </a:lnTo>
                  <a:lnTo>
                    <a:pt x="439" y="357"/>
                  </a:lnTo>
                  <a:lnTo>
                    <a:pt x="456" y="349"/>
                  </a:lnTo>
                  <a:lnTo>
                    <a:pt x="472" y="340"/>
                  </a:lnTo>
                  <a:lnTo>
                    <a:pt x="485" y="330"/>
                  </a:lnTo>
                  <a:lnTo>
                    <a:pt x="496" y="320"/>
                  </a:lnTo>
                  <a:lnTo>
                    <a:pt x="506" y="310"/>
                  </a:lnTo>
                  <a:lnTo>
                    <a:pt x="514" y="298"/>
                  </a:lnTo>
                  <a:lnTo>
                    <a:pt x="520" y="286"/>
                  </a:lnTo>
                  <a:lnTo>
                    <a:pt x="523" y="274"/>
                  </a:lnTo>
                  <a:lnTo>
                    <a:pt x="525" y="261"/>
                  </a:lnTo>
                  <a:lnTo>
                    <a:pt x="525" y="261"/>
                  </a:lnTo>
                  <a:lnTo>
                    <a:pt x="524" y="251"/>
                  </a:lnTo>
                  <a:lnTo>
                    <a:pt x="522" y="243"/>
                  </a:lnTo>
                  <a:lnTo>
                    <a:pt x="519" y="233"/>
                  </a:lnTo>
                  <a:lnTo>
                    <a:pt x="514" y="224"/>
                  </a:lnTo>
                  <a:lnTo>
                    <a:pt x="10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956"/>
            <p:cNvSpPr>
              <a:spLocks/>
            </p:cNvSpPr>
            <p:nvPr/>
          </p:nvSpPr>
          <p:spPr bwMode="auto">
            <a:xfrm flipH="1">
              <a:off x="8115575" y="3782972"/>
              <a:ext cx="393259" cy="143524"/>
            </a:xfrm>
            <a:custGeom>
              <a:avLst/>
              <a:gdLst>
                <a:gd name="T0" fmla="*/ 367 w 378"/>
                <a:gd name="T1" fmla="*/ 0 h 161"/>
                <a:gd name="T2" fmla="*/ 367 w 378"/>
                <a:gd name="T3" fmla="*/ 0 h 161"/>
                <a:gd name="T4" fmla="*/ 372 w 378"/>
                <a:gd name="T5" fmla="*/ 9 h 161"/>
                <a:gd name="T6" fmla="*/ 375 w 378"/>
                <a:gd name="T7" fmla="*/ 19 h 161"/>
                <a:gd name="T8" fmla="*/ 377 w 378"/>
                <a:gd name="T9" fmla="*/ 27 h 161"/>
                <a:gd name="T10" fmla="*/ 378 w 378"/>
                <a:gd name="T11" fmla="*/ 37 h 161"/>
                <a:gd name="T12" fmla="*/ 378 w 378"/>
                <a:gd name="T13" fmla="*/ 37 h 161"/>
                <a:gd name="T14" fmla="*/ 376 w 378"/>
                <a:gd name="T15" fmla="*/ 50 h 161"/>
                <a:gd name="T16" fmla="*/ 373 w 378"/>
                <a:gd name="T17" fmla="*/ 62 h 161"/>
                <a:gd name="T18" fmla="*/ 367 w 378"/>
                <a:gd name="T19" fmla="*/ 74 h 161"/>
                <a:gd name="T20" fmla="*/ 359 w 378"/>
                <a:gd name="T21" fmla="*/ 86 h 161"/>
                <a:gd name="T22" fmla="*/ 349 w 378"/>
                <a:gd name="T23" fmla="*/ 96 h 161"/>
                <a:gd name="T24" fmla="*/ 338 w 378"/>
                <a:gd name="T25" fmla="*/ 106 h 161"/>
                <a:gd name="T26" fmla="*/ 325 w 378"/>
                <a:gd name="T27" fmla="*/ 116 h 161"/>
                <a:gd name="T28" fmla="*/ 309 w 378"/>
                <a:gd name="T29" fmla="*/ 125 h 161"/>
                <a:gd name="T30" fmla="*/ 292 w 378"/>
                <a:gd name="T31" fmla="*/ 133 h 161"/>
                <a:gd name="T32" fmla="*/ 274 w 378"/>
                <a:gd name="T33" fmla="*/ 140 h 161"/>
                <a:gd name="T34" fmla="*/ 254 w 378"/>
                <a:gd name="T35" fmla="*/ 146 h 161"/>
                <a:gd name="T36" fmla="*/ 234 w 378"/>
                <a:gd name="T37" fmla="*/ 152 h 161"/>
                <a:gd name="T38" fmla="*/ 212 w 378"/>
                <a:gd name="T39" fmla="*/ 156 h 161"/>
                <a:gd name="T40" fmla="*/ 190 w 378"/>
                <a:gd name="T41" fmla="*/ 158 h 161"/>
                <a:gd name="T42" fmla="*/ 166 w 378"/>
                <a:gd name="T43" fmla="*/ 160 h 161"/>
                <a:gd name="T44" fmla="*/ 142 w 378"/>
                <a:gd name="T45" fmla="*/ 161 h 161"/>
                <a:gd name="T46" fmla="*/ 142 w 378"/>
                <a:gd name="T47" fmla="*/ 161 h 161"/>
                <a:gd name="T48" fmla="*/ 123 w 378"/>
                <a:gd name="T49" fmla="*/ 160 h 161"/>
                <a:gd name="T50" fmla="*/ 102 w 378"/>
                <a:gd name="T51" fmla="*/ 159 h 161"/>
                <a:gd name="T52" fmla="*/ 84 w 378"/>
                <a:gd name="T53" fmla="*/ 157 h 161"/>
                <a:gd name="T54" fmla="*/ 67 w 378"/>
                <a:gd name="T55" fmla="*/ 155 h 161"/>
                <a:gd name="T56" fmla="*/ 49 w 378"/>
                <a:gd name="T57" fmla="*/ 150 h 161"/>
                <a:gd name="T58" fmla="*/ 32 w 378"/>
                <a:gd name="T59" fmla="*/ 147 h 161"/>
                <a:gd name="T60" fmla="*/ 16 w 378"/>
                <a:gd name="T61" fmla="*/ 142 h 161"/>
                <a:gd name="T62" fmla="*/ 0 w 378"/>
                <a:gd name="T63" fmla="*/ 136 h 161"/>
                <a:gd name="T64" fmla="*/ 33 w 378"/>
                <a:gd name="T65" fmla="*/ 121 h 161"/>
                <a:gd name="T66" fmla="*/ 33 w 378"/>
                <a:gd name="T67" fmla="*/ 121 h 161"/>
                <a:gd name="T68" fmla="*/ 41 w 378"/>
                <a:gd name="T69" fmla="*/ 119 h 161"/>
                <a:gd name="T70" fmla="*/ 89 w 378"/>
                <a:gd name="T71" fmla="*/ 95 h 161"/>
                <a:gd name="T72" fmla="*/ 141 w 378"/>
                <a:gd name="T73" fmla="*/ 72 h 161"/>
                <a:gd name="T74" fmla="*/ 237 w 378"/>
                <a:gd name="T75" fmla="*/ 120 h 161"/>
                <a:gd name="T76" fmla="*/ 237 w 378"/>
                <a:gd name="T77" fmla="*/ 120 h 161"/>
                <a:gd name="T78" fmla="*/ 245 w 378"/>
                <a:gd name="T79" fmla="*/ 123 h 161"/>
                <a:gd name="T80" fmla="*/ 253 w 378"/>
                <a:gd name="T81" fmla="*/ 125 h 161"/>
                <a:gd name="T82" fmla="*/ 253 w 378"/>
                <a:gd name="T83" fmla="*/ 125 h 161"/>
                <a:gd name="T84" fmla="*/ 263 w 378"/>
                <a:gd name="T85" fmla="*/ 123 h 161"/>
                <a:gd name="T86" fmla="*/ 271 w 378"/>
                <a:gd name="T87" fmla="*/ 120 h 161"/>
                <a:gd name="T88" fmla="*/ 279 w 378"/>
                <a:gd name="T89" fmla="*/ 114 h 161"/>
                <a:gd name="T90" fmla="*/ 282 w 378"/>
                <a:gd name="T91" fmla="*/ 110 h 161"/>
                <a:gd name="T92" fmla="*/ 284 w 378"/>
                <a:gd name="T93" fmla="*/ 106 h 161"/>
                <a:gd name="T94" fmla="*/ 284 w 378"/>
                <a:gd name="T95" fmla="*/ 106 h 161"/>
                <a:gd name="T96" fmla="*/ 286 w 378"/>
                <a:gd name="T97" fmla="*/ 101 h 161"/>
                <a:gd name="T98" fmla="*/ 288 w 378"/>
                <a:gd name="T99" fmla="*/ 94 h 161"/>
                <a:gd name="T100" fmla="*/ 288 w 378"/>
                <a:gd name="T101" fmla="*/ 88 h 161"/>
                <a:gd name="T102" fmla="*/ 286 w 378"/>
                <a:gd name="T103" fmla="*/ 81 h 161"/>
                <a:gd name="T104" fmla="*/ 284 w 378"/>
                <a:gd name="T105" fmla="*/ 75 h 161"/>
                <a:gd name="T106" fmla="*/ 280 w 378"/>
                <a:gd name="T107" fmla="*/ 71 h 161"/>
                <a:gd name="T108" fmla="*/ 275 w 378"/>
                <a:gd name="T109" fmla="*/ 65 h 161"/>
                <a:gd name="T110" fmla="*/ 270 w 378"/>
                <a:gd name="T111" fmla="*/ 62 h 161"/>
                <a:gd name="T112" fmla="*/ 219 w 378"/>
                <a:gd name="T113" fmla="*/ 36 h 161"/>
                <a:gd name="T114" fmla="*/ 263 w 378"/>
                <a:gd name="T115" fmla="*/ 17 h 161"/>
                <a:gd name="T116" fmla="*/ 298 w 378"/>
                <a:gd name="T117" fmla="*/ 33 h 161"/>
                <a:gd name="T118" fmla="*/ 367 w 378"/>
                <a:gd name="T11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8" h="161">
                  <a:moveTo>
                    <a:pt x="367" y="0"/>
                  </a:moveTo>
                  <a:lnTo>
                    <a:pt x="367" y="0"/>
                  </a:lnTo>
                  <a:lnTo>
                    <a:pt x="372" y="9"/>
                  </a:lnTo>
                  <a:lnTo>
                    <a:pt x="375" y="19"/>
                  </a:lnTo>
                  <a:lnTo>
                    <a:pt x="377" y="27"/>
                  </a:lnTo>
                  <a:lnTo>
                    <a:pt x="378" y="37"/>
                  </a:lnTo>
                  <a:lnTo>
                    <a:pt x="378" y="37"/>
                  </a:lnTo>
                  <a:lnTo>
                    <a:pt x="376" y="50"/>
                  </a:lnTo>
                  <a:lnTo>
                    <a:pt x="373" y="62"/>
                  </a:lnTo>
                  <a:lnTo>
                    <a:pt x="367" y="74"/>
                  </a:lnTo>
                  <a:lnTo>
                    <a:pt x="359" y="86"/>
                  </a:lnTo>
                  <a:lnTo>
                    <a:pt x="349" y="96"/>
                  </a:lnTo>
                  <a:lnTo>
                    <a:pt x="338" y="106"/>
                  </a:lnTo>
                  <a:lnTo>
                    <a:pt x="325" y="116"/>
                  </a:lnTo>
                  <a:lnTo>
                    <a:pt x="309" y="125"/>
                  </a:lnTo>
                  <a:lnTo>
                    <a:pt x="292" y="133"/>
                  </a:lnTo>
                  <a:lnTo>
                    <a:pt x="274" y="140"/>
                  </a:lnTo>
                  <a:lnTo>
                    <a:pt x="254" y="146"/>
                  </a:lnTo>
                  <a:lnTo>
                    <a:pt x="234" y="152"/>
                  </a:lnTo>
                  <a:lnTo>
                    <a:pt x="212" y="156"/>
                  </a:lnTo>
                  <a:lnTo>
                    <a:pt x="190" y="158"/>
                  </a:lnTo>
                  <a:lnTo>
                    <a:pt x="166" y="160"/>
                  </a:lnTo>
                  <a:lnTo>
                    <a:pt x="142" y="161"/>
                  </a:lnTo>
                  <a:lnTo>
                    <a:pt x="142" y="161"/>
                  </a:lnTo>
                  <a:lnTo>
                    <a:pt x="123" y="160"/>
                  </a:lnTo>
                  <a:lnTo>
                    <a:pt x="102" y="159"/>
                  </a:lnTo>
                  <a:lnTo>
                    <a:pt x="84" y="157"/>
                  </a:lnTo>
                  <a:lnTo>
                    <a:pt x="67" y="155"/>
                  </a:lnTo>
                  <a:lnTo>
                    <a:pt x="49" y="150"/>
                  </a:lnTo>
                  <a:lnTo>
                    <a:pt x="32" y="147"/>
                  </a:lnTo>
                  <a:lnTo>
                    <a:pt x="16" y="142"/>
                  </a:lnTo>
                  <a:lnTo>
                    <a:pt x="0" y="136"/>
                  </a:lnTo>
                  <a:lnTo>
                    <a:pt x="33" y="121"/>
                  </a:lnTo>
                  <a:lnTo>
                    <a:pt x="33" y="121"/>
                  </a:lnTo>
                  <a:lnTo>
                    <a:pt x="41" y="119"/>
                  </a:lnTo>
                  <a:lnTo>
                    <a:pt x="89" y="95"/>
                  </a:lnTo>
                  <a:lnTo>
                    <a:pt x="141" y="72"/>
                  </a:lnTo>
                  <a:lnTo>
                    <a:pt x="237" y="120"/>
                  </a:lnTo>
                  <a:lnTo>
                    <a:pt x="237" y="120"/>
                  </a:lnTo>
                  <a:lnTo>
                    <a:pt x="245" y="123"/>
                  </a:lnTo>
                  <a:lnTo>
                    <a:pt x="253" y="125"/>
                  </a:lnTo>
                  <a:lnTo>
                    <a:pt x="253" y="125"/>
                  </a:lnTo>
                  <a:lnTo>
                    <a:pt x="263" y="123"/>
                  </a:lnTo>
                  <a:lnTo>
                    <a:pt x="271" y="120"/>
                  </a:lnTo>
                  <a:lnTo>
                    <a:pt x="279" y="114"/>
                  </a:lnTo>
                  <a:lnTo>
                    <a:pt x="282" y="110"/>
                  </a:lnTo>
                  <a:lnTo>
                    <a:pt x="284" y="106"/>
                  </a:lnTo>
                  <a:lnTo>
                    <a:pt x="284" y="106"/>
                  </a:lnTo>
                  <a:lnTo>
                    <a:pt x="286" y="101"/>
                  </a:lnTo>
                  <a:lnTo>
                    <a:pt x="288" y="94"/>
                  </a:lnTo>
                  <a:lnTo>
                    <a:pt x="288" y="88"/>
                  </a:lnTo>
                  <a:lnTo>
                    <a:pt x="286" y="81"/>
                  </a:lnTo>
                  <a:lnTo>
                    <a:pt x="284" y="75"/>
                  </a:lnTo>
                  <a:lnTo>
                    <a:pt x="280" y="71"/>
                  </a:lnTo>
                  <a:lnTo>
                    <a:pt x="275" y="65"/>
                  </a:lnTo>
                  <a:lnTo>
                    <a:pt x="270" y="62"/>
                  </a:lnTo>
                  <a:lnTo>
                    <a:pt x="219" y="36"/>
                  </a:lnTo>
                  <a:lnTo>
                    <a:pt x="263" y="17"/>
                  </a:lnTo>
                  <a:lnTo>
                    <a:pt x="298" y="33"/>
                  </a:lnTo>
                  <a:lnTo>
                    <a:pt x="367" y="0"/>
                  </a:lnTo>
                  <a:close/>
                </a:path>
              </a:pathLst>
            </a:custGeom>
            <a:solidFill>
              <a:srgbClr val="7AC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957"/>
            <p:cNvSpPr>
              <a:spLocks/>
            </p:cNvSpPr>
            <p:nvPr/>
          </p:nvSpPr>
          <p:spPr bwMode="auto">
            <a:xfrm flipH="1">
              <a:off x="8115575" y="3782972"/>
              <a:ext cx="393259" cy="143524"/>
            </a:xfrm>
            <a:custGeom>
              <a:avLst/>
              <a:gdLst>
                <a:gd name="T0" fmla="*/ 367 w 378"/>
                <a:gd name="T1" fmla="*/ 0 h 161"/>
                <a:gd name="T2" fmla="*/ 367 w 378"/>
                <a:gd name="T3" fmla="*/ 0 h 161"/>
                <a:gd name="T4" fmla="*/ 372 w 378"/>
                <a:gd name="T5" fmla="*/ 9 h 161"/>
                <a:gd name="T6" fmla="*/ 375 w 378"/>
                <a:gd name="T7" fmla="*/ 19 h 161"/>
                <a:gd name="T8" fmla="*/ 377 w 378"/>
                <a:gd name="T9" fmla="*/ 27 h 161"/>
                <a:gd name="T10" fmla="*/ 378 w 378"/>
                <a:gd name="T11" fmla="*/ 37 h 161"/>
                <a:gd name="T12" fmla="*/ 378 w 378"/>
                <a:gd name="T13" fmla="*/ 37 h 161"/>
                <a:gd name="T14" fmla="*/ 376 w 378"/>
                <a:gd name="T15" fmla="*/ 50 h 161"/>
                <a:gd name="T16" fmla="*/ 373 w 378"/>
                <a:gd name="T17" fmla="*/ 62 h 161"/>
                <a:gd name="T18" fmla="*/ 367 w 378"/>
                <a:gd name="T19" fmla="*/ 74 h 161"/>
                <a:gd name="T20" fmla="*/ 359 w 378"/>
                <a:gd name="T21" fmla="*/ 86 h 161"/>
                <a:gd name="T22" fmla="*/ 349 w 378"/>
                <a:gd name="T23" fmla="*/ 96 h 161"/>
                <a:gd name="T24" fmla="*/ 338 w 378"/>
                <a:gd name="T25" fmla="*/ 106 h 161"/>
                <a:gd name="T26" fmla="*/ 325 w 378"/>
                <a:gd name="T27" fmla="*/ 116 h 161"/>
                <a:gd name="T28" fmla="*/ 309 w 378"/>
                <a:gd name="T29" fmla="*/ 125 h 161"/>
                <a:gd name="T30" fmla="*/ 292 w 378"/>
                <a:gd name="T31" fmla="*/ 133 h 161"/>
                <a:gd name="T32" fmla="*/ 274 w 378"/>
                <a:gd name="T33" fmla="*/ 140 h 161"/>
                <a:gd name="T34" fmla="*/ 254 w 378"/>
                <a:gd name="T35" fmla="*/ 146 h 161"/>
                <a:gd name="T36" fmla="*/ 234 w 378"/>
                <a:gd name="T37" fmla="*/ 152 h 161"/>
                <a:gd name="T38" fmla="*/ 212 w 378"/>
                <a:gd name="T39" fmla="*/ 156 h 161"/>
                <a:gd name="T40" fmla="*/ 190 w 378"/>
                <a:gd name="T41" fmla="*/ 158 h 161"/>
                <a:gd name="T42" fmla="*/ 166 w 378"/>
                <a:gd name="T43" fmla="*/ 160 h 161"/>
                <a:gd name="T44" fmla="*/ 142 w 378"/>
                <a:gd name="T45" fmla="*/ 161 h 161"/>
                <a:gd name="T46" fmla="*/ 142 w 378"/>
                <a:gd name="T47" fmla="*/ 161 h 161"/>
                <a:gd name="T48" fmla="*/ 123 w 378"/>
                <a:gd name="T49" fmla="*/ 160 h 161"/>
                <a:gd name="T50" fmla="*/ 102 w 378"/>
                <a:gd name="T51" fmla="*/ 159 h 161"/>
                <a:gd name="T52" fmla="*/ 84 w 378"/>
                <a:gd name="T53" fmla="*/ 157 h 161"/>
                <a:gd name="T54" fmla="*/ 67 w 378"/>
                <a:gd name="T55" fmla="*/ 155 h 161"/>
                <a:gd name="T56" fmla="*/ 49 w 378"/>
                <a:gd name="T57" fmla="*/ 150 h 161"/>
                <a:gd name="T58" fmla="*/ 32 w 378"/>
                <a:gd name="T59" fmla="*/ 147 h 161"/>
                <a:gd name="T60" fmla="*/ 16 w 378"/>
                <a:gd name="T61" fmla="*/ 142 h 161"/>
                <a:gd name="T62" fmla="*/ 0 w 378"/>
                <a:gd name="T63" fmla="*/ 136 h 161"/>
                <a:gd name="T64" fmla="*/ 33 w 378"/>
                <a:gd name="T65" fmla="*/ 121 h 161"/>
                <a:gd name="T66" fmla="*/ 33 w 378"/>
                <a:gd name="T67" fmla="*/ 121 h 161"/>
                <a:gd name="T68" fmla="*/ 41 w 378"/>
                <a:gd name="T69" fmla="*/ 119 h 161"/>
                <a:gd name="T70" fmla="*/ 89 w 378"/>
                <a:gd name="T71" fmla="*/ 95 h 161"/>
                <a:gd name="T72" fmla="*/ 141 w 378"/>
                <a:gd name="T73" fmla="*/ 72 h 161"/>
                <a:gd name="T74" fmla="*/ 237 w 378"/>
                <a:gd name="T75" fmla="*/ 120 h 161"/>
                <a:gd name="T76" fmla="*/ 237 w 378"/>
                <a:gd name="T77" fmla="*/ 120 h 161"/>
                <a:gd name="T78" fmla="*/ 245 w 378"/>
                <a:gd name="T79" fmla="*/ 123 h 161"/>
                <a:gd name="T80" fmla="*/ 253 w 378"/>
                <a:gd name="T81" fmla="*/ 125 h 161"/>
                <a:gd name="T82" fmla="*/ 253 w 378"/>
                <a:gd name="T83" fmla="*/ 125 h 161"/>
                <a:gd name="T84" fmla="*/ 263 w 378"/>
                <a:gd name="T85" fmla="*/ 123 h 161"/>
                <a:gd name="T86" fmla="*/ 271 w 378"/>
                <a:gd name="T87" fmla="*/ 120 h 161"/>
                <a:gd name="T88" fmla="*/ 279 w 378"/>
                <a:gd name="T89" fmla="*/ 114 h 161"/>
                <a:gd name="T90" fmla="*/ 282 w 378"/>
                <a:gd name="T91" fmla="*/ 110 h 161"/>
                <a:gd name="T92" fmla="*/ 284 w 378"/>
                <a:gd name="T93" fmla="*/ 106 h 161"/>
                <a:gd name="T94" fmla="*/ 284 w 378"/>
                <a:gd name="T95" fmla="*/ 106 h 161"/>
                <a:gd name="T96" fmla="*/ 286 w 378"/>
                <a:gd name="T97" fmla="*/ 101 h 161"/>
                <a:gd name="T98" fmla="*/ 288 w 378"/>
                <a:gd name="T99" fmla="*/ 94 h 161"/>
                <a:gd name="T100" fmla="*/ 288 w 378"/>
                <a:gd name="T101" fmla="*/ 88 h 161"/>
                <a:gd name="T102" fmla="*/ 286 w 378"/>
                <a:gd name="T103" fmla="*/ 81 h 161"/>
                <a:gd name="T104" fmla="*/ 284 w 378"/>
                <a:gd name="T105" fmla="*/ 75 h 161"/>
                <a:gd name="T106" fmla="*/ 280 w 378"/>
                <a:gd name="T107" fmla="*/ 71 h 161"/>
                <a:gd name="T108" fmla="*/ 275 w 378"/>
                <a:gd name="T109" fmla="*/ 65 h 161"/>
                <a:gd name="T110" fmla="*/ 270 w 378"/>
                <a:gd name="T111" fmla="*/ 62 h 161"/>
                <a:gd name="T112" fmla="*/ 219 w 378"/>
                <a:gd name="T113" fmla="*/ 36 h 161"/>
                <a:gd name="T114" fmla="*/ 263 w 378"/>
                <a:gd name="T115" fmla="*/ 17 h 161"/>
                <a:gd name="T116" fmla="*/ 298 w 378"/>
                <a:gd name="T117" fmla="*/ 33 h 161"/>
                <a:gd name="T118" fmla="*/ 367 w 378"/>
                <a:gd name="T11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8" h="161">
                  <a:moveTo>
                    <a:pt x="367" y="0"/>
                  </a:moveTo>
                  <a:lnTo>
                    <a:pt x="367" y="0"/>
                  </a:lnTo>
                  <a:lnTo>
                    <a:pt x="372" y="9"/>
                  </a:lnTo>
                  <a:lnTo>
                    <a:pt x="375" y="19"/>
                  </a:lnTo>
                  <a:lnTo>
                    <a:pt x="377" y="27"/>
                  </a:lnTo>
                  <a:lnTo>
                    <a:pt x="378" y="37"/>
                  </a:lnTo>
                  <a:lnTo>
                    <a:pt x="378" y="37"/>
                  </a:lnTo>
                  <a:lnTo>
                    <a:pt x="376" y="50"/>
                  </a:lnTo>
                  <a:lnTo>
                    <a:pt x="373" y="62"/>
                  </a:lnTo>
                  <a:lnTo>
                    <a:pt x="367" y="74"/>
                  </a:lnTo>
                  <a:lnTo>
                    <a:pt x="359" y="86"/>
                  </a:lnTo>
                  <a:lnTo>
                    <a:pt x="349" y="96"/>
                  </a:lnTo>
                  <a:lnTo>
                    <a:pt x="338" y="106"/>
                  </a:lnTo>
                  <a:lnTo>
                    <a:pt x="325" y="116"/>
                  </a:lnTo>
                  <a:lnTo>
                    <a:pt x="309" y="125"/>
                  </a:lnTo>
                  <a:lnTo>
                    <a:pt x="292" y="133"/>
                  </a:lnTo>
                  <a:lnTo>
                    <a:pt x="274" y="140"/>
                  </a:lnTo>
                  <a:lnTo>
                    <a:pt x="254" y="146"/>
                  </a:lnTo>
                  <a:lnTo>
                    <a:pt x="234" y="152"/>
                  </a:lnTo>
                  <a:lnTo>
                    <a:pt x="212" y="156"/>
                  </a:lnTo>
                  <a:lnTo>
                    <a:pt x="190" y="158"/>
                  </a:lnTo>
                  <a:lnTo>
                    <a:pt x="166" y="160"/>
                  </a:lnTo>
                  <a:lnTo>
                    <a:pt x="142" y="161"/>
                  </a:lnTo>
                  <a:lnTo>
                    <a:pt x="142" y="161"/>
                  </a:lnTo>
                  <a:lnTo>
                    <a:pt x="123" y="160"/>
                  </a:lnTo>
                  <a:lnTo>
                    <a:pt x="102" y="159"/>
                  </a:lnTo>
                  <a:lnTo>
                    <a:pt x="84" y="157"/>
                  </a:lnTo>
                  <a:lnTo>
                    <a:pt x="67" y="155"/>
                  </a:lnTo>
                  <a:lnTo>
                    <a:pt x="49" y="150"/>
                  </a:lnTo>
                  <a:lnTo>
                    <a:pt x="32" y="147"/>
                  </a:lnTo>
                  <a:lnTo>
                    <a:pt x="16" y="142"/>
                  </a:lnTo>
                  <a:lnTo>
                    <a:pt x="0" y="136"/>
                  </a:lnTo>
                  <a:lnTo>
                    <a:pt x="33" y="121"/>
                  </a:lnTo>
                  <a:lnTo>
                    <a:pt x="33" y="121"/>
                  </a:lnTo>
                  <a:lnTo>
                    <a:pt x="41" y="119"/>
                  </a:lnTo>
                  <a:lnTo>
                    <a:pt x="89" y="95"/>
                  </a:lnTo>
                  <a:lnTo>
                    <a:pt x="141" y="72"/>
                  </a:lnTo>
                  <a:lnTo>
                    <a:pt x="237" y="120"/>
                  </a:lnTo>
                  <a:lnTo>
                    <a:pt x="237" y="120"/>
                  </a:lnTo>
                  <a:lnTo>
                    <a:pt x="245" y="123"/>
                  </a:lnTo>
                  <a:lnTo>
                    <a:pt x="253" y="125"/>
                  </a:lnTo>
                  <a:lnTo>
                    <a:pt x="253" y="125"/>
                  </a:lnTo>
                  <a:lnTo>
                    <a:pt x="263" y="123"/>
                  </a:lnTo>
                  <a:lnTo>
                    <a:pt x="271" y="120"/>
                  </a:lnTo>
                  <a:lnTo>
                    <a:pt x="279" y="114"/>
                  </a:lnTo>
                  <a:lnTo>
                    <a:pt x="282" y="110"/>
                  </a:lnTo>
                  <a:lnTo>
                    <a:pt x="284" y="106"/>
                  </a:lnTo>
                  <a:lnTo>
                    <a:pt x="284" y="106"/>
                  </a:lnTo>
                  <a:lnTo>
                    <a:pt x="286" y="101"/>
                  </a:lnTo>
                  <a:lnTo>
                    <a:pt x="288" y="94"/>
                  </a:lnTo>
                  <a:lnTo>
                    <a:pt x="288" y="88"/>
                  </a:lnTo>
                  <a:lnTo>
                    <a:pt x="286" y="81"/>
                  </a:lnTo>
                  <a:lnTo>
                    <a:pt x="284" y="75"/>
                  </a:lnTo>
                  <a:lnTo>
                    <a:pt x="280" y="71"/>
                  </a:lnTo>
                  <a:lnTo>
                    <a:pt x="275" y="65"/>
                  </a:lnTo>
                  <a:lnTo>
                    <a:pt x="270" y="62"/>
                  </a:lnTo>
                  <a:lnTo>
                    <a:pt x="219" y="36"/>
                  </a:lnTo>
                  <a:lnTo>
                    <a:pt x="263" y="17"/>
                  </a:lnTo>
                  <a:lnTo>
                    <a:pt x="298" y="33"/>
                  </a:lnTo>
                  <a:lnTo>
                    <a:pt x="3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958"/>
            <p:cNvSpPr>
              <a:spLocks/>
            </p:cNvSpPr>
            <p:nvPr/>
          </p:nvSpPr>
          <p:spPr bwMode="auto">
            <a:xfrm flipH="1">
              <a:off x="8415201" y="3870334"/>
              <a:ext cx="62422" cy="24961"/>
            </a:xfrm>
            <a:custGeom>
              <a:avLst/>
              <a:gdLst>
                <a:gd name="T0" fmla="*/ 56 w 56"/>
                <a:gd name="T1" fmla="*/ 0 h 26"/>
                <a:gd name="T2" fmla="*/ 8 w 56"/>
                <a:gd name="T3" fmla="*/ 24 h 26"/>
                <a:gd name="T4" fmla="*/ 8 w 56"/>
                <a:gd name="T5" fmla="*/ 24 h 26"/>
                <a:gd name="T6" fmla="*/ 0 w 56"/>
                <a:gd name="T7" fmla="*/ 26 h 26"/>
                <a:gd name="T8" fmla="*/ 56 w 5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6">
                  <a:moveTo>
                    <a:pt x="56" y="0"/>
                  </a:moveTo>
                  <a:lnTo>
                    <a:pt x="8" y="24"/>
                  </a:lnTo>
                  <a:lnTo>
                    <a:pt x="8" y="24"/>
                  </a:lnTo>
                  <a:lnTo>
                    <a:pt x="0" y="26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26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959"/>
            <p:cNvSpPr>
              <a:spLocks/>
            </p:cNvSpPr>
            <p:nvPr/>
          </p:nvSpPr>
          <p:spPr bwMode="auto">
            <a:xfrm flipH="1">
              <a:off x="8415201" y="3870334"/>
              <a:ext cx="62422" cy="24961"/>
            </a:xfrm>
            <a:custGeom>
              <a:avLst/>
              <a:gdLst>
                <a:gd name="T0" fmla="*/ 56 w 56"/>
                <a:gd name="T1" fmla="*/ 0 h 26"/>
                <a:gd name="T2" fmla="*/ 8 w 56"/>
                <a:gd name="T3" fmla="*/ 24 h 26"/>
                <a:gd name="T4" fmla="*/ 8 w 56"/>
                <a:gd name="T5" fmla="*/ 24 h 26"/>
                <a:gd name="T6" fmla="*/ 0 w 56"/>
                <a:gd name="T7" fmla="*/ 26 h 26"/>
                <a:gd name="T8" fmla="*/ 56 w 5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6">
                  <a:moveTo>
                    <a:pt x="56" y="0"/>
                  </a:moveTo>
                  <a:lnTo>
                    <a:pt x="8" y="24"/>
                  </a:lnTo>
                  <a:lnTo>
                    <a:pt x="8" y="24"/>
                  </a:lnTo>
                  <a:lnTo>
                    <a:pt x="0" y="26"/>
                  </a:lnTo>
                  <a:lnTo>
                    <a:pt x="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960"/>
            <p:cNvSpPr>
              <a:spLocks/>
            </p:cNvSpPr>
            <p:nvPr/>
          </p:nvSpPr>
          <p:spPr bwMode="auto">
            <a:xfrm flipH="1">
              <a:off x="8209209" y="3814173"/>
              <a:ext cx="156055" cy="81122"/>
            </a:xfrm>
            <a:custGeom>
              <a:avLst/>
              <a:gdLst>
                <a:gd name="T0" fmla="*/ 78 w 147"/>
                <a:gd name="T1" fmla="*/ 0 h 89"/>
                <a:gd name="T2" fmla="*/ 129 w 147"/>
                <a:gd name="T3" fmla="*/ 26 h 89"/>
                <a:gd name="T4" fmla="*/ 129 w 147"/>
                <a:gd name="T5" fmla="*/ 26 h 89"/>
                <a:gd name="T6" fmla="*/ 134 w 147"/>
                <a:gd name="T7" fmla="*/ 29 h 89"/>
                <a:gd name="T8" fmla="*/ 139 w 147"/>
                <a:gd name="T9" fmla="*/ 35 h 89"/>
                <a:gd name="T10" fmla="*/ 143 w 147"/>
                <a:gd name="T11" fmla="*/ 39 h 89"/>
                <a:gd name="T12" fmla="*/ 145 w 147"/>
                <a:gd name="T13" fmla="*/ 45 h 89"/>
                <a:gd name="T14" fmla="*/ 147 w 147"/>
                <a:gd name="T15" fmla="*/ 52 h 89"/>
                <a:gd name="T16" fmla="*/ 147 w 147"/>
                <a:gd name="T17" fmla="*/ 58 h 89"/>
                <a:gd name="T18" fmla="*/ 145 w 147"/>
                <a:gd name="T19" fmla="*/ 65 h 89"/>
                <a:gd name="T20" fmla="*/ 143 w 147"/>
                <a:gd name="T21" fmla="*/ 70 h 89"/>
                <a:gd name="T22" fmla="*/ 143 w 147"/>
                <a:gd name="T23" fmla="*/ 70 h 89"/>
                <a:gd name="T24" fmla="*/ 141 w 147"/>
                <a:gd name="T25" fmla="*/ 74 h 89"/>
                <a:gd name="T26" fmla="*/ 138 w 147"/>
                <a:gd name="T27" fmla="*/ 78 h 89"/>
                <a:gd name="T28" fmla="*/ 130 w 147"/>
                <a:gd name="T29" fmla="*/ 84 h 89"/>
                <a:gd name="T30" fmla="*/ 122 w 147"/>
                <a:gd name="T31" fmla="*/ 87 h 89"/>
                <a:gd name="T32" fmla="*/ 112 w 147"/>
                <a:gd name="T33" fmla="*/ 89 h 89"/>
                <a:gd name="T34" fmla="*/ 112 w 147"/>
                <a:gd name="T35" fmla="*/ 89 h 89"/>
                <a:gd name="T36" fmla="*/ 104 w 147"/>
                <a:gd name="T37" fmla="*/ 87 h 89"/>
                <a:gd name="T38" fmla="*/ 96 w 147"/>
                <a:gd name="T39" fmla="*/ 84 h 89"/>
                <a:gd name="T40" fmla="*/ 0 w 147"/>
                <a:gd name="T41" fmla="*/ 36 h 89"/>
                <a:gd name="T42" fmla="*/ 78 w 147"/>
                <a:gd name="T4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7" h="89">
                  <a:moveTo>
                    <a:pt x="78" y="0"/>
                  </a:moveTo>
                  <a:lnTo>
                    <a:pt x="129" y="26"/>
                  </a:lnTo>
                  <a:lnTo>
                    <a:pt x="129" y="26"/>
                  </a:lnTo>
                  <a:lnTo>
                    <a:pt x="134" y="29"/>
                  </a:lnTo>
                  <a:lnTo>
                    <a:pt x="139" y="35"/>
                  </a:lnTo>
                  <a:lnTo>
                    <a:pt x="143" y="39"/>
                  </a:lnTo>
                  <a:lnTo>
                    <a:pt x="145" y="45"/>
                  </a:lnTo>
                  <a:lnTo>
                    <a:pt x="147" y="52"/>
                  </a:lnTo>
                  <a:lnTo>
                    <a:pt x="147" y="58"/>
                  </a:lnTo>
                  <a:lnTo>
                    <a:pt x="145" y="65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1" y="74"/>
                  </a:lnTo>
                  <a:lnTo>
                    <a:pt x="138" y="78"/>
                  </a:lnTo>
                  <a:lnTo>
                    <a:pt x="130" y="84"/>
                  </a:lnTo>
                  <a:lnTo>
                    <a:pt x="122" y="87"/>
                  </a:lnTo>
                  <a:lnTo>
                    <a:pt x="112" y="89"/>
                  </a:lnTo>
                  <a:lnTo>
                    <a:pt x="112" y="89"/>
                  </a:lnTo>
                  <a:lnTo>
                    <a:pt x="104" y="87"/>
                  </a:lnTo>
                  <a:lnTo>
                    <a:pt x="96" y="84"/>
                  </a:lnTo>
                  <a:lnTo>
                    <a:pt x="0" y="36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26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961"/>
            <p:cNvSpPr>
              <a:spLocks/>
            </p:cNvSpPr>
            <p:nvPr/>
          </p:nvSpPr>
          <p:spPr bwMode="auto">
            <a:xfrm flipH="1">
              <a:off x="8209209" y="3814173"/>
              <a:ext cx="156055" cy="81122"/>
            </a:xfrm>
            <a:custGeom>
              <a:avLst/>
              <a:gdLst>
                <a:gd name="T0" fmla="*/ 78 w 147"/>
                <a:gd name="T1" fmla="*/ 0 h 89"/>
                <a:gd name="T2" fmla="*/ 129 w 147"/>
                <a:gd name="T3" fmla="*/ 26 h 89"/>
                <a:gd name="T4" fmla="*/ 129 w 147"/>
                <a:gd name="T5" fmla="*/ 26 h 89"/>
                <a:gd name="T6" fmla="*/ 134 w 147"/>
                <a:gd name="T7" fmla="*/ 29 h 89"/>
                <a:gd name="T8" fmla="*/ 139 w 147"/>
                <a:gd name="T9" fmla="*/ 35 h 89"/>
                <a:gd name="T10" fmla="*/ 143 w 147"/>
                <a:gd name="T11" fmla="*/ 39 h 89"/>
                <a:gd name="T12" fmla="*/ 145 w 147"/>
                <a:gd name="T13" fmla="*/ 45 h 89"/>
                <a:gd name="T14" fmla="*/ 147 w 147"/>
                <a:gd name="T15" fmla="*/ 52 h 89"/>
                <a:gd name="T16" fmla="*/ 147 w 147"/>
                <a:gd name="T17" fmla="*/ 58 h 89"/>
                <a:gd name="T18" fmla="*/ 145 w 147"/>
                <a:gd name="T19" fmla="*/ 65 h 89"/>
                <a:gd name="T20" fmla="*/ 143 w 147"/>
                <a:gd name="T21" fmla="*/ 70 h 89"/>
                <a:gd name="T22" fmla="*/ 143 w 147"/>
                <a:gd name="T23" fmla="*/ 70 h 89"/>
                <a:gd name="T24" fmla="*/ 141 w 147"/>
                <a:gd name="T25" fmla="*/ 74 h 89"/>
                <a:gd name="T26" fmla="*/ 138 w 147"/>
                <a:gd name="T27" fmla="*/ 78 h 89"/>
                <a:gd name="T28" fmla="*/ 130 w 147"/>
                <a:gd name="T29" fmla="*/ 84 h 89"/>
                <a:gd name="T30" fmla="*/ 122 w 147"/>
                <a:gd name="T31" fmla="*/ 87 h 89"/>
                <a:gd name="T32" fmla="*/ 112 w 147"/>
                <a:gd name="T33" fmla="*/ 89 h 89"/>
                <a:gd name="T34" fmla="*/ 112 w 147"/>
                <a:gd name="T35" fmla="*/ 89 h 89"/>
                <a:gd name="T36" fmla="*/ 104 w 147"/>
                <a:gd name="T37" fmla="*/ 87 h 89"/>
                <a:gd name="T38" fmla="*/ 96 w 147"/>
                <a:gd name="T39" fmla="*/ 84 h 89"/>
                <a:gd name="T40" fmla="*/ 0 w 147"/>
                <a:gd name="T41" fmla="*/ 36 h 89"/>
                <a:gd name="T42" fmla="*/ 78 w 147"/>
                <a:gd name="T4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7" h="89">
                  <a:moveTo>
                    <a:pt x="78" y="0"/>
                  </a:moveTo>
                  <a:lnTo>
                    <a:pt x="129" y="26"/>
                  </a:lnTo>
                  <a:lnTo>
                    <a:pt x="129" y="26"/>
                  </a:lnTo>
                  <a:lnTo>
                    <a:pt x="134" y="29"/>
                  </a:lnTo>
                  <a:lnTo>
                    <a:pt x="139" y="35"/>
                  </a:lnTo>
                  <a:lnTo>
                    <a:pt x="143" y="39"/>
                  </a:lnTo>
                  <a:lnTo>
                    <a:pt x="145" y="45"/>
                  </a:lnTo>
                  <a:lnTo>
                    <a:pt x="147" y="52"/>
                  </a:lnTo>
                  <a:lnTo>
                    <a:pt x="147" y="58"/>
                  </a:lnTo>
                  <a:lnTo>
                    <a:pt x="145" y="65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1" y="74"/>
                  </a:lnTo>
                  <a:lnTo>
                    <a:pt x="138" y="78"/>
                  </a:lnTo>
                  <a:lnTo>
                    <a:pt x="130" y="84"/>
                  </a:lnTo>
                  <a:lnTo>
                    <a:pt x="122" y="87"/>
                  </a:lnTo>
                  <a:lnTo>
                    <a:pt x="112" y="89"/>
                  </a:lnTo>
                  <a:lnTo>
                    <a:pt x="112" y="89"/>
                  </a:lnTo>
                  <a:lnTo>
                    <a:pt x="104" y="87"/>
                  </a:lnTo>
                  <a:lnTo>
                    <a:pt x="96" y="84"/>
                  </a:lnTo>
                  <a:lnTo>
                    <a:pt x="0" y="36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962"/>
            <p:cNvSpPr>
              <a:spLocks/>
            </p:cNvSpPr>
            <p:nvPr/>
          </p:nvSpPr>
          <p:spPr bwMode="auto">
            <a:xfrm flipH="1">
              <a:off x="8165513" y="3240078"/>
              <a:ext cx="124844" cy="149764"/>
            </a:xfrm>
            <a:custGeom>
              <a:avLst/>
              <a:gdLst>
                <a:gd name="T0" fmla="*/ 15 w 122"/>
                <a:gd name="T1" fmla="*/ 167 h 167"/>
                <a:gd name="T2" fmla="*/ 15 w 122"/>
                <a:gd name="T3" fmla="*/ 167 h 167"/>
                <a:gd name="T4" fmla="*/ 8 w 122"/>
                <a:gd name="T5" fmla="*/ 132 h 167"/>
                <a:gd name="T6" fmla="*/ 3 w 122"/>
                <a:gd name="T7" fmla="*/ 104 h 167"/>
                <a:gd name="T8" fmla="*/ 0 w 122"/>
                <a:gd name="T9" fmla="*/ 78 h 167"/>
                <a:gd name="T10" fmla="*/ 0 w 122"/>
                <a:gd name="T11" fmla="*/ 78 h 167"/>
                <a:gd name="T12" fmla="*/ 0 w 122"/>
                <a:gd name="T13" fmla="*/ 65 h 167"/>
                <a:gd name="T14" fmla="*/ 0 w 122"/>
                <a:gd name="T15" fmla="*/ 53 h 167"/>
                <a:gd name="T16" fmla="*/ 3 w 122"/>
                <a:gd name="T17" fmla="*/ 38 h 167"/>
                <a:gd name="T18" fmla="*/ 6 w 122"/>
                <a:gd name="T19" fmla="*/ 32 h 167"/>
                <a:gd name="T20" fmla="*/ 9 w 122"/>
                <a:gd name="T21" fmla="*/ 24 h 167"/>
                <a:gd name="T22" fmla="*/ 13 w 122"/>
                <a:gd name="T23" fmla="*/ 18 h 167"/>
                <a:gd name="T24" fmla="*/ 18 w 122"/>
                <a:gd name="T25" fmla="*/ 12 h 167"/>
                <a:gd name="T26" fmla="*/ 25 w 122"/>
                <a:gd name="T27" fmla="*/ 7 h 167"/>
                <a:gd name="T28" fmla="*/ 33 w 122"/>
                <a:gd name="T29" fmla="*/ 4 h 167"/>
                <a:gd name="T30" fmla="*/ 42 w 122"/>
                <a:gd name="T31" fmla="*/ 0 h 167"/>
                <a:gd name="T32" fmla="*/ 52 w 122"/>
                <a:gd name="T33" fmla="*/ 0 h 167"/>
                <a:gd name="T34" fmla="*/ 52 w 122"/>
                <a:gd name="T35" fmla="*/ 0 h 167"/>
                <a:gd name="T36" fmla="*/ 58 w 122"/>
                <a:gd name="T37" fmla="*/ 1 h 167"/>
                <a:gd name="T38" fmla="*/ 65 w 122"/>
                <a:gd name="T39" fmla="*/ 4 h 167"/>
                <a:gd name="T40" fmla="*/ 72 w 122"/>
                <a:gd name="T41" fmla="*/ 8 h 167"/>
                <a:gd name="T42" fmla="*/ 77 w 122"/>
                <a:gd name="T43" fmla="*/ 14 h 167"/>
                <a:gd name="T44" fmla="*/ 83 w 122"/>
                <a:gd name="T45" fmla="*/ 21 h 167"/>
                <a:gd name="T46" fmla="*/ 88 w 122"/>
                <a:gd name="T47" fmla="*/ 29 h 167"/>
                <a:gd name="T48" fmla="*/ 92 w 122"/>
                <a:gd name="T49" fmla="*/ 38 h 167"/>
                <a:gd name="T50" fmla="*/ 96 w 122"/>
                <a:gd name="T51" fmla="*/ 48 h 167"/>
                <a:gd name="T52" fmla="*/ 105 w 122"/>
                <a:gd name="T53" fmla="*/ 70 h 167"/>
                <a:gd name="T54" fmla="*/ 112 w 122"/>
                <a:gd name="T55" fmla="*/ 94 h 167"/>
                <a:gd name="T56" fmla="*/ 118 w 122"/>
                <a:gd name="T57" fmla="*/ 118 h 167"/>
                <a:gd name="T58" fmla="*/ 122 w 122"/>
                <a:gd name="T59" fmla="*/ 142 h 167"/>
                <a:gd name="T60" fmla="*/ 122 w 122"/>
                <a:gd name="T61" fmla="*/ 142 h 167"/>
                <a:gd name="T62" fmla="*/ 108 w 122"/>
                <a:gd name="T63" fmla="*/ 142 h 167"/>
                <a:gd name="T64" fmla="*/ 93 w 122"/>
                <a:gd name="T65" fmla="*/ 143 h 167"/>
                <a:gd name="T66" fmla="*/ 80 w 122"/>
                <a:gd name="T67" fmla="*/ 145 h 167"/>
                <a:gd name="T68" fmla="*/ 67 w 122"/>
                <a:gd name="T69" fmla="*/ 148 h 167"/>
                <a:gd name="T70" fmla="*/ 54 w 122"/>
                <a:gd name="T71" fmla="*/ 151 h 167"/>
                <a:gd name="T72" fmla="*/ 40 w 122"/>
                <a:gd name="T73" fmla="*/ 156 h 167"/>
                <a:gd name="T74" fmla="*/ 15 w 122"/>
                <a:gd name="T75" fmla="*/ 167 h 167"/>
                <a:gd name="T76" fmla="*/ 15 w 122"/>
                <a:gd name="T7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67">
                  <a:moveTo>
                    <a:pt x="15" y="167"/>
                  </a:moveTo>
                  <a:lnTo>
                    <a:pt x="15" y="167"/>
                  </a:lnTo>
                  <a:lnTo>
                    <a:pt x="8" y="132"/>
                  </a:lnTo>
                  <a:lnTo>
                    <a:pt x="3" y="10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65"/>
                  </a:lnTo>
                  <a:lnTo>
                    <a:pt x="0" y="53"/>
                  </a:lnTo>
                  <a:lnTo>
                    <a:pt x="3" y="38"/>
                  </a:lnTo>
                  <a:lnTo>
                    <a:pt x="6" y="32"/>
                  </a:lnTo>
                  <a:lnTo>
                    <a:pt x="9" y="24"/>
                  </a:lnTo>
                  <a:lnTo>
                    <a:pt x="13" y="18"/>
                  </a:lnTo>
                  <a:lnTo>
                    <a:pt x="18" y="12"/>
                  </a:lnTo>
                  <a:lnTo>
                    <a:pt x="25" y="7"/>
                  </a:lnTo>
                  <a:lnTo>
                    <a:pt x="33" y="4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8" y="1"/>
                  </a:lnTo>
                  <a:lnTo>
                    <a:pt x="65" y="4"/>
                  </a:lnTo>
                  <a:lnTo>
                    <a:pt x="72" y="8"/>
                  </a:lnTo>
                  <a:lnTo>
                    <a:pt x="77" y="14"/>
                  </a:lnTo>
                  <a:lnTo>
                    <a:pt x="83" y="21"/>
                  </a:lnTo>
                  <a:lnTo>
                    <a:pt x="88" y="29"/>
                  </a:lnTo>
                  <a:lnTo>
                    <a:pt x="92" y="38"/>
                  </a:lnTo>
                  <a:lnTo>
                    <a:pt x="96" y="48"/>
                  </a:lnTo>
                  <a:lnTo>
                    <a:pt x="105" y="70"/>
                  </a:lnTo>
                  <a:lnTo>
                    <a:pt x="112" y="94"/>
                  </a:lnTo>
                  <a:lnTo>
                    <a:pt x="118" y="118"/>
                  </a:lnTo>
                  <a:lnTo>
                    <a:pt x="122" y="142"/>
                  </a:lnTo>
                  <a:lnTo>
                    <a:pt x="122" y="142"/>
                  </a:lnTo>
                  <a:lnTo>
                    <a:pt x="108" y="142"/>
                  </a:lnTo>
                  <a:lnTo>
                    <a:pt x="93" y="143"/>
                  </a:lnTo>
                  <a:lnTo>
                    <a:pt x="80" y="145"/>
                  </a:lnTo>
                  <a:lnTo>
                    <a:pt x="67" y="148"/>
                  </a:lnTo>
                  <a:lnTo>
                    <a:pt x="54" y="151"/>
                  </a:lnTo>
                  <a:lnTo>
                    <a:pt x="40" y="156"/>
                  </a:lnTo>
                  <a:lnTo>
                    <a:pt x="15" y="167"/>
                  </a:lnTo>
                  <a:lnTo>
                    <a:pt x="15" y="167"/>
                  </a:lnTo>
                  <a:close/>
                </a:path>
              </a:pathLst>
            </a:custGeom>
            <a:solidFill>
              <a:srgbClr val="D95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963"/>
            <p:cNvSpPr>
              <a:spLocks/>
            </p:cNvSpPr>
            <p:nvPr/>
          </p:nvSpPr>
          <p:spPr bwMode="auto">
            <a:xfrm flipH="1">
              <a:off x="7978247" y="3371121"/>
              <a:ext cx="299626" cy="143524"/>
            </a:xfrm>
            <a:custGeom>
              <a:avLst/>
              <a:gdLst>
                <a:gd name="T0" fmla="*/ 107 w 285"/>
                <a:gd name="T1" fmla="*/ 0 h 165"/>
                <a:gd name="T2" fmla="*/ 107 w 285"/>
                <a:gd name="T3" fmla="*/ 0 h 165"/>
                <a:gd name="T4" fmla="*/ 112 w 285"/>
                <a:gd name="T5" fmla="*/ 26 h 165"/>
                <a:gd name="T6" fmla="*/ 114 w 285"/>
                <a:gd name="T7" fmla="*/ 47 h 165"/>
                <a:gd name="T8" fmla="*/ 116 w 285"/>
                <a:gd name="T9" fmla="*/ 68 h 165"/>
                <a:gd name="T10" fmla="*/ 116 w 285"/>
                <a:gd name="T11" fmla="*/ 68 h 165"/>
                <a:gd name="T12" fmla="*/ 139 w 285"/>
                <a:gd name="T13" fmla="*/ 66 h 165"/>
                <a:gd name="T14" fmla="*/ 162 w 285"/>
                <a:gd name="T15" fmla="*/ 63 h 165"/>
                <a:gd name="T16" fmla="*/ 189 w 285"/>
                <a:gd name="T17" fmla="*/ 63 h 165"/>
                <a:gd name="T18" fmla="*/ 218 w 285"/>
                <a:gd name="T19" fmla="*/ 65 h 165"/>
                <a:gd name="T20" fmla="*/ 232 w 285"/>
                <a:gd name="T21" fmla="*/ 66 h 165"/>
                <a:gd name="T22" fmla="*/ 244 w 285"/>
                <a:gd name="T23" fmla="*/ 68 h 165"/>
                <a:gd name="T24" fmla="*/ 255 w 285"/>
                <a:gd name="T25" fmla="*/ 71 h 165"/>
                <a:gd name="T26" fmla="*/ 265 w 285"/>
                <a:gd name="T27" fmla="*/ 74 h 165"/>
                <a:gd name="T28" fmla="*/ 273 w 285"/>
                <a:gd name="T29" fmla="*/ 80 h 165"/>
                <a:gd name="T30" fmla="*/ 277 w 285"/>
                <a:gd name="T31" fmla="*/ 83 h 165"/>
                <a:gd name="T32" fmla="*/ 280 w 285"/>
                <a:gd name="T33" fmla="*/ 86 h 165"/>
                <a:gd name="T34" fmla="*/ 280 w 285"/>
                <a:gd name="T35" fmla="*/ 86 h 165"/>
                <a:gd name="T36" fmla="*/ 283 w 285"/>
                <a:gd name="T37" fmla="*/ 93 h 165"/>
                <a:gd name="T38" fmla="*/ 285 w 285"/>
                <a:gd name="T39" fmla="*/ 100 h 165"/>
                <a:gd name="T40" fmla="*/ 285 w 285"/>
                <a:gd name="T41" fmla="*/ 108 h 165"/>
                <a:gd name="T42" fmla="*/ 282 w 285"/>
                <a:gd name="T43" fmla="*/ 114 h 165"/>
                <a:gd name="T44" fmla="*/ 278 w 285"/>
                <a:gd name="T45" fmla="*/ 122 h 165"/>
                <a:gd name="T46" fmla="*/ 272 w 285"/>
                <a:gd name="T47" fmla="*/ 129 h 165"/>
                <a:gd name="T48" fmla="*/ 264 w 285"/>
                <a:gd name="T49" fmla="*/ 137 h 165"/>
                <a:gd name="T50" fmla="*/ 254 w 285"/>
                <a:gd name="T51" fmla="*/ 143 h 165"/>
                <a:gd name="T52" fmla="*/ 242 w 285"/>
                <a:gd name="T53" fmla="*/ 149 h 165"/>
                <a:gd name="T54" fmla="*/ 228 w 285"/>
                <a:gd name="T55" fmla="*/ 154 h 165"/>
                <a:gd name="T56" fmla="*/ 212 w 285"/>
                <a:gd name="T57" fmla="*/ 158 h 165"/>
                <a:gd name="T58" fmla="*/ 194 w 285"/>
                <a:gd name="T59" fmla="*/ 162 h 165"/>
                <a:gd name="T60" fmla="*/ 173 w 285"/>
                <a:gd name="T61" fmla="*/ 164 h 165"/>
                <a:gd name="T62" fmla="*/ 151 w 285"/>
                <a:gd name="T63" fmla="*/ 165 h 165"/>
                <a:gd name="T64" fmla="*/ 125 w 285"/>
                <a:gd name="T65" fmla="*/ 165 h 165"/>
                <a:gd name="T66" fmla="*/ 98 w 285"/>
                <a:gd name="T67" fmla="*/ 163 h 165"/>
                <a:gd name="T68" fmla="*/ 98 w 285"/>
                <a:gd name="T69" fmla="*/ 163 h 165"/>
                <a:gd name="T70" fmla="*/ 88 w 285"/>
                <a:gd name="T71" fmla="*/ 161 h 165"/>
                <a:gd name="T72" fmla="*/ 79 w 285"/>
                <a:gd name="T73" fmla="*/ 157 h 165"/>
                <a:gd name="T74" fmla="*/ 70 w 285"/>
                <a:gd name="T75" fmla="*/ 153 h 165"/>
                <a:gd name="T76" fmla="*/ 61 w 285"/>
                <a:gd name="T77" fmla="*/ 148 h 165"/>
                <a:gd name="T78" fmla="*/ 53 w 285"/>
                <a:gd name="T79" fmla="*/ 141 h 165"/>
                <a:gd name="T80" fmla="*/ 47 w 285"/>
                <a:gd name="T81" fmla="*/ 133 h 165"/>
                <a:gd name="T82" fmla="*/ 40 w 285"/>
                <a:gd name="T83" fmla="*/ 124 h 165"/>
                <a:gd name="T84" fmla="*/ 33 w 285"/>
                <a:gd name="T85" fmla="*/ 114 h 165"/>
                <a:gd name="T86" fmla="*/ 28 w 285"/>
                <a:gd name="T87" fmla="*/ 104 h 165"/>
                <a:gd name="T88" fmla="*/ 22 w 285"/>
                <a:gd name="T89" fmla="*/ 94 h 165"/>
                <a:gd name="T90" fmla="*/ 13 w 285"/>
                <a:gd name="T91" fmla="*/ 71 h 165"/>
                <a:gd name="T92" fmla="*/ 5 w 285"/>
                <a:gd name="T93" fmla="*/ 47 h 165"/>
                <a:gd name="T94" fmla="*/ 0 w 285"/>
                <a:gd name="T95" fmla="*/ 25 h 165"/>
                <a:gd name="T96" fmla="*/ 0 w 285"/>
                <a:gd name="T97" fmla="*/ 25 h 165"/>
                <a:gd name="T98" fmla="*/ 25 w 285"/>
                <a:gd name="T99" fmla="*/ 14 h 165"/>
                <a:gd name="T100" fmla="*/ 39 w 285"/>
                <a:gd name="T101" fmla="*/ 9 h 165"/>
                <a:gd name="T102" fmla="*/ 52 w 285"/>
                <a:gd name="T103" fmla="*/ 6 h 165"/>
                <a:gd name="T104" fmla="*/ 65 w 285"/>
                <a:gd name="T105" fmla="*/ 3 h 165"/>
                <a:gd name="T106" fmla="*/ 78 w 285"/>
                <a:gd name="T107" fmla="*/ 1 h 165"/>
                <a:gd name="T108" fmla="*/ 93 w 285"/>
                <a:gd name="T109" fmla="*/ 0 h 165"/>
                <a:gd name="T110" fmla="*/ 107 w 285"/>
                <a:gd name="T111" fmla="*/ 0 h 165"/>
                <a:gd name="T112" fmla="*/ 107 w 285"/>
                <a:gd name="T1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165">
                  <a:moveTo>
                    <a:pt x="107" y="0"/>
                  </a:moveTo>
                  <a:lnTo>
                    <a:pt x="107" y="0"/>
                  </a:lnTo>
                  <a:lnTo>
                    <a:pt x="112" y="26"/>
                  </a:lnTo>
                  <a:lnTo>
                    <a:pt x="114" y="47"/>
                  </a:lnTo>
                  <a:lnTo>
                    <a:pt x="116" y="68"/>
                  </a:lnTo>
                  <a:lnTo>
                    <a:pt x="116" y="68"/>
                  </a:lnTo>
                  <a:lnTo>
                    <a:pt x="139" y="66"/>
                  </a:lnTo>
                  <a:lnTo>
                    <a:pt x="162" y="63"/>
                  </a:lnTo>
                  <a:lnTo>
                    <a:pt x="189" y="63"/>
                  </a:lnTo>
                  <a:lnTo>
                    <a:pt x="218" y="65"/>
                  </a:lnTo>
                  <a:lnTo>
                    <a:pt x="232" y="66"/>
                  </a:lnTo>
                  <a:lnTo>
                    <a:pt x="244" y="68"/>
                  </a:lnTo>
                  <a:lnTo>
                    <a:pt x="255" y="71"/>
                  </a:lnTo>
                  <a:lnTo>
                    <a:pt x="265" y="74"/>
                  </a:lnTo>
                  <a:lnTo>
                    <a:pt x="273" y="80"/>
                  </a:lnTo>
                  <a:lnTo>
                    <a:pt x="277" y="83"/>
                  </a:lnTo>
                  <a:lnTo>
                    <a:pt x="280" y="86"/>
                  </a:lnTo>
                  <a:lnTo>
                    <a:pt x="280" y="86"/>
                  </a:lnTo>
                  <a:lnTo>
                    <a:pt x="283" y="93"/>
                  </a:lnTo>
                  <a:lnTo>
                    <a:pt x="285" y="100"/>
                  </a:lnTo>
                  <a:lnTo>
                    <a:pt x="285" y="108"/>
                  </a:lnTo>
                  <a:lnTo>
                    <a:pt x="282" y="114"/>
                  </a:lnTo>
                  <a:lnTo>
                    <a:pt x="278" y="122"/>
                  </a:lnTo>
                  <a:lnTo>
                    <a:pt x="272" y="129"/>
                  </a:lnTo>
                  <a:lnTo>
                    <a:pt x="264" y="137"/>
                  </a:lnTo>
                  <a:lnTo>
                    <a:pt x="254" y="143"/>
                  </a:lnTo>
                  <a:lnTo>
                    <a:pt x="242" y="149"/>
                  </a:lnTo>
                  <a:lnTo>
                    <a:pt x="228" y="154"/>
                  </a:lnTo>
                  <a:lnTo>
                    <a:pt x="212" y="158"/>
                  </a:lnTo>
                  <a:lnTo>
                    <a:pt x="194" y="162"/>
                  </a:lnTo>
                  <a:lnTo>
                    <a:pt x="173" y="164"/>
                  </a:lnTo>
                  <a:lnTo>
                    <a:pt x="151" y="165"/>
                  </a:lnTo>
                  <a:lnTo>
                    <a:pt x="125" y="165"/>
                  </a:lnTo>
                  <a:lnTo>
                    <a:pt x="98" y="163"/>
                  </a:lnTo>
                  <a:lnTo>
                    <a:pt x="98" y="163"/>
                  </a:lnTo>
                  <a:lnTo>
                    <a:pt x="88" y="161"/>
                  </a:lnTo>
                  <a:lnTo>
                    <a:pt x="79" y="157"/>
                  </a:lnTo>
                  <a:lnTo>
                    <a:pt x="70" y="153"/>
                  </a:lnTo>
                  <a:lnTo>
                    <a:pt x="61" y="148"/>
                  </a:lnTo>
                  <a:lnTo>
                    <a:pt x="53" y="141"/>
                  </a:lnTo>
                  <a:lnTo>
                    <a:pt x="47" y="133"/>
                  </a:lnTo>
                  <a:lnTo>
                    <a:pt x="40" y="124"/>
                  </a:lnTo>
                  <a:lnTo>
                    <a:pt x="33" y="114"/>
                  </a:lnTo>
                  <a:lnTo>
                    <a:pt x="28" y="104"/>
                  </a:lnTo>
                  <a:lnTo>
                    <a:pt x="22" y="94"/>
                  </a:lnTo>
                  <a:lnTo>
                    <a:pt x="13" y="71"/>
                  </a:lnTo>
                  <a:lnTo>
                    <a:pt x="5" y="4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5" y="14"/>
                  </a:lnTo>
                  <a:lnTo>
                    <a:pt x="39" y="9"/>
                  </a:lnTo>
                  <a:lnTo>
                    <a:pt x="52" y="6"/>
                  </a:lnTo>
                  <a:lnTo>
                    <a:pt x="65" y="3"/>
                  </a:lnTo>
                  <a:lnTo>
                    <a:pt x="78" y="1"/>
                  </a:lnTo>
                  <a:lnTo>
                    <a:pt x="93" y="0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964"/>
            <p:cNvSpPr>
              <a:spLocks/>
            </p:cNvSpPr>
            <p:nvPr/>
          </p:nvSpPr>
          <p:spPr bwMode="auto">
            <a:xfrm flipH="1">
              <a:off x="8277873" y="3227598"/>
              <a:ext cx="149813" cy="43681"/>
            </a:xfrm>
            <a:custGeom>
              <a:avLst/>
              <a:gdLst>
                <a:gd name="T0" fmla="*/ 0 w 142"/>
                <a:gd name="T1" fmla="*/ 27 h 51"/>
                <a:gd name="T2" fmla="*/ 0 w 142"/>
                <a:gd name="T3" fmla="*/ 27 h 51"/>
                <a:gd name="T4" fmla="*/ 20 w 142"/>
                <a:gd name="T5" fmla="*/ 18 h 51"/>
                <a:gd name="T6" fmla="*/ 28 w 142"/>
                <a:gd name="T7" fmla="*/ 15 h 51"/>
                <a:gd name="T8" fmla="*/ 28 w 142"/>
                <a:gd name="T9" fmla="*/ 15 h 51"/>
                <a:gd name="T10" fmla="*/ 45 w 142"/>
                <a:gd name="T11" fmla="*/ 9 h 51"/>
                <a:gd name="T12" fmla="*/ 60 w 142"/>
                <a:gd name="T13" fmla="*/ 4 h 51"/>
                <a:gd name="T14" fmla="*/ 76 w 142"/>
                <a:gd name="T15" fmla="*/ 1 h 51"/>
                <a:gd name="T16" fmla="*/ 91 w 142"/>
                <a:gd name="T17" fmla="*/ 0 h 51"/>
                <a:gd name="T18" fmla="*/ 105 w 142"/>
                <a:gd name="T19" fmla="*/ 0 h 51"/>
                <a:gd name="T20" fmla="*/ 118 w 142"/>
                <a:gd name="T21" fmla="*/ 1 h 51"/>
                <a:gd name="T22" fmla="*/ 130 w 142"/>
                <a:gd name="T23" fmla="*/ 4 h 51"/>
                <a:gd name="T24" fmla="*/ 142 w 142"/>
                <a:gd name="T25" fmla="*/ 8 h 51"/>
                <a:gd name="T26" fmla="*/ 142 w 142"/>
                <a:gd name="T27" fmla="*/ 8 h 51"/>
                <a:gd name="T28" fmla="*/ 136 w 142"/>
                <a:gd name="T29" fmla="*/ 17 h 51"/>
                <a:gd name="T30" fmla="*/ 129 w 142"/>
                <a:gd name="T31" fmla="*/ 25 h 51"/>
                <a:gd name="T32" fmla="*/ 121 w 142"/>
                <a:gd name="T33" fmla="*/ 32 h 51"/>
                <a:gd name="T34" fmla="*/ 113 w 142"/>
                <a:gd name="T35" fmla="*/ 38 h 51"/>
                <a:gd name="T36" fmla="*/ 105 w 142"/>
                <a:gd name="T37" fmla="*/ 43 h 51"/>
                <a:gd name="T38" fmla="*/ 96 w 142"/>
                <a:gd name="T39" fmla="*/ 47 h 51"/>
                <a:gd name="T40" fmla="*/ 87 w 142"/>
                <a:gd name="T41" fmla="*/ 49 h 51"/>
                <a:gd name="T42" fmla="*/ 78 w 142"/>
                <a:gd name="T43" fmla="*/ 51 h 51"/>
                <a:gd name="T44" fmla="*/ 68 w 142"/>
                <a:gd name="T45" fmla="*/ 51 h 51"/>
                <a:gd name="T46" fmla="*/ 58 w 142"/>
                <a:gd name="T47" fmla="*/ 50 h 51"/>
                <a:gd name="T48" fmla="*/ 49 w 142"/>
                <a:gd name="T49" fmla="*/ 49 h 51"/>
                <a:gd name="T50" fmla="*/ 39 w 142"/>
                <a:gd name="T51" fmla="*/ 47 h 51"/>
                <a:gd name="T52" fmla="*/ 29 w 142"/>
                <a:gd name="T53" fmla="*/ 42 h 51"/>
                <a:gd name="T54" fmla="*/ 19 w 142"/>
                <a:gd name="T55" fmla="*/ 38 h 51"/>
                <a:gd name="T56" fmla="*/ 9 w 142"/>
                <a:gd name="T57" fmla="*/ 32 h 51"/>
                <a:gd name="T58" fmla="*/ 0 w 142"/>
                <a:gd name="T59" fmla="*/ 27 h 51"/>
                <a:gd name="T60" fmla="*/ 0 w 142"/>
                <a:gd name="T6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" h="51">
                  <a:moveTo>
                    <a:pt x="0" y="27"/>
                  </a:moveTo>
                  <a:lnTo>
                    <a:pt x="0" y="27"/>
                  </a:lnTo>
                  <a:lnTo>
                    <a:pt x="20" y="18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45" y="9"/>
                  </a:lnTo>
                  <a:lnTo>
                    <a:pt x="60" y="4"/>
                  </a:lnTo>
                  <a:lnTo>
                    <a:pt x="76" y="1"/>
                  </a:lnTo>
                  <a:lnTo>
                    <a:pt x="91" y="0"/>
                  </a:lnTo>
                  <a:lnTo>
                    <a:pt x="105" y="0"/>
                  </a:lnTo>
                  <a:lnTo>
                    <a:pt x="118" y="1"/>
                  </a:lnTo>
                  <a:lnTo>
                    <a:pt x="130" y="4"/>
                  </a:lnTo>
                  <a:lnTo>
                    <a:pt x="142" y="8"/>
                  </a:lnTo>
                  <a:lnTo>
                    <a:pt x="142" y="8"/>
                  </a:lnTo>
                  <a:lnTo>
                    <a:pt x="136" y="17"/>
                  </a:lnTo>
                  <a:lnTo>
                    <a:pt x="129" y="25"/>
                  </a:lnTo>
                  <a:lnTo>
                    <a:pt x="121" y="32"/>
                  </a:lnTo>
                  <a:lnTo>
                    <a:pt x="113" y="38"/>
                  </a:lnTo>
                  <a:lnTo>
                    <a:pt x="105" y="43"/>
                  </a:lnTo>
                  <a:lnTo>
                    <a:pt x="96" y="47"/>
                  </a:lnTo>
                  <a:lnTo>
                    <a:pt x="87" y="49"/>
                  </a:lnTo>
                  <a:lnTo>
                    <a:pt x="78" y="51"/>
                  </a:lnTo>
                  <a:lnTo>
                    <a:pt x="68" y="51"/>
                  </a:lnTo>
                  <a:lnTo>
                    <a:pt x="58" y="50"/>
                  </a:lnTo>
                  <a:lnTo>
                    <a:pt x="49" y="49"/>
                  </a:lnTo>
                  <a:lnTo>
                    <a:pt x="39" y="47"/>
                  </a:lnTo>
                  <a:lnTo>
                    <a:pt x="29" y="42"/>
                  </a:lnTo>
                  <a:lnTo>
                    <a:pt x="19" y="38"/>
                  </a:lnTo>
                  <a:lnTo>
                    <a:pt x="9" y="32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CC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965"/>
            <p:cNvSpPr>
              <a:spLocks/>
            </p:cNvSpPr>
            <p:nvPr/>
          </p:nvSpPr>
          <p:spPr bwMode="auto">
            <a:xfrm flipH="1">
              <a:off x="8265388" y="3233838"/>
              <a:ext cx="174782" cy="56161"/>
            </a:xfrm>
            <a:custGeom>
              <a:avLst/>
              <a:gdLst>
                <a:gd name="T0" fmla="*/ 12 w 166"/>
                <a:gd name="T1" fmla="*/ 19 h 60"/>
                <a:gd name="T2" fmla="*/ 12 w 166"/>
                <a:gd name="T3" fmla="*/ 19 h 60"/>
                <a:gd name="T4" fmla="*/ 21 w 166"/>
                <a:gd name="T5" fmla="*/ 24 h 60"/>
                <a:gd name="T6" fmla="*/ 31 w 166"/>
                <a:gd name="T7" fmla="*/ 30 h 60"/>
                <a:gd name="T8" fmla="*/ 41 w 166"/>
                <a:gd name="T9" fmla="*/ 34 h 60"/>
                <a:gd name="T10" fmla="*/ 51 w 166"/>
                <a:gd name="T11" fmla="*/ 39 h 60"/>
                <a:gd name="T12" fmla="*/ 61 w 166"/>
                <a:gd name="T13" fmla="*/ 41 h 60"/>
                <a:gd name="T14" fmla="*/ 70 w 166"/>
                <a:gd name="T15" fmla="*/ 42 h 60"/>
                <a:gd name="T16" fmla="*/ 80 w 166"/>
                <a:gd name="T17" fmla="*/ 43 h 60"/>
                <a:gd name="T18" fmla="*/ 90 w 166"/>
                <a:gd name="T19" fmla="*/ 43 h 60"/>
                <a:gd name="T20" fmla="*/ 99 w 166"/>
                <a:gd name="T21" fmla="*/ 41 h 60"/>
                <a:gd name="T22" fmla="*/ 108 w 166"/>
                <a:gd name="T23" fmla="*/ 39 h 60"/>
                <a:gd name="T24" fmla="*/ 117 w 166"/>
                <a:gd name="T25" fmla="*/ 35 h 60"/>
                <a:gd name="T26" fmla="*/ 125 w 166"/>
                <a:gd name="T27" fmla="*/ 30 h 60"/>
                <a:gd name="T28" fmla="*/ 133 w 166"/>
                <a:gd name="T29" fmla="*/ 24 h 60"/>
                <a:gd name="T30" fmla="*/ 141 w 166"/>
                <a:gd name="T31" fmla="*/ 17 h 60"/>
                <a:gd name="T32" fmla="*/ 148 w 166"/>
                <a:gd name="T33" fmla="*/ 9 h 60"/>
                <a:gd name="T34" fmla="*/ 154 w 166"/>
                <a:gd name="T35" fmla="*/ 0 h 60"/>
                <a:gd name="T36" fmla="*/ 154 w 166"/>
                <a:gd name="T37" fmla="*/ 0 h 60"/>
                <a:gd name="T38" fmla="*/ 166 w 166"/>
                <a:gd name="T39" fmla="*/ 5 h 60"/>
                <a:gd name="T40" fmla="*/ 166 w 166"/>
                <a:gd name="T41" fmla="*/ 5 h 60"/>
                <a:gd name="T42" fmla="*/ 166 w 166"/>
                <a:gd name="T43" fmla="*/ 5 h 60"/>
                <a:gd name="T44" fmla="*/ 154 w 166"/>
                <a:gd name="T45" fmla="*/ 19 h 60"/>
                <a:gd name="T46" fmla="*/ 141 w 166"/>
                <a:gd name="T47" fmla="*/ 32 h 60"/>
                <a:gd name="T48" fmla="*/ 127 w 166"/>
                <a:gd name="T49" fmla="*/ 43 h 60"/>
                <a:gd name="T50" fmla="*/ 113 w 166"/>
                <a:gd name="T51" fmla="*/ 53 h 60"/>
                <a:gd name="T52" fmla="*/ 113 w 166"/>
                <a:gd name="T53" fmla="*/ 53 h 60"/>
                <a:gd name="T54" fmla="*/ 105 w 166"/>
                <a:gd name="T55" fmla="*/ 56 h 60"/>
                <a:gd name="T56" fmla="*/ 97 w 166"/>
                <a:gd name="T57" fmla="*/ 58 h 60"/>
                <a:gd name="T58" fmla="*/ 90 w 166"/>
                <a:gd name="T59" fmla="*/ 60 h 60"/>
                <a:gd name="T60" fmla="*/ 83 w 166"/>
                <a:gd name="T61" fmla="*/ 60 h 60"/>
                <a:gd name="T62" fmla="*/ 76 w 166"/>
                <a:gd name="T63" fmla="*/ 60 h 60"/>
                <a:gd name="T64" fmla="*/ 68 w 166"/>
                <a:gd name="T65" fmla="*/ 59 h 60"/>
                <a:gd name="T66" fmla="*/ 53 w 166"/>
                <a:gd name="T67" fmla="*/ 56 h 60"/>
                <a:gd name="T68" fmla="*/ 40 w 166"/>
                <a:gd name="T69" fmla="*/ 50 h 60"/>
                <a:gd name="T70" fmla="*/ 25 w 166"/>
                <a:gd name="T71" fmla="*/ 43 h 60"/>
                <a:gd name="T72" fmla="*/ 13 w 166"/>
                <a:gd name="T73" fmla="*/ 34 h 60"/>
                <a:gd name="T74" fmla="*/ 0 w 166"/>
                <a:gd name="T75" fmla="*/ 24 h 60"/>
                <a:gd name="T76" fmla="*/ 0 w 166"/>
                <a:gd name="T77" fmla="*/ 24 h 60"/>
                <a:gd name="T78" fmla="*/ 12 w 166"/>
                <a:gd name="T79" fmla="*/ 19 h 60"/>
                <a:gd name="T80" fmla="*/ 12 w 166"/>
                <a:gd name="T81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6" h="60">
                  <a:moveTo>
                    <a:pt x="12" y="19"/>
                  </a:moveTo>
                  <a:lnTo>
                    <a:pt x="12" y="19"/>
                  </a:lnTo>
                  <a:lnTo>
                    <a:pt x="21" y="24"/>
                  </a:lnTo>
                  <a:lnTo>
                    <a:pt x="31" y="30"/>
                  </a:lnTo>
                  <a:lnTo>
                    <a:pt x="41" y="34"/>
                  </a:lnTo>
                  <a:lnTo>
                    <a:pt x="51" y="39"/>
                  </a:lnTo>
                  <a:lnTo>
                    <a:pt x="61" y="41"/>
                  </a:lnTo>
                  <a:lnTo>
                    <a:pt x="70" y="42"/>
                  </a:lnTo>
                  <a:lnTo>
                    <a:pt x="80" y="43"/>
                  </a:lnTo>
                  <a:lnTo>
                    <a:pt x="90" y="43"/>
                  </a:lnTo>
                  <a:lnTo>
                    <a:pt x="99" y="41"/>
                  </a:lnTo>
                  <a:lnTo>
                    <a:pt x="108" y="39"/>
                  </a:lnTo>
                  <a:lnTo>
                    <a:pt x="117" y="35"/>
                  </a:lnTo>
                  <a:lnTo>
                    <a:pt x="125" y="30"/>
                  </a:lnTo>
                  <a:lnTo>
                    <a:pt x="133" y="24"/>
                  </a:lnTo>
                  <a:lnTo>
                    <a:pt x="141" y="17"/>
                  </a:lnTo>
                  <a:lnTo>
                    <a:pt x="148" y="9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66" y="5"/>
                  </a:lnTo>
                  <a:lnTo>
                    <a:pt x="166" y="5"/>
                  </a:lnTo>
                  <a:lnTo>
                    <a:pt x="166" y="5"/>
                  </a:lnTo>
                  <a:lnTo>
                    <a:pt x="154" y="19"/>
                  </a:lnTo>
                  <a:lnTo>
                    <a:pt x="141" y="32"/>
                  </a:lnTo>
                  <a:lnTo>
                    <a:pt x="127" y="43"/>
                  </a:lnTo>
                  <a:lnTo>
                    <a:pt x="113" y="53"/>
                  </a:lnTo>
                  <a:lnTo>
                    <a:pt x="113" y="53"/>
                  </a:lnTo>
                  <a:lnTo>
                    <a:pt x="105" y="56"/>
                  </a:lnTo>
                  <a:lnTo>
                    <a:pt x="97" y="58"/>
                  </a:lnTo>
                  <a:lnTo>
                    <a:pt x="90" y="60"/>
                  </a:lnTo>
                  <a:lnTo>
                    <a:pt x="83" y="60"/>
                  </a:lnTo>
                  <a:lnTo>
                    <a:pt x="76" y="60"/>
                  </a:lnTo>
                  <a:lnTo>
                    <a:pt x="68" y="59"/>
                  </a:lnTo>
                  <a:lnTo>
                    <a:pt x="53" y="56"/>
                  </a:lnTo>
                  <a:lnTo>
                    <a:pt x="40" y="50"/>
                  </a:lnTo>
                  <a:lnTo>
                    <a:pt x="25" y="43"/>
                  </a:lnTo>
                  <a:lnTo>
                    <a:pt x="13" y="3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19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rgbClr val="D95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966"/>
            <p:cNvSpPr>
              <a:spLocks/>
            </p:cNvSpPr>
            <p:nvPr/>
          </p:nvSpPr>
          <p:spPr bwMode="auto">
            <a:xfrm flipH="1">
              <a:off x="8190482" y="3240078"/>
              <a:ext cx="355806" cy="343209"/>
            </a:xfrm>
            <a:custGeom>
              <a:avLst/>
              <a:gdLst>
                <a:gd name="T0" fmla="*/ 1 w 346"/>
                <a:gd name="T1" fmla="*/ 134 h 388"/>
                <a:gd name="T2" fmla="*/ 1 w 346"/>
                <a:gd name="T3" fmla="*/ 134 h 388"/>
                <a:gd name="T4" fmla="*/ 3 w 346"/>
                <a:gd name="T5" fmla="*/ 124 h 388"/>
                <a:gd name="T6" fmla="*/ 6 w 346"/>
                <a:gd name="T7" fmla="*/ 114 h 388"/>
                <a:gd name="T8" fmla="*/ 9 w 346"/>
                <a:gd name="T9" fmla="*/ 105 h 388"/>
                <a:gd name="T10" fmla="*/ 14 w 346"/>
                <a:gd name="T11" fmla="*/ 96 h 388"/>
                <a:gd name="T12" fmla="*/ 19 w 346"/>
                <a:gd name="T13" fmla="*/ 87 h 388"/>
                <a:gd name="T14" fmla="*/ 25 w 346"/>
                <a:gd name="T15" fmla="*/ 79 h 388"/>
                <a:gd name="T16" fmla="*/ 32 w 346"/>
                <a:gd name="T17" fmla="*/ 71 h 388"/>
                <a:gd name="T18" fmla="*/ 40 w 346"/>
                <a:gd name="T19" fmla="*/ 64 h 388"/>
                <a:gd name="T20" fmla="*/ 54 w 346"/>
                <a:gd name="T21" fmla="*/ 50 h 388"/>
                <a:gd name="T22" fmla="*/ 71 w 346"/>
                <a:gd name="T23" fmla="*/ 38 h 388"/>
                <a:gd name="T24" fmla="*/ 87 w 346"/>
                <a:gd name="T25" fmla="*/ 28 h 388"/>
                <a:gd name="T26" fmla="*/ 102 w 346"/>
                <a:gd name="T27" fmla="*/ 19 h 388"/>
                <a:gd name="T28" fmla="*/ 102 w 346"/>
                <a:gd name="T29" fmla="*/ 19 h 388"/>
                <a:gd name="T30" fmla="*/ 104 w 346"/>
                <a:gd name="T31" fmla="*/ 19 h 388"/>
                <a:gd name="T32" fmla="*/ 104 w 346"/>
                <a:gd name="T33" fmla="*/ 19 h 388"/>
                <a:gd name="T34" fmla="*/ 117 w 346"/>
                <a:gd name="T35" fmla="*/ 29 h 388"/>
                <a:gd name="T36" fmla="*/ 129 w 346"/>
                <a:gd name="T37" fmla="*/ 38 h 388"/>
                <a:gd name="T38" fmla="*/ 144 w 346"/>
                <a:gd name="T39" fmla="*/ 45 h 388"/>
                <a:gd name="T40" fmla="*/ 157 w 346"/>
                <a:gd name="T41" fmla="*/ 51 h 388"/>
                <a:gd name="T42" fmla="*/ 172 w 346"/>
                <a:gd name="T43" fmla="*/ 54 h 388"/>
                <a:gd name="T44" fmla="*/ 180 w 346"/>
                <a:gd name="T45" fmla="*/ 55 h 388"/>
                <a:gd name="T46" fmla="*/ 187 w 346"/>
                <a:gd name="T47" fmla="*/ 55 h 388"/>
                <a:gd name="T48" fmla="*/ 194 w 346"/>
                <a:gd name="T49" fmla="*/ 55 h 388"/>
                <a:gd name="T50" fmla="*/ 201 w 346"/>
                <a:gd name="T51" fmla="*/ 53 h 388"/>
                <a:gd name="T52" fmla="*/ 209 w 346"/>
                <a:gd name="T53" fmla="*/ 51 h 388"/>
                <a:gd name="T54" fmla="*/ 217 w 346"/>
                <a:gd name="T55" fmla="*/ 48 h 388"/>
                <a:gd name="T56" fmla="*/ 217 w 346"/>
                <a:gd name="T57" fmla="*/ 48 h 388"/>
                <a:gd name="T58" fmla="*/ 231 w 346"/>
                <a:gd name="T59" fmla="*/ 38 h 388"/>
                <a:gd name="T60" fmla="*/ 245 w 346"/>
                <a:gd name="T61" fmla="*/ 27 h 388"/>
                <a:gd name="T62" fmla="*/ 258 w 346"/>
                <a:gd name="T63" fmla="*/ 14 h 388"/>
                <a:gd name="T64" fmla="*/ 270 w 346"/>
                <a:gd name="T65" fmla="*/ 0 h 388"/>
                <a:gd name="T66" fmla="*/ 270 w 346"/>
                <a:gd name="T67" fmla="*/ 0 h 388"/>
                <a:gd name="T68" fmla="*/ 270 w 346"/>
                <a:gd name="T69" fmla="*/ 0 h 388"/>
                <a:gd name="T70" fmla="*/ 277 w 346"/>
                <a:gd name="T71" fmla="*/ 4 h 388"/>
                <a:gd name="T72" fmla="*/ 285 w 346"/>
                <a:gd name="T73" fmla="*/ 9 h 388"/>
                <a:gd name="T74" fmla="*/ 293 w 346"/>
                <a:gd name="T75" fmla="*/ 14 h 388"/>
                <a:gd name="T76" fmla="*/ 300 w 346"/>
                <a:gd name="T77" fmla="*/ 21 h 388"/>
                <a:gd name="T78" fmla="*/ 312 w 346"/>
                <a:gd name="T79" fmla="*/ 34 h 388"/>
                <a:gd name="T80" fmla="*/ 322 w 346"/>
                <a:gd name="T81" fmla="*/ 49 h 388"/>
                <a:gd name="T82" fmla="*/ 331 w 346"/>
                <a:gd name="T83" fmla="*/ 64 h 388"/>
                <a:gd name="T84" fmla="*/ 337 w 346"/>
                <a:gd name="T85" fmla="*/ 79 h 388"/>
                <a:gd name="T86" fmla="*/ 341 w 346"/>
                <a:gd name="T87" fmla="*/ 94 h 388"/>
                <a:gd name="T88" fmla="*/ 344 w 346"/>
                <a:gd name="T89" fmla="*/ 109 h 388"/>
                <a:gd name="T90" fmla="*/ 344 w 346"/>
                <a:gd name="T91" fmla="*/ 109 h 388"/>
                <a:gd name="T92" fmla="*/ 346 w 346"/>
                <a:gd name="T93" fmla="*/ 163 h 388"/>
                <a:gd name="T94" fmla="*/ 346 w 346"/>
                <a:gd name="T95" fmla="*/ 216 h 388"/>
                <a:gd name="T96" fmla="*/ 346 w 346"/>
                <a:gd name="T97" fmla="*/ 272 h 388"/>
                <a:gd name="T98" fmla="*/ 28 w 346"/>
                <a:gd name="T99" fmla="*/ 388 h 388"/>
                <a:gd name="T100" fmla="*/ 28 w 346"/>
                <a:gd name="T101" fmla="*/ 388 h 388"/>
                <a:gd name="T102" fmla="*/ 23 w 346"/>
                <a:gd name="T103" fmla="*/ 361 h 388"/>
                <a:gd name="T104" fmla="*/ 17 w 346"/>
                <a:gd name="T105" fmla="*/ 330 h 388"/>
                <a:gd name="T106" fmla="*/ 12 w 346"/>
                <a:gd name="T107" fmla="*/ 294 h 388"/>
                <a:gd name="T108" fmla="*/ 6 w 346"/>
                <a:gd name="T109" fmla="*/ 254 h 388"/>
                <a:gd name="T110" fmla="*/ 1 w 346"/>
                <a:gd name="T111" fmla="*/ 212 h 388"/>
                <a:gd name="T112" fmla="*/ 0 w 346"/>
                <a:gd name="T113" fmla="*/ 191 h 388"/>
                <a:gd name="T114" fmla="*/ 0 w 346"/>
                <a:gd name="T115" fmla="*/ 171 h 388"/>
                <a:gd name="T116" fmla="*/ 0 w 346"/>
                <a:gd name="T117" fmla="*/ 152 h 388"/>
                <a:gd name="T118" fmla="*/ 1 w 346"/>
                <a:gd name="T119" fmla="*/ 134 h 388"/>
                <a:gd name="T120" fmla="*/ 1 w 346"/>
                <a:gd name="T121" fmla="*/ 13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6" h="388">
                  <a:moveTo>
                    <a:pt x="1" y="134"/>
                  </a:moveTo>
                  <a:lnTo>
                    <a:pt x="1" y="134"/>
                  </a:lnTo>
                  <a:lnTo>
                    <a:pt x="3" y="124"/>
                  </a:lnTo>
                  <a:lnTo>
                    <a:pt x="6" y="114"/>
                  </a:lnTo>
                  <a:lnTo>
                    <a:pt x="9" y="105"/>
                  </a:lnTo>
                  <a:lnTo>
                    <a:pt x="14" y="96"/>
                  </a:lnTo>
                  <a:lnTo>
                    <a:pt x="19" y="87"/>
                  </a:lnTo>
                  <a:lnTo>
                    <a:pt x="25" y="79"/>
                  </a:lnTo>
                  <a:lnTo>
                    <a:pt x="32" y="71"/>
                  </a:lnTo>
                  <a:lnTo>
                    <a:pt x="40" y="64"/>
                  </a:lnTo>
                  <a:lnTo>
                    <a:pt x="54" y="50"/>
                  </a:lnTo>
                  <a:lnTo>
                    <a:pt x="71" y="38"/>
                  </a:lnTo>
                  <a:lnTo>
                    <a:pt x="87" y="28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17" y="29"/>
                  </a:lnTo>
                  <a:lnTo>
                    <a:pt x="129" y="38"/>
                  </a:lnTo>
                  <a:lnTo>
                    <a:pt x="144" y="45"/>
                  </a:lnTo>
                  <a:lnTo>
                    <a:pt x="157" y="51"/>
                  </a:lnTo>
                  <a:lnTo>
                    <a:pt x="172" y="54"/>
                  </a:lnTo>
                  <a:lnTo>
                    <a:pt x="180" y="55"/>
                  </a:lnTo>
                  <a:lnTo>
                    <a:pt x="187" y="55"/>
                  </a:lnTo>
                  <a:lnTo>
                    <a:pt x="194" y="55"/>
                  </a:lnTo>
                  <a:lnTo>
                    <a:pt x="201" y="53"/>
                  </a:lnTo>
                  <a:lnTo>
                    <a:pt x="209" y="51"/>
                  </a:lnTo>
                  <a:lnTo>
                    <a:pt x="217" y="48"/>
                  </a:lnTo>
                  <a:lnTo>
                    <a:pt x="217" y="48"/>
                  </a:lnTo>
                  <a:lnTo>
                    <a:pt x="231" y="38"/>
                  </a:lnTo>
                  <a:lnTo>
                    <a:pt x="245" y="27"/>
                  </a:lnTo>
                  <a:lnTo>
                    <a:pt x="258" y="14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77" y="4"/>
                  </a:lnTo>
                  <a:lnTo>
                    <a:pt x="285" y="9"/>
                  </a:lnTo>
                  <a:lnTo>
                    <a:pt x="293" y="14"/>
                  </a:lnTo>
                  <a:lnTo>
                    <a:pt x="300" y="21"/>
                  </a:lnTo>
                  <a:lnTo>
                    <a:pt x="312" y="34"/>
                  </a:lnTo>
                  <a:lnTo>
                    <a:pt x="322" y="49"/>
                  </a:lnTo>
                  <a:lnTo>
                    <a:pt x="331" y="64"/>
                  </a:lnTo>
                  <a:lnTo>
                    <a:pt x="337" y="79"/>
                  </a:lnTo>
                  <a:lnTo>
                    <a:pt x="341" y="94"/>
                  </a:lnTo>
                  <a:lnTo>
                    <a:pt x="344" y="109"/>
                  </a:lnTo>
                  <a:lnTo>
                    <a:pt x="344" y="109"/>
                  </a:lnTo>
                  <a:lnTo>
                    <a:pt x="346" y="163"/>
                  </a:lnTo>
                  <a:lnTo>
                    <a:pt x="346" y="216"/>
                  </a:lnTo>
                  <a:lnTo>
                    <a:pt x="346" y="272"/>
                  </a:lnTo>
                  <a:lnTo>
                    <a:pt x="28" y="388"/>
                  </a:lnTo>
                  <a:lnTo>
                    <a:pt x="28" y="388"/>
                  </a:lnTo>
                  <a:lnTo>
                    <a:pt x="23" y="361"/>
                  </a:lnTo>
                  <a:lnTo>
                    <a:pt x="17" y="330"/>
                  </a:lnTo>
                  <a:lnTo>
                    <a:pt x="12" y="294"/>
                  </a:lnTo>
                  <a:lnTo>
                    <a:pt x="6" y="254"/>
                  </a:lnTo>
                  <a:lnTo>
                    <a:pt x="1" y="212"/>
                  </a:lnTo>
                  <a:lnTo>
                    <a:pt x="0" y="191"/>
                  </a:lnTo>
                  <a:lnTo>
                    <a:pt x="0" y="171"/>
                  </a:lnTo>
                  <a:lnTo>
                    <a:pt x="0" y="152"/>
                  </a:lnTo>
                  <a:lnTo>
                    <a:pt x="1" y="134"/>
                  </a:lnTo>
                  <a:lnTo>
                    <a:pt x="1" y="134"/>
                  </a:lnTo>
                  <a:close/>
                </a:path>
              </a:pathLst>
            </a:custGeom>
            <a:solidFill>
              <a:srgbClr val="F37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967"/>
            <p:cNvSpPr>
              <a:spLocks/>
            </p:cNvSpPr>
            <p:nvPr/>
          </p:nvSpPr>
          <p:spPr bwMode="auto">
            <a:xfrm flipH="1">
              <a:off x="8234177" y="2996712"/>
              <a:ext cx="237204" cy="255847"/>
            </a:xfrm>
            <a:custGeom>
              <a:avLst/>
              <a:gdLst>
                <a:gd name="T0" fmla="*/ 19 w 227"/>
                <a:gd name="T1" fmla="*/ 222 h 283"/>
                <a:gd name="T2" fmla="*/ 11 w 227"/>
                <a:gd name="T3" fmla="*/ 202 h 283"/>
                <a:gd name="T4" fmla="*/ 2 w 227"/>
                <a:gd name="T5" fmla="*/ 164 h 283"/>
                <a:gd name="T6" fmla="*/ 0 w 227"/>
                <a:gd name="T7" fmla="*/ 134 h 283"/>
                <a:gd name="T8" fmla="*/ 3 w 227"/>
                <a:gd name="T9" fmla="*/ 100 h 283"/>
                <a:gd name="T10" fmla="*/ 13 w 227"/>
                <a:gd name="T11" fmla="*/ 67 h 283"/>
                <a:gd name="T12" fmla="*/ 22 w 227"/>
                <a:gd name="T13" fmla="*/ 51 h 283"/>
                <a:gd name="T14" fmla="*/ 34 w 227"/>
                <a:gd name="T15" fmla="*/ 36 h 283"/>
                <a:gd name="T16" fmla="*/ 49 w 227"/>
                <a:gd name="T17" fmla="*/ 20 h 283"/>
                <a:gd name="T18" fmla="*/ 58 w 227"/>
                <a:gd name="T19" fmla="*/ 14 h 283"/>
                <a:gd name="T20" fmla="*/ 76 w 227"/>
                <a:gd name="T21" fmla="*/ 5 h 283"/>
                <a:gd name="T22" fmla="*/ 94 w 227"/>
                <a:gd name="T23" fmla="*/ 1 h 283"/>
                <a:gd name="T24" fmla="*/ 113 w 227"/>
                <a:gd name="T25" fmla="*/ 1 h 283"/>
                <a:gd name="T26" fmla="*/ 132 w 227"/>
                <a:gd name="T27" fmla="*/ 5 h 283"/>
                <a:gd name="T28" fmla="*/ 151 w 227"/>
                <a:gd name="T29" fmla="*/ 13 h 283"/>
                <a:gd name="T30" fmla="*/ 169 w 227"/>
                <a:gd name="T31" fmla="*/ 24 h 283"/>
                <a:gd name="T32" fmla="*/ 185 w 227"/>
                <a:gd name="T33" fmla="*/ 38 h 283"/>
                <a:gd name="T34" fmla="*/ 199 w 227"/>
                <a:gd name="T35" fmla="*/ 55 h 283"/>
                <a:gd name="T36" fmla="*/ 210 w 227"/>
                <a:gd name="T37" fmla="*/ 74 h 283"/>
                <a:gd name="T38" fmla="*/ 219 w 227"/>
                <a:gd name="T39" fmla="*/ 96 h 283"/>
                <a:gd name="T40" fmla="*/ 225 w 227"/>
                <a:gd name="T41" fmla="*/ 120 h 283"/>
                <a:gd name="T42" fmla="*/ 227 w 227"/>
                <a:gd name="T43" fmla="*/ 145 h 283"/>
                <a:gd name="T44" fmla="*/ 225 w 227"/>
                <a:gd name="T45" fmla="*/ 172 h 283"/>
                <a:gd name="T46" fmla="*/ 218 w 227"/>
                <a:gd name="T47" fmla="*/ 199 h 283"/>
                <a:gd name="T48" fmla="*/ 206 w 227"/>
                <a:gd name="T49" fmla="*/ 227 h 283"/>
                <a:gd name="T50" fmla="*/ 197 w 227"/>
                <a:gd name="T51" fmla="*/ 241 h 283"/>
                <a:gd name="T52" fmla="*/ 188 w 227"/>
                <a:gd name="T53" fmla="*/ 254 h 283"/>
                <a:gd name="T54" fmla="*/ 177 w 227"/>
                <a:gd name="T55" fmla="*/ 265 h 283"/>
                <a:gd name="T56" fmla="*/ 151 w 227"/>
                <a:gd name="T57" fmla="*/ 279 h 283"/>
                <a:gd name="T58" fmla="*/ 123 w 227"/>
                <a:gd name="T59" fmla="*/ 283 h 283"/>
                <a:gd name="T60" fmla="*/ 95 w 227"/>
                <a:gd name="T61" fmla="*/ 281 h 283"/>
                <a:gd name="T62" fmla="*/ 69 w 227"/>
                <a:gd name="T63" fmla="*/ 273 h 283"/>
                <a:gd name="T64" fmla="*/ 45 w 227"/>
                <a:gd name="T65" fmla="*/ 259 h 283"/>
                <a:gd name="T66" fmla="*/ 29 w 227"/>
                <a:gd name="T67" fmla="*/ 242 h 283"/>
                <a:gd name="T68" fmla="*/ 19 w 227"/>
                <a:gd name="T69" fmla="*/ 22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7" h="283">
                  <a:moveTo>
                    <a:pt x="19" y="222"/>
                  </a:moveTo>
                  <a:lnTo>
                    <a:pt x="19" y="222"/>
                  </a:lnTo>
                  <a:lnTo>
                    <a:pt x="16" y="217"/>
                  </a:lnTo>
                  <a:lnTo>
                    <a:pt x="11" y="202"/>
                  </a:lnTo>
                  <a:lnTo>
                    <a:pt x="5" y="178"/>
                  </a:lnTo>
                  <a:lnTo>
                    <a:pt x="2" y="164"/>
                  </a:lnTo>
                  <a:lnTo>
                    <a:pt x="1" y="149"/>
                  </a:lnTo>
                  <a:lnTo>
                    <a:pt x="0" y="134"/>
                  </a:lnTo>
                  <a:lnTo>
                    <a:pt x="1" y="117"/>
                  </a:lnTo>
                  <a:lnTo>
                    <a:pt x="3" y="100"/>
                  </a:lnTo>
                  <a:lnTo>
                    <a:pt x="7" y="83"/>
                  </a:lnTo>
                  <a:lnTo>
                    <a:pt x="13" y="67"/>
                  </a:lnTo>
                  <a:lnTo>
                    <a:pt x="17" y="58"/>
                  </a:lnTo>
                  <a:lnTo>
                    <a:pt x="22" y="51"/>
                  </a:lnTo>
                  <a:lnTo>
                    <a:pt x="28" y="43"/>
                  </a:lnTo>
                  <a:lnTo>
                    <a:pt x="34" y="36"/>
                  </a:lnTo>
                  <a:lnTo>
                    <a:pt x="41" y="28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58" y="14"/>
                  </a:lnTo>
                  <a:lnTo>
                    <a:pt x="67" y="10"/>
                  </a:lnTo>
                  <a:lnTo>
                    <a:pt x="76" y="5"/>
                  </a:lnTo>
                  <a:lnTo>
                    <a:pt x="85" y="2"/>
                  </a:lnTo>
                  <a:lnTo>
                    <a:pt x="94" y="1"/>
                  </a:lnTo>
                  <a:lnTo>
                    <a:pt x="104" y="0"/>
                  </a:lnTo>
                  <a:lnTo>
                    <a:pt x="113" y="1"/>
                  </a:lnTo>
                  <a:lnTo>
                    <a:pt x="123" y="2"/>
                  </a:lnTo>
                  <a:lnTo>
                    <a:pt x="132" y="5"/>
                  </a:lnTo>
                  <a:lnTo>
                    <a:pt x="142" y="9"/>
                  </a:lnTo>
                  <a:lnTo>
                    <a:pt x="151" y="13"/>
                  </a:lnTo>
                  <a:lnTo>
                    <a:pt x="160" y="18"/>
                  </a:lnTo>
                  <a:lnTo>
                    <a:pt x="169" y="24"/>
                  </a:lnTo>
                  <a:lnTo>
                    <a:pt x="177" y="30"/>
                  </a:lnTo>
                  <a:lnTo>
                    <a:pt x="185" y="38"/>
                  </a:lnTo>
                  <a:lnTo>
                    <a:pt x="192" y="46"/>
                  </a:lnTo>
                  <a:lnTo>
                    <a:pt x="199" y="55"/>
                  </a:lnTo>
                  <a:lnTo>
                    <a:pt x="205" y="65"/>
                  </a:lnTo>
                  <a:lnTo>
                    <a:pt x="210" y="74"/>
                  </a:lnTo>
                  <a:lnTo>
                    <a:pt x="216" y="85"/>
                  </a:lnTo>
                  <a:lnTo>
                    <a:pt x="219" y="96"/>
                  </a:lnTo>
                  <a:lnTo>
                    <a:pt x="223" y="108"/>
                  </a:lnTo>
                  <a:lnTo>
                    <a:pt x="225" y="120"/>
                  </a:lnTo>
                  <a:lnTo>
                    <a:pt x="227" y="132"/>
                  </a:lnTo>
                  <a:lnTo>
                    <a:pt x="227" y="145"/>
                  </a:lnTo>
                  <a:lnTo>
                    <a:pt x="226" y="158"/>
                  </a:lnTo>
                  <a:lnTo>
                    <a:pt x="225" y="172"/>
                  </a:lnTo>
                  <a:lnTo>
                    <a:pt x="222" y="185"/>
                  </a:lnTo>
                  <a:lnTo>
                    <a:pt x="218" y="199"/>
                  </a:lnTo>
                  <a:lnTo>
                    <a:pt x="213" y="213"/>
                  </a:lnTo>
                  <a:lnTo>
                    <a:pt x="206" y="227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2" y="247"/>
                  </a:lnTo>
                  <a:lnTo>
                    <a:pt x="188" y="254"/>
                  </a:lnTo>
                  <a:lnTo>
                    <a:pt x="182" y="259"/>
                  </a:lnTo>
                  <a:lnTo>
                    <a:pt x="177" y="265"/>
                  </a:lnTo>
                  <a:lnTo>
                    <a:pt x="164" y="272"/>
                  </a:lnTo>
                  <a:lnTo>
                    <a:pt x="151" y="279"/>
                  </a:lnTo>
                  <a:lnTo>
                    <a:pt x="137" y="282"/>
                  </a:lnTo>
                  <a:lnTo>
                    <a:pt x="123" y="283"/>
                  </a:lnTo>
                  <a:lnTo>
                    <a:pt x="109" y="283"/>
                  </a:lnTo>
                  <a:lnTo>
                    <a:pt x="95" y="281"/>
                  </a:lnTo>
                  <a:lnTo>
                    <a:pt x="81" y="278"/>
                  </a:lnTo>
                  <a:lnTo>
                    <a:pt x="69" y="273"/>
                  </a:lnTo>
                  <a:lnTo>
                    <a:pt x="57" y="267"/>
                  </a:lnTo>
                  <a:lnTo>
                    <a:pt x="45" y="259"/>
                  </a:lnTo>
                  <a:lnTo>
                    <a:pt x="37" y="252"/>
                  </a:lnTo>
                  <a:lnTo>
                    <a:pt x="29" y="242"/>
                  </a:lnTo>
                  <a:lnTo>
                    <a:pt x="22" y="233"/>
                  </a:lnTo>
                  <a:lnTo>
                    <a:pt x="19" y="222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968"/>
            <p:cNvSpPr>
              <a:spLocks/>
            </p:cNvSpPr>
            <p:nvPr/>
          </p:nvSpPr>
          <p:spPr bwMode="auto">
            <a:xfrm flipH="1">
              <a:off x="8209209" y="2990471"/>
              <a:ext cx="274657" cy="218406"/>
            </a:xfrm>
            <a:custGeom>
              <a:avLst/>
              <a:gdLst>
                <a:gd name="T0" fmla="*/ 17 w 265"/>
                <a:gd name="T1" fmla="*/ 216 h 240"/>
                <a:gd name="T2" fmla="*/ 9 w 265"/>
                <a:gd name="T3" fmla="*/ 199 h 240"/>
                <a:gd name="T4" fmla="*/ 1 w 265"/>
                <a:gd name="T5" fmla="*/ 170 h 240"/>
                <a:gd name="T6" fmla="*/ 0 w 265"/>
                <a:gd name="T7" fmla="*/ 149 h 240"/>
                <a:gd name="T8" fmla="*/ 1 w 265"/>
                <a:gd name="T9" fmla="*/ 123 h 240"/>
                <a:gd name="T10" fmla="*/ 7 w 265"/>
                <a:gd name="T11" fmla="*/ 92 h 240"/>
                <a:gd name="T12" fmla="*/ 12 w 265"/>
                <a:gd name="T13" fmla="*/ 76 h 240"/>
                <a:gd name="T14" fmla="*/ 28 w 265"/>
                <a:gd name="T15" fmla="*/ 49 h 240"/>
                <a:gd name="T16" fmla="*/ 53 w 265"/>
                <a:gd name="T17" fmla="*/ 27 h 240"/>
                <a:gd name="T18" fmla="*/ 82 w 265"/>
                <a:gd name="T19" fmla="*/ 10 h 240"/>
                <a:gd name="T20" fmla="*/ 114 w 265"/>
                <a:gd name="T21" fmla="*/ 1 h 240"/>
                <a:gd name="T22" fmla="*/ 149 w 265"/>
                <a:gd name="T23" fmla="*/ 0 h 240"/>
                <a:gd name="T24" fmla="*/ 183 w 265"/>
                <a:gd name="T25" fmla="*/ 8 h 240"/>
                <a:gd name="T26" fmla="*/ 207 w 265"/>
                <a:gd name="T27" fmla="*/ 20 h 240"/>
                <a:gd name="T28" fmla="*/ 223 w 265"/>
                <a:gd name="T29" fmla="*/ 31 h 240"/>
                <a:gd name="T30" fmla="*/ 231 w 265"/>
                <a:gd name="T31" fmla="*/ 37 h 240"/>
                <a:gd name="T32" fmla="*/ 244 w 265"/>
                <a:gd name="T33" fmla="*/ 54 h 240"/>
                <a:gd name="T34" fmla="*/ 255 w 265"/>
                <a:gd name="T35" fmla="*/ 71 h 240"/>
                <a:gd name="T36" fmla="*/ 262 w 265"/>
                <a:gd name="T37" fmla="*/ 90 h 240"/>
                <a:gd name="T38" fmla="*/ 265 w 265"/>
                <a:gd name="T39" fmla="*/ 109 h 240"/>
                <a:gd name="T40" fmla="*/ 262 w 265"/>
                <a:gd name="T41" fmla="*/ 127 h 240"/>
                <a:gd name="T42" fmla="*/ 255 w 265"/>
                <a:gd name="T43" fmla="*/ 142 h 240"/>
                <a:gd name="T44" fmla="*/ 240 w 265"/>
                <a:gd name="T45" fmla="*/ 155 h 240"/>
                <a:gd name="T46" fmla="*/ 218 w 265"/>
                <a:gd name="T47" fmla="*/ 163 h 240"/>
                <a:gd name="T48" fmla="*/ 204 w 265"/>
                <a:gd name="T49" fmla="*/ 165 h 240"/>
                <a:gd name="T50" fmla="*/ 179 w 265"/>
                <a:gd name="T51" fmla="*/ 166 h 240"/>
                <a:gd name="T52" fmla="*/ 157 w 265"/>
                <a:gd name="T53" fmla="*/ 163 h 240"/>
                <a:gd name="T54" fmla="*/ 130 w 265"/>
                <a:gd name="T55" fmla="*/ 154 h 240"/>
                <a:gd name="T56" fmla="*/ 105 w 265"/>
                <a:gd name="T57" fmla="*/ 141 h 240"/>
                <a:gd name="T58" fmla="*/ 98 w 265"/>
                <a:gd name="T59" fmla="*/ 133 h 240"/>
                <a:gd name="T60" fmla="*/ 95 w 265"/>
                <a:gd name="T61" fmla="*/ 144 h 240"/>
                <a:gd name="T62" fmla="*/ 90 w 265"/>
                <a:gd name="T63" fmla="*/ 158 h 240"/>
                <a:gd name="T64" fmla="*/ 74 w 265"/>
                <a:gd name="T65" fmla="*/ 182 h 240"/>
                <a:gd name="T66" fmla="*/ 72 w 265"/>
                <a:gd name="T67" fmla="*/ 177 h 240"/>
                <a:gd name="T68" fmla="*/ 65 w 265"/>
                <a:gd name="T69" fmla="*/ 166 h 240"/>
                <a:gd name="T70" fmla="*/ 54 w 265"/>
                <a:gd name="T71" fmla="*/ 158 h 240"/>
                <a:gd name="T72" fmla="*/ 47 w 265"/>
                <a:gd name="T73" fmla="*/ 157 h 240"/>
                <a:gd name="T74" fmla="*/ 38 w 265"/>
                <a:gd name="T75" fmla="*/ 160 h 240"/>
                <a:gd name="T76" fmla="*/ 35 w 265"/>
                <a:gd name="T77" fmla="*/ 163 h 240"/>
                <a:gd name="T78" fmla="*/ 29 w 265"/>
                <a:gd name="T79" fmla="*/ 170 h 240"/>
                <a:gd name="T80" fmla="*/ 28 w 265"/>
                <a:gd name="T81" fmla="*/ 180 h 240"/>
                <a:gd name="T82" fmla="*/ 30 w 265"/>
                <a:gd name="T83" fmla="*/ 195 h 240"/>
                <a:gd name="T84" fmla="*/ 41 w 265"/>
                <a:gd name="T85" fmla="*/ 211 h 240"/>
                <a:gd name="T86" fmla="*/ 48 w 265"/>
                <a:gd name="T87" fmla="*/ 216 h 240"/>
                <a:gd name="T88" fmla="*/ 56 w 265"/>
                <a:gd name="T89" fmla="*/ 216 h 240"/>
                <a:gd name="T90" fmla="*/ 54 w 265"/>
                <a:gd name="T91" fmla="*/ 223 h 240"/>
                <a:gd name="T92" fmla="*/ 48 w 265"/>
                <a:gd name="T93" fmla="*/ 236 h 240"/>
                <a:gd name="T94" fmla="*/ 43 w 265"/>
                <a:gd name="T95" fmla="*/ 240 h 240"/>
                <a:gd name="T96" fmla="*/ 36 w 265"/>
                <a:gd name="T97" fmla="*/ 239 h 240"/>
                <a:gd name="T98" fmla="*/ 28 w 265"/>
                <a:gd name="T99" fmla="*/ 232 h 240"/>
                <a:gd name="T100" fmla="*/ 17 w 265"/>
                <a:gd name="T101" fmla="*/ 21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5" h="240">
                  <a:moveTo>
                    <a:pt x="17" y="216"/>
                  </a:moveTo>
                  <a:lnTo>
                    <a:pt x="17" y="216"/>
                  </a:lnTo>
                  <a:lnTo>
                    <a:pt x="12" y="209"/>
                  </a:lnTo>
                  <a:lnTo>
                    <a:pt x="9" y="199"/>
                  </a:lnTo>
                  <a:lnTo>
                    <a:pt x="4" y="186"/>
                  </a:lnTo>
                  <a:lnTo>
                    <a:pt x="1" y="170"/>
                  </a:lnTo>
                  <a:lnTo>
                    <a:pt x="0" y="159"/>
                  </a:lnTo>
                  <a:lnTo>
                    <a:pt x="0" y="149"/>
                  </a:lnTo>
                  <a:lnTo>
                    <a:pt x="0" y="137"/>
                  </a:lnTo>
                  <a:lnTo>
                    <a:pt x="1" y="123"/>
                  </a:lnTo>
                  <a:lnTo>
                    <a:pt x="3" y="109"/>
                  </a:lnTo>
                  <a:lnTo>
                    <a:pt x="7" y="92"/>
                  </a:lnTo>
                  <a:lnTo>
                    <a:pt x="7" y="92"/>
                  </a:lnTo>
                  <a:lnTo>
                    <a:pt x="12" y="76"/>
                  </a:lnTo>
                  <a:lnTo>
                    <a:pt x="19" y="62"/>
                  </a:lnTo>
                  <a:lnTo>
                    <a:pt x="28" y="49"/>
                  </a:lnTo>
                  <a:lnTo>
                    <a:pt x="39" y="36"/>
                  </a:lnTo>
                  <a:lnTo>
                    <a:pt x="53" y="27"/>
                  </a:lnTo>
                  <a:lnTo>
                    <a:pt x="66" y="17"/>
                  </a:lnTo>
                  <a:lnTo>
                    <a:pt x="82" y="10"/>
                  </a:lnTo>
                  <a:lnTo>
                    <a:pt x="98" y="5"/>
                  </a:lnTo>
                  <a:lnTo>
                    <a:pt x="114" y="1"/>
                  </a:lnTo>
                  <a:lnTo>
                    <a:pt x="131" y="0"/>
                  </a:lnTo>
                  <a:lnTo>
                    <a:pt x="149" y="0"/>
                  </a:lnTo>
                  <a:lnTo>
                    <a:pt x="166" y="3"/>
                  </a:lnTo>
                  <a:lnTo>
                    <a:pt x="183" y="8"/>
                  </a:lnTo>
                  <a:lnTo>
                    <a:pt x="200" y="15"/>
                  </a:lnTo>
                  <a:lnTo>
                    <a:pt x="207" y="20"/>
                  </a:lnTo>
                  <a:lnTo>
                    <a:pt x="215" y="25"/>
                  </a:lnTo>
                  <a:lnTo>
                    <a:pt x="223" y="31"/>
                  </a:lnTo>
                  <a:lnTo>
                    <a:pt x="231" y="37"/>
                  </a:lnTo>
                  <a:lnTo>
                    <a:pt x="231" y="37"/>
                  </a:lnTo>
                  <a:lnTo>
                    <a:pt x="238" y="45"/>
                  </a:lnTo>
                  <a:lnTo>
                    <a:pt x="244" y="54"/>
                  </a:lnTo>
                  <a:lnTo>
                    <a:pt x="250" y="62"/>
                  </a:lnTo>
                  <a:lnTo>
                    <a:pt x="255" y="71"/>
                  </a:lnTo>
                  <a:lnTo>
                    <a:pt x="259" y="81"/>
                  </a:lnTo>
                  <a:lnTo>
                    <a:pt x="262" y="90"/>
                  </a:lnTo>
                  <a:lnTo>
                    <a:pt x="264" y="100"/>
                  </a:lnTo>
                  <a:lnTo>
                    <a:pt x="265" y="109"/>
                  </a:lnTo>
                  <a:lnTo>
                    <a:pt x="265" y="118"/>
                  </a:lnTo>
                  <a:lnTo>
                    <a:pt x="262" y="127"/>
                  </a:lnTo>
                  <a:lnTo>
                    <a:pt x="259" y="136"/>
                  </a:lnTo>
                  <a:lnTo>
                    <a:pt x="255" y="142"/>
                  </a:lnTo>
                  <a:lnTo>
                    <a:pt x="248" y="150"/>
                  </a:lnTo>
                  <a:lnTo>
                    <a:pt x="240" y="155"/>
                  </a:lnTo>
                  <a:lnTo>
                    <a:pt x="230" y="159"/>
                  </a:lnTo>
                  <a:lnTo>
                    <a:pt x="218" y="163"/>
                  </a:lnTo>
                  <a:lnTo>
                    <a:pt x="218" y="163"/>
                  </a:lnTo>
                  <a:lnTo>
                    <a:pt x="204" y="165"/>
                  </a:lnTo>
                  <a:lnTo>
                    <a:pt x="192" y="166"/>
                  </a:lnTo>
                  <a:lnTo>
                    <a:pt x="179" y="166"/>
                  </a:lnTo>
                  <a:lnTo>
                    <a:pt x="168" y="165"/>
                  </a:lnTo>
                  <a:lnTo>
                    <a:pt x="157" y="163"/>
                  </a:lnTo>
                  <a:lnTo>
                    <a:pt x="147" y="160"/>
                  </a:lnTo>
                  <a:lnTo>
                    <a:pt x="130" y="154"/>
                  </a:lnTo>
                  <a:lnTo>
                    <a:pt x="115" y="148"/>
                  </a:lnTo>
                  <a:lnTo>
                    <a:pt x="105" y="141"/>
                  </a:lnTo>
                  <a:lnTo>
                    <a:pt x="98" y="133"/>
                  </a:lnTo>
                  <a:lnTo>
                    <a:pt x="98" y="133"/>
                  </a:lnTo>
                  <a:lnTo>
                    <a:pt x="98" y="136"/>
                  </a:lnTo>
                  <a:lnTo>
                    <a:pt x="95" y="144"/>
                  </a:lnTo>
                  <a:lnTo>
                    <a:pt x="93" y="151"/>
                  </a:lnTo>
                  <a:lnTo>
                    <a:pt x="90" y="158"/>
                  </a:lnTo>
                  <a:lnTo>
                    <a:pt x="83" y="169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2" y="177"/>
                  </a:lnTo>
                  <a:lnTo>
                    <a:pt x="69" y="171"/>
                  </a:lnTo>
                  <a:lnTo>
                    <a:pt x="65" y="166"/>
                  </a:lnTo>
                  <a:lnTo>
                    <a:pt x="60" y="162"/>
                  </a:lnTo>
                  <a:lnTo>
                    <a:pt x="54" y="158"/>
                  </a:lnTo>
                  <a:lnTo>
                    <a:pt x="50" y="157"/>
                  </a:lnTo>
                  <a:lnTo>
                    <a:pt x="47" y="157"/>
                  </a:lnTo>
                  <a:lnTo>
                    <a:pt x="43" y="158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5" y="163"/>
                  </a:lnTo>
                  <a:lnTo>
                    <a:pt x="31" y="167"/>
                  </a:lnTo>
                  <a:lnTo>
                    <a:pt x="29" y="170"/>
                  </a:lnTo>
                  <a:lnTo>
                    <a:pt x="28" y="176"/>
                  </a:lnTo>
                  <a:lnTo>
                    <a:pt x="28" y="180"/>
                  </a:lnTo>
                  <a:lnTo>
                    <a:pt x="28" y="185"/>
                  </a:lnTo>
                  <a:lnTo>
                    <a:pt x="30" y="195"/>
                  </a:lnTo>
                  <a:lnTo>
                    <a:pt x="36" y="204"/>
                  </a:lnTo>
                  <a:lnTo>
                    <a:pt x="41" y="211"/>
                  </a:lnTo>
                  <a:lnTo>
                    <a:pt x="45" y="213"/>
                  </a:lnTo>
                  <a:lnTo>
                    <a:pt x="48" y="216"/>
                  </a:lnTo>
                  <a:lnTo>
                    <a:pt x="52" y="217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4" y="223"/>
                  </a:lnTo>
                  <a:lnTo>
                    <a:pt x="52" y="231"/>
                  </a:lnTo>
                  <a:lnTo>
                    <a:pt x="48" y="236"/>
                  </a:lnTo>
                  <a:lnTo>
                    <a:pt x="46" y="238"/>
                  </a:lnTo>
                  <a:lnTo>
                    <a:pt x="43" y="240"/>
                  </a:lnTo>
                  <a:lnTo>
                    <a:pt x="39" y="240"/>
                  </a:lnTo>
                  <a:lnTo>
                    <a:pt x="36" y="239"/>
                  </a:lnTo>
                  <a:lnTo>
                    <a:pt x="32" y="236"/>
                  </a:lnTo>
                  <a:lnTo>
                    <a:pt x="28" y="232"/>
                  </a:lnTo>
                  <a:lnTo>
                    <a:pt x="22" y="225"/>
                  </a:lnTo>
                  <a:lnTo>
                    <a:pt x="17" y="216"/>
                  </a:lnTo>
                  <a:lnTo>
                    <a:pt x="17" y="216"/>
                  </a:lnTo>
                  <a:close/>
                </a:path>
              </a:pathLst>
            </a:custGeom>
            <a:solidFill>
              <a:srgbClr val="5D3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969"/>
            <p:cNvSpPr>
              <a:spLocks/>
            </p:cNvSpPr>
            <p:nvPr/>
          </p:nvSpPr>
          <p:spPr bwMode="auto">
            <a:xfrm flipH="1">
              <a:off x="8221693" y="3745531"/>
              <a:ext cx="112360" cy="199685"/>
            </a:xfrm>
            <a:custGeom>
              <a:avLst/>
              <a:gdLst>
                <a:gd name="T0" fmla="*/ 53 w 107"/>
                <a:gd name="T1" fmla="*/ 0 h 228"/>
                <a:gd name="T2" fmla="*/ 53 w 107"/>
                <a:gd name="T3" fmla="*/ 0 h 228"/>
                <a:gd name="T4" fmla="*/ 64 w 107"/>
                <a:gd name="T5" fmla="*/ 1 h 228"/>
                <a:gd name="T6" fmla="*/ 75 w 107"/>
                <a:gd name="T7" fmla="*/ 4 h 228"/>
                <a:gd name="T8" fmla="*/ 84 w 107"/>
                <a:gd name="T9" fmla="*/ 9 h 228"/>
                <a:gd name="T10" fmla="*/ 92 w 107"/>
                <a:gd name="T11" fmla="*/ 15 h 228"/>
                <a:gd name="T12" fmla="*/ 98 w 107"/>
                <a:gd name="T13" fmla="*/ 23 h 228"/>
                <a:gd name="T14" fmla="*/ 103 w 107"/>
                <a:gd name="T15" fmla="*/ 31 h 228"/>
                <a:gd name="T16" fmla="*/ 106 w 107"/>
                <a:gd name="T17" fmla="*/ 41 h 228"/>
                <a:gd name="T18" fmla="*/ 107 w 107"/>
                <a:gd name="T19" fmla="*/ 52 h 228"/>
                <a:gd name="T20" fmla="*/ 107 w 107"/>
                <a:gd name="T21" fmla="*/ 181 h 228"/>
                <a:gd name="T22" fmla="*/ 107 w 107"/>
                <a:gd name="T23" fmla="*/ 218 h 228"/>
                <a:gd name="T24" fmla="*/ 107 w 107"/>
                <a:gd name="T25" fmla="*/ 218 h 228"/>
                <a:gd name="T26" fmla="*/ 94 w 107"/>
                <a:gd name="T27" fmla="*/ 218 h 228"/>
                <a:gd name="T28" fmla="*/ 82 w 107"/>
                <a:gd name="T29" fmla="*/ 219 h 228"/>
                <a:gd name="T30" fmla="*/ 53 w 107"/>
                <a:gd name="T31" fmla="*/ 225 h 228"/>
                <a:gd name="T32" fmla="*/ 40 w 107"/>
                <a:gd name="T33" fmla="*/ 227 h 228"/>
                <a:gd name="T34" fmla="*/ 27 w 107"/>
                <a:gd name="T35" fmla="*/ 228 h 228"/>
                <a:gd name="T36" fmla="*/ 13 w 107"/>
                <a:gd name="T37" fmla="*/ 228 h 228"/>
                <a:gd name="T38" fmla="*/ 6 w 107"/>
                <a:gd name="T39" fmla="*/ 227 h 228"/>
                <a:gd name="T40" fmla="*/ 0 w 107"/>
                <a:gd name="T41" fmla="*/ 226 h 228"/>
                <a:gd name="T42" fmla="*/ 0 w 107"/>
                <a:gd name="T43" fmla="*/ 189 h 228"/>
                <a:gd name="T44" fmla="*/ 0 w 107"/>
                <a:gd name="T45" fmla="*/ 52 h 228"/>
                <a:gd name="T46" fmla="*/ 0 w 107"/>
                <a:gd name="T47" fmla="*/ 52 h 228"/>
                <a:gd name="T48" fmla="*/ 1 w 107"/>
                <a:gd name="T49" fmla="*/ 41 h 228"/>
                <a:gd name="T50" fmla="*/ 3 w 107"/>
                <a:gd name="T51" fmla="*/ 31 h 228"/>
                <a:gd name="T52" fmla="*/ 9 w 107"/>
                <a:gd name="T53" fmla="*/ 23 h 228"/>
                <a:gd name="T54" fmla="*/ 15 w 107"/>
                <a:gd name="T55" fmla="*/ 15 h 228"/>
                <a:gd name="T56" fmla="*/ 23 w 107"/>
                <a:gd name="T57" fmla="*/ 9 h 228"/>
                <a:gd name="T58" fmla="*/ 32 w 107"/>
                <a:gd name="T59" fmla="*/ 4 h 228"/>
                <a:gd name="T60" fmla="*/ 42 w 107"/>
                <a:gd name="T61" fmla="*/ 1 h 228"/>
                <a:gd name="T62" fmla="*/ 53 w 107"/>
                <a:gd name="T63" fmla="*/ 0 h 228"/>
                <a:gd name="T64" fmla="*/ 53 w 107"/>
                <a:gd name="T6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228">
                  <a:moveTo>
                    <a:pt x="53" y="0"/>
                  </a:moveTo>
                  <a:lnTo>
                    <a:pt x="53" y="0"/>
                  </a:lnTo>
                  <a:lnTo>
                    <a:pt x="64" y="1"/>
                  </a:lnTo>
                  <a:lnTo>
                    <a:pt x="75" y="4"/>
                  </a:lnTo>
                  <a:lnTo>
                    <a:pt x="84" y="9"/>
                  </a:lnTo>
                  <a:lnTo>
                    <a:pt x="92" y="15"/>
                  </a:lnTo>
                  <a:lnTo>
                    <a:pt x="98" y="23"/>
                  </a:lnTo>
                  <a:lnTo>
                    <a:pt x="103" y="31"/>
                  </a:lnTo>
                  <a:lnTo>
                    <a:pt x="106" y="41"/>
                  </a:lnTo>
                  <a:lnTo>
                    <a:pt x="107" y="52"/>
                  </a:lnTo>
                  <a:lnTo>
                    <a:pt x="107" y="181"/>
                  </a:lnTo>
                  <a:lnTo>
                    <a:pt x="107" y="218"/>
                  </a:lnTo>
                  <a:lnTo>
                    <a:pt x="107" y="218"/>
                  </a:lnTo>
                  <a:lnTo>
                    <a:pt x="94" y="218"/>
                  </a:lnTo>
                  <a:lnTo>
                    <a:pt x="82" y="219"/>
                  </a:lnTo>
                  <a:lnTo>
                    <a:pt x="53" y="225"/>
                  </a:lnTo>
                  <a:lnTo>
                    <a:pt x="40" y="227"/>
                  </a:lnTo>
                  <a:lnTo>
                    <a:pt x="27" y="228"/>
                  </a:lnTo>
                  <a:lnTo>
                    <a:pt x="13" y="228"/>
                  </a:lnTo>
                  <a:lnTo>
                    <a:pt x="6" y="227"/>
                  </a:lnTo>
                  <a:lnTo>
                    <a:pt x="0" y="226"/>
                  </a:lnTo>
                  <a:lnTo>
                    <a:pt x="0" y="18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" y="41"/>
                  </a:lnTo>
                  <a:lnTo>
                    <a:pt x="3" y="31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2" y="4"/>
                  </a:lnTo>
                  <a:lnTo>
                    <a:pt x="42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970"/>
            <p:cNvSpPr>
              <a:spLocks/>
            </p:cNvSpPr>
            <p:nvPr/>
          </p:nvSpPr>
          <p:spPr bwMode="auto">
            <a:xfrm flipH="1">
              <a:off x="8221693" y="3938976"/>
              <a:ext cx="112360" cy="68642"/>
            </a:xfrm>
            <a:custGeom>
              <a:avLst/>
              <a:gdLst>
                <a:gd name="T0" fmla="*/ 107 w 107"/>
                <a:gd name="T1" fmla="*/ 0 h 76"/>
                <a:gd name="T2" fmla="*/ 107 w 107"/>
                <a:gd name="T3" fmla="*/ 24 h 76"/>
                <a:gd name="T4" fmla="*/ 107 w 107"/>
                <a:gd name="T5" fmla="*/ 24 h 76"/>
                <a:gd name="T6" fmla="*/ 106 w 107"/>
                <a:gd name="T7" fmla="*/ 35 h 76"/>
                <a:gd name="T8" fmla="*/ 103 w 107"/>
                <a:gd name="T9" fmla="*/ 44 h 76"/>
                <a:gd name="T10" fmla="*/ 98 w 107"/>
                <a:gd name="T11" fmla="*/ 53 h 76"/>
                <a:gd name="T12" fmla="*/ 92 w 107"/>
                <a:gd name="T13" fmla="*/ 60 h 76"/>
                <a:gd name="T14" fmla="*/ 84 w 107"/>
                <a:gd name="T15" fmla="*/ 67 h 76"/>
                <a:gd name="T16" fmla="*/ 75 w 107"/>
                <a:gd name="T17" fmla="*/ 71 h 76"/>
                <a:gd name="T18" fmla="*/ 64 w 107"/>
                <a:gd name="T19" fmla="*/ 75 h 76"/>
                <a:gd name="T20" fmla="*/ 53 w 107"/>
                <a:gd name="T21" fmla="*/ 76 h 76"/>
                <a:gd name="T22" fmla="*/ 53 w 107"/>
                <a:gd name="T23" fmla="*/ 76 h 76"/>
                <a:gd name="T24" fmla="*/ 42 w 107"/>
                <a:gd name="T25" fmla="*/ 75 h 76"/>
                <a:gd name="T26" fmla="*/ 32 w 107"/>
                <a:gd name="T27" fmla="*/ 71 h 76"/>
                <a:gd name="T28" fmla="*/ 23 w 107"/>
                <a:gd name="T29" fmla="*/ 67 h 76"/>
                <a:gd name="T30" fmla="*/ 15 w 107"/>
                <a:gd name="T31" fmla="*/ 60 h 76"/>
                <a:gd name="T32" fmla="*/ 9 w 107"/>
                <a:gd name="T33" fmla="*/ 53 h 76"/>
                <a:gd name="T34" fmla="*/ 3 w 107"/>
                <a:gd name="T35" fmla="*/ 44 h 76"/>
                <a:gd name="T36" fmla="*/ 1 w 107"/>
                <a:gd name="T37" fmla="*/ 35 h 76"/>
                <a:gd name="T38" fmla="*/ 0 w 107"/>
                <a:gd name="T39" fmla="*/ 24 h 76"/>
                <a:gd name="T40" fmla="*/ 0 w 107"/>
                <a:gd name="T41" fmla="*/ 8 h 76"/>
                <a:gd name="T42" fmla="*/ 0 w 107"/>
                <a:gd name="T43" fmla="*/ 8 h 76"/>
                <a:gd name="T44" fmla="*/ 6 w 107"/>
                <a:gd name="T45" fmla="*/ 9 h 76"/>
                <a:gd name="T46" fmla="*/ 13 w 107"/>
                <a:gd name="T47" fmla="*/ 10 h 76"/>
                <a:gd name="T48" fmla="*/ 27 w 107"/>
                <a:gd name="T49" fmla="*/ 10 h 76"/>
                <a:gd name="T50" fmla="*/ 40 w 107"/>
                <a:gd name="T51" fmla="*/ 9 h 76"/>
                <a:gd name="T52" fmla="*/ 53 w 107"/>
                <a:gd name="T53" fmla="*/ 7 h 76"/>
                <a:gd name="T54" fmla="*/ 82 w 107"/>
                <a:gd name="T55" fmla="*/ 1 h 76"/>
                <a:gd name="T56" fmla="*/ 94 w 107"/>
                <a:gd name="T57" fmla="*/ 0 h 76"/>
                <a:gd name="T58" fmla="*/ 107 w 107"/>
                <a:gd name="T59" fmla="*/ 0 h 76"/>
                <a:gd name="T60" fmla="*/ 107 w 107"/>
                <a:gd name="T6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" h="76">
                  <a:moveTo>
                    <a:pt x="107" y="0"/>
                  </a:moveTo>
                  <a:lnTo>
                    <a:pt x="107" y="24"/>
                  </a:lnTo>
                  <a:lnTo>
                    <a:pt x="107" y="24"/>
                  </a:lnTo>
                  <a:lnTo>
                    <a:pt x="106" y="35"/>
                  </a:lnTo>
                  <a:lnTo>
                    <a:pt x="103" y="44"/>
                  </a:lnTo>
                  <a:lnTo>
                    <a:pt x="98" y="53"/>
                  </a:lnTo>
                  <a:lnTo>
                    <a:pt x="92" y="60"/>
                  </a:lnTo>
                  <a:lnTo>
                    <a:pt x="84" y="67"/>
                  </a:lnTo>
                  <a:lnTo>
                    <a:pt x="75" y="71"/>
                  </a:lnTo>
                  <a:lnTo>
                    <a:pt x="64" y="75"/>
                  </a:lnTo>
                  <a:lnTo>
                    <a:pt x="53" y="76"/>
                  </a:lnTo>
                  <a:lnTo>
                    <a:pt x="53" y="76"/>
                  </a:lnTo>
                  <a:lnTo>
                    <a:pt x="42" y="75"/>
                  </a:lnTo>
                  <a:lnTo>
                    <a:pt x="32" y="71"/>
                  </a:lnTo>
                  <a:lnTo>
                    <a:pt x="23" y="67"/>
                  </a:lnTo>
                  <a:lnTo>
                    <a:pt x="15" y="60"/>
                  </a:lnTo>
                  <a:lnTo>
                    <a:pt x="9" y="53"/>
                  </a:lnTo>
                  <a:lnTo>
                    <a:pt x="3" y="44"/>
                  </a:lnTo>
                  <a:lnTo>
                    <a:pt x="1" y="35"/>
                  </a:lnTo>
                  <a:lnTo>
                    <a:pt x="0" y="24"/>
                  </a:lnTo>
                  <a:lnTo>
                    <a:pt x="0" y="8"/>
                  </a:lnTo>
                  <a:lnTo>
                    <a:pt x="0" y="8"/>
                  </a:lnTo>
                  <a:lnTo>
                    <a:pt x="6" y="9"/>
                  </a:lnTo>
                  <a:lnTo>
                    <a:pt x="13" y="10"/>
                  </a:lnTo>
                  <a:lnTo>
                    <a:pt x="27" y="10"/>
                  </a:lnTo>
                  <a:lnTo>
                    <a:pt x="40" y="9"/>
                  </a:lnTo>
                  <a:lnTo>
                    <a:pt x="53" y="7"/>
                  </a:lnTo>
                  <a:lnTo>
                    <a:pt x="82" y="1"/>
                  </a:lnTo>
                  <a:lnTo>
                    <a:pt x="94" y="0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995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971"/>
            <p:cNvSpPr>
              <a:spLocks/>
            </p:cNvSpPr>
            <p:nvPr/>
          </p:nvSpPr>
          <p:spPr bwMode="auto">
            <a:xfrm flipH="1">
              <a:off x="8165513" y="3938976"/>
              <a:ext cx="112360" cy="81122"/>
            </a:xfrm>
            <a:custGeom>
              <a:avLst/>
              <a:gdLst>
                <a:gd name="T0" fmla="*/ 55 w 109"/>
                <a:gd name="T1" fmla="*/ 0 h 95"/>
                <a:gd name="T2" fmla="*/ 55 w 109"/>
                <a:gd name="T3" fmla="*/ 0 h 95"/>
                <a:gd name="T4" fmla="*/ 65 w 109"/>
                <a:gd name="T5" fmla="*/ 10 h 95"/>
                <a:gd name="T6" fmla="*/ 76 w 109"/>
                <a:gd name="T7" fmla="*/ 19 h 95"/>
                <a:gd name="T8" fmla="*/ 86 w 109"/>
                <a:gd name="T9" fmla="*/ 32 h 95"/>
                <a:gd name="T10" fmla="*/ 97 w 109"/>
                <a:gd name="T11" fmla="*/ 46 h 95"/>
                <a:gd name="T12" fmla="*/ 101 w 109"/>
                <a:gd name="T13" fmla="*/ 53 h 95"/>
                <a:gd name="T14" fmla="*/ 105 w 109"/>
                <a:gd name="T15" fmla="*/ 60 h 95"/>
                <a:gd name="T16" fmla="*/ 107 w 109"/>
                <a:gd name="T17" fmla="*/ 67 h 95"/>
                <a:gd name="T18" fmla="*/ 109 w 109"/>
                <a:gd name="T19" fmla="*/ 73 h 95"/>
                <a:gd name="T20" fmla="*/ 109 w 109"/>
                <a:gd name="T21" fmla="*/ 80 h 95"/>
                <a:gd name="T22" fmla="*/ 107 w 109"/>
                <a:gd name="T23" fmla="*/ 85 h 95"/>
                <a:gd name="T24" fmla="*/ 107 w 109"/>
                <a:gd name="T25" fmla="*/ 85 h 95"/>
                <a:gd name="T26" fmla="*/ 104 w 109"/>
                <a:gd name="T27" fmla="*/ 90 h 95"/>
                <a:gd name="T28" fmla="*/ 99 w 109"/>
                <a:gd name="T29" fmla="*/ 93 h 95"/>
                <a:gd name="T30" fmla="*/ 92 w 109"/>
                <a:gd name="T31" fmla="*/ 95 h 95"/>
                <a:gd name="T32" fmla="*/ 84 w 109"/>
                <a:gd name="T33" fmla="*/ 95 h 95"/>
                <a:gd name="T34" fmla="*/ 77 w 109"/>
                <a:gd name="T35" fmla="*/ 95 h 95"/>
                <a:gd name="T36" fmla="*/ 68 w 109"/>
                <a:gd name="T37" fmla="*/ 94 h 95"/>
                <a:gd name="T38" fmla="*/ 50 w 109"/>
                <a:gd name="T39" fmla="*/ 91 h 95"/>
                <a:gd name="T40" fmla="*/ 32 w 109"/>
                <a:gd name="T41" fmla="*/ 86 h 95"/>
                <a:gd name="T42" fmla="*/ 16 w 109"/>
                <a:gd name="T43" fmla="*/ 81 h 95"/>
                <a:gd name="T44" fmla="*/ 1 w 109"/>
                <a:gd name="T45" fmla="*/ 76 h 95"/>
                <a:gd name="T46" fmla="*/ 1 w 109"/>
                <a:gd name="T47" fmla="*/ 76 h 95"/>
                <a:gd name="T48" fmla="*/ 0 w 109"/>
                <a:gd name="T49" fmla="*/ 64 h 95"/>
                <a:gd name="T50" fmla="*/ 0 w 109"/>
                <a:gd name="T51" fmla="*/ 52 h 95"/>
                <a:gd name="T52" fmla="*/ 4 w 109"/>
                <a:gd name="T53" fmla="*/ 38 h 95"/>
                <a:gd name="T54" fmla="*/ 6 w 109"/>
                <a:gd name="T55" fmla="*/ 30 h 95"/>
                <a:gd name="T56" fmla="*/ 9 w 109"/>
                <a:gd name="T57" fmla="*/ 24 h 95"/>
                <a:gd name="T58" fmla="*/ 14 w 109"/>
                <a:gd name="T59" fmla="*/ 17 h 95"/>
                <a:gd name="T60" fmla="*/ 18 w 109"/>
                <a:gd name="T61" fmla="*/ 12 h 95"/>
                <a:gd name="T62" fmla="*/ 25 w 109"/>
                <a:gd name="T63" fmla="*/ 7 h 95"/>
                <a:gd name="T64" fmla="*/ 34 w 109"/>
                <a:gd name="T65" fmla="*/ 3 h 95"/>
                <a:gd name="T66" fmla="*/ 44 w 109"/>
                <a:gd name="T67" fmla="*/ 1 h 95"/>
                <a:gd name="T68" fmla="*/ 55 w 109"/>
                <a:gd name="T69" fmla="*/ 0 h 95"/>
                <a:gd name="T70" fmla="*/ 55 w 109"/>
                <a:gd name="T7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95">
                  <a:moveTo>
                    <a:pt x="55" y="0"/>
                  </a:moveTo>
                  <a:lnTo>
                    <a:pt x="55" y="0"/>
                  </a:lnTo>
                  <a:lnTo>
                    <a:pt x="65" y="10"/>
                  </a:lnTo>
                  <a:lnTo>
                    <a:pt x="76" y="19"/>
                  </a:lnTo>
                  <a:lnTo>
                    <a:pt x="86" y="32"/>
                  </a:lnTo>
                  <a:lnTo>
                    <a:pt x="97" y="46"/>
                  </a:lnTo>
                  <a:lnTo>
                    <a:pt x="101" y="53"/>
                  </a:lnTo>
                  <a:lnTo>
                    <a:pt x="105" y="60"/>
                  </a:lnTo>
                  <a:lnTo>
                    <a:pt x="107" y="67"/>
                  </a:lnTo>
                  <a:lnTo>
                    <a:pt x="109" y="73"/>
                  </a:lnTo>
                  <a:lnTo>
                    <a:pt x="109" y="80"/>
                  </a:lnTo>
                  <a:lnTo>
                    <a:pt x="107" y="85"/>
                  </a:lnTo>
                  <a:lnTo>
                    <a:pt x="107" y="85"/>
                  </a:lnTo>
                  <a:lnTo>
                    <a:pt x="104" y="90"/>
                  </a:lnTo>
                  <a:lnTo>
                    <a:pt x="99" y="93"/>
                  </a:lnTo>
                  <a:lnTo>
                    <a:pt x="92" y="95"/>
                  </a:lnTo>
                  <a:lnTo>
                    <a:pt x="84" y="95"/>
                  </a:lnTo>
                  <a:lnTo>
                    <a:pt x="77" y="95"/>
                  </a:lnTo>
                  <a:lnTo>
                    <a:pt x="68" y="94"/>
                  </a:lnTo>
                  <a:lnTo>
                    <a:pt x="50" y="91"/>
                  </a:lnTo>
                  <a:lnTo>
                    <a:pt x="32" y="86"/>
                  </a:lnTo>
                  <a:lnTo>
                    <a:pt x="16" y="81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6" y="30"/>
                  </a:lnTo>
                  <a:lnTo>
                    <a:pt x="9" y="24"/>
                  </a:lnTo>
                  <a:lnTo>
                    <a:pt x="14" y="17"/>
                  </a:lnTo>
                  <a:lnTo>
                    <a:pt x="18" y="12"/>
                  </a:lnTo>
                  <a:lnTo>
                    <a:pt x="25" y="7"/>
                  </a:lnTo>
                  <a:lnTo>
                    <a:pt x="34" y="3"/>
                  </a:lnTo>
                  <a:lnTo>
                    <a:pt x="44" y="1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995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72"/>
            <p:cNvSpPr>
              <a:spLocks/>
            </p:cNvSpPr>
            <p:nvPr/>
          </p:nvSpPr>
          <p:spPr bwMode="auto">
            <a:xfrm flipH="1">
              <a:off x="8034427" y="3695609"/>
              <a:ext cx="112360" cy="205925"/>
            </a:xfrm>
            <a:custGeom>
              <a:avLst/>
              <a:gdLst>
                <a:gd name="T0" fmla="*/ 54 w 108"/>
                <a:gd name="T1" fmla="*/ 0 h 229"/>
                <a:gd name="T2" fmla="*/ 54 w 108"/>
                <a:gd name="T3" fmla="*/ 0 h 229"/>
                <a:gd name="T4" fmla="*/ 65 w 108"/>
                <a:gd name="T5" fmla="*/ 1 h 229"/>
                <a:gd name="T6" fmla="*/ 75 w 108"/>
                <a:gd name="T7" fmla="*/ 4 h 229"/>
                <a:gd name="T8" fmla="*/ 84 w 108"/>
                <a:gd name="T9" fmla="*/ 10 h 229"/>
                <a:gd name="T10" fmla="*/ 92 w 108"/>
                <a:gd name="T11" fmla="*/ 16 h 229"/>
                <a:gd name="T12" fmla="*/ 99 w 108"/>
                <a:gd name="T13" fmla="*/ 24 h 229"/>
                <a:gd name="T14" fmla="*/ 105 w 108"/>
                <a:gd name="T15" fmla="*/ 32 h 229"/>
                <a:gd name="T16" fmla="*/ 107 w 108"/>
                <a:gd name="T17" fmla="*/ 42 h 229"/>
                <a:gd name="T18" fmla="*/ 108 w 108"/>
                <a:gd name="T19" fmla="*/ 53 h 229"/>
                <a:gd name="T20" fmla="*/ 108 w 108"/>
                <a:gd name="T21" fmla="*/ 181 h 229"/>
                <a:gd name="T22" fmla="*/ 108 w 108"/>
                <a:gd name="T23" fmla="*/ 219 h 229"/>
                <a:gd name="T24" fmla="*/ 108 w 108"/>
                <a:gd name="T25" fmla="*/ 219 h 229"/>
                <a:gd name="T26" fmla="*/ 96 w 108"/>
                <a:gd name="T27" fmla="*/ 219 h 229"/>
                <a:gd name="T28" fmla="*/ 82 w 108"/>
                <a:gd name="T29" fmla="*/ 220 h 229"/>
                <a:gd name="T30" fmla="*/ 55 w 108"/>
                <a:gd name="T31" fmla="*/ 226 h 229"/>
                <a:gd name="T32" fmla="*/ 41 w 108"/>
                <a:gd name="T33" fmla="*/ 228 h 229"/>
                <a:gd name="T34" fmla="*/ 27 w 108"/>
                <a:gd name="T35" fmla="*/ 229 h 229"/>
                <a:gd name="T36" fmla="*/ 14 w 108"/>
                <a:gd name="T37" fmla="*/ 229 h 229"/>
                <a:gd name="T38" fmla="*/ 7 w 108"/>
                <a:gd name="T39" fmla="*/ 228 h 229"/>
                <a:gd name="T40" fmla="*/ 0 w 108"/>
                <a:gd name="T41" fmla="*/ 226 h 229"/>
                <a:gd name="T42" fmla="*/ 0 w 108"/>
                <a:gd name="T43" fmla="*/ 189 h 229"/>
                <a:gd name="T44" fmla="*/ 0 w 108"/>
                <a:gd name="T45" fmla="*/ 53 h 229"/>
                <a:gd name="T46" fmla="*/ 0 w 108"/>
                <a:gd name="T47" fmla="*/ 53 h 229"/>
                <a:gd name="T48" fmla="*/ 1 w 108"/>
                <a:gd name="T49" fmla="*/ 42 h 229"/>
                <a:gd name="T50" fmla="*/ 5 w 108"/>
                <a:gd name="T51" fmla="*/ 32 h 229"/>
                <a:gd name="T52" fmla="*/ 9 w 108"/>
                <a:gd name="T53" fmla="*/ 24 h 229"/>
                <a:gd name="T54" fmla="*/ 16 w 108"/>
                <a:gd name="T55" fmla="*/ 16 h 229"/>
                <a:gd name="T56" fmla="*/ 24 w 108"/>
                <a:gd name="T57" fmla="*/ 10 h 229"/>
                <a:gd name="T58" fmla="*/ 33 w 108"/>
                <a:gd name="T59" fmla="*/ 4 h 229"/>
                <a:gd name="T60" fmla="*/ 43 w 108"/>
                <a:gd name="T61" fmla="*/ 1 h 229"/>
                <a:gd name="T62" fmla="*/ 54 w 108"/>
                <a:gd name="T63" fmla="*/ 0 h 229"/>
                <a:gd name="T64" fmla="*/ 54 w 108"/>
                <a:gd name="T6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229">
                  <a:moveTo>
                    <a:pt x="54" y="0"/>
                  </a:moveTo>
                  <a:lnTo>
                    <a:pt x="54" y="0"/>
                  </a:lnTo>
                  <a:lnTo>
                    <a:pt x="65" y="1"/>
                  </a:lnTo>
                  <a:lnTo>
                    <a:pt x="75" y="4"/>
                  </a:lnTo>
                  <a:lnTo>
                    <a:pt x="84" y="10"/>
                  </a:lnTo>
                  <a:lnTo>
                    <a:pt x="92" y="16"/>
                  </a:lnTo>
                  <a:lnTo>
                    <a:pt x="99" y="24"/>
                  </a:lnTo>
                  <a:lnTo>
                    <a:pt x="105" y="32"/>
                  </a:lnTo>
                  <a:lnTo>
                    <a:pt x="107" y="42"/>
                  </a:lnTo>
                  <a:lnTo>
                    <a:pt x="108" y="53"/>
                  </a:lnTo>
                  <a:lnTo>
                    <a:pt x="108" y="181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96" y="219"/>
                  </a:lnTo>
                  <a:lnTo>
                    <a:pt x="82" y="220"/>
                  </a:lnTo>
                  <a:lnTo>
                    <a:pt x="55" y="226"/>
                  </a:lnTo>
                  <a:lnTo>
                    <a:pt x="41" y="228"/>
                  </a:lnTo>
                  <a:lnTo>
                    <a:pt x="27" y="229"/>
                  </a:lnTo>
                  <a:lnTo>
                    <a:pt x="14" y="229"/>
                  </a:lnTo>
                  <a:lnTo>
                    <a:pt x="7" y="228"/>
                  </a:lnTo>
                  <a:lnTo>
                    <a:pt x="0" y="226"/>
                  </a:lnTo>
                  <a:lnTo>
                    <a:pt x="0" y="189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42"/>
                  </a:lnTo>
                  <a:lnTo>
                    <a:pt x="5" y="32"/>
                  </a:lnTo>
                  <a:lnTo>
                    <a:pt x="9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3" y="4"/>
                  </a:lnTo>
                  <a:lnTo>
                    <a:pt x="43" y="1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973"/>
            <p:cNvSpPr>
              <a:spLocks/>
            </p:cNvSpPr>
            <p:nvPr/>
          </p:nvSpPr>
          <p:spPr bwMode="auto">
            <a:xfrm flipH="1">
              <a:off x="8034427" y="3889054"/>
              <a:ext cx="112360" cy="68642"/>
            </a:xfrm>
            <a:custGeom>
              <a:avLst/>
              <a:gdLst>
                <a:gd name="T0" fmla="*/ 108 w 108"/>
                <a:gd name="T1" fmla="*/ 0 h 76"/>
                <a:gd name="T2" fmla="*/ 108 w 108"/>
                <a:gd name="T3" fmla="*/ 24 h 76"/>
                <a:gd name="T4" fmla="*/ 108 w 108"/>
                <a:gd name="T5" fmla="*/ 24 h 76"/>
                <a:gd name="T6" fmla="*/ 107 w 108"/>
                <a:gd name="T7" fmla="*/ 34 h 76"/>
                <a:gd name="T8" fmla="*/ 105 w 108"/>
                <a:gd name="T9" fmla="*/ 43 h 76"/>
                <a:gd name="T10" fmla="*/ 99 w 108"/>
                <a:gd name="T11" fmla="*/ 53 h 76"/>
                <a:gd name="T12" fmla="*/ 92 w 108"/>
                <a:gd name="T13" fmla="*/ 61 h 76"/>
                <a:gd name="T14" fmla="*/ 84 w 108"/>
                <a:gd name="T15" fmla="*/ 67 h 76"/>
                <a:gd name="T16" fmla="*/ 75 w 108"/>
                <a:gd name="T17" fmla="*/ 71 h 76"/>
                <a:gd name="T18" fmla="*/ 65 w 108"/>
                <a:gd name="T19" fmla="*/ 75 h 76"/>
                <a:gd name="T20" fmla="*/ 54 w 108"/>
                <a:gd name="T21" fmla="*/ 76 h 76"/>
                <a:gd name="T22" fmla="*/ 54 w 108"/>
                <a:gd name="T23" fmla="*/ 76 h 76"/>
                <a:gd name="T24" fmla="*/ 43 w 108"/>
                <a:gd name="T25" fmla="*/ 75 h 76"/>
                <a:gd name="T26" fmla="*/ 33 w 108"/>
                <a:gd name="T27" fmla="*/ 71 h 76"/>
                <a:gd name="T28" fmla="*/ 24 w 108"/>
                <a:gd name="T29" fmla="*/ 67 h 76"/>
                <a:gd name="T30" fmla="*/ 16 w 108"/>
                <a:gd name="T31" fmla="*/ 61 h 76"/>
                <a:gd name="T32" fmla="*/ 9 w 108"/>
                <a:gd name="T33" fmla="*/ 53 h 76"/>
                <a:gd name="T34" fmla="*/ 5 w 108"/>
                <a:gd name="T35" fmla="*/ 43 h 76"/>
                <a:gd name="T36" fmla="*/ 1 w 108"/>
                <a:gd name="T37" fmla="*/ 34 h 76"/>
                <a:gd name="T38" fmla="*/ 0 w 108"/>
                <a:gd name="T39" fmla="*/ 24 h 76"/>
                <a:gd name="T40" fmla="*/ 0 w 108"/>
                <a:gd name="T41" fmla="*/ 7 h 76"/>
                <a:gd name="T42" fmla="*/ 0 w 108"/>
                <a:gd name="T43" fmla="*/ 7 h 76"/>
                <a:gd name="T44" fmla="*/ 7 w 108"/>
                <a:gd name="T45" fmla="*/ 9 h 76"/>
                <a:gd name="T46" fmla="*/ 14 w 108"/>
                <a:gd name="T47" fmla="*/ 10 h 76"/>
                <a:gd name="T48" fmla="*/ 27 w 108"/>
                <a:gd name="T49" fmla="*/ 10 h 76"/>
                <a:gd name="T50" fmla="*/ 41 w 108"/>
                <a:gd name="T51" fmla="*/ 9 h 76"/>
                <a:gd name="T52" fmla="*/ 55 w 108"/>
                <a:gd name="T53" fmla="*/ 7 h 76"/>
                <a:gd name="T54" fmla="*/ 82 w 108"/>
                <a:gd name="T55" fmla="*/ 1 h 76"/>
                <a:gd name="T56" fmla="*/ 96 w 108"/>
                <a:gd name="T57" fmla="*/ 0 h 76"/>
                <a:gd name="T58" fmla="*/ 108 w 108"/>
                <a:gd name="T59" fmla="*/ 0 h 76"/>
                <a:gd name="T60" fmla="*/ 108 w 108"/>
                <a:gd name="T6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76">
                  <a:moveTo>
                    <a:pt x="108" y="0"/>
                  </a:moveTo>
                  <a:lnTo>
                    <a:pt x="108" y="24"/>
                  </a:lnTo>
                  <a:lnTo>
                    <a:pt x="108" y="24"/>
                  </a:lnTo>
                  <a:lnTo>
                    <a:pt x="107" y="34"/>
                  </a:lnTo>
                  <a:lnTo>
                    <a:pt x="105" y="43"/>
                  </a:lnTo>
                  <a:lnTo>
                    <a:pt x="99" y="53"/>
                  </a:lnTo>
                  <a:lnTo>
                    <a:pt x="92" y="61"/>
                  </a:lnTo>
                  <a:lnTo>
                    <a:pt x="84" y="67"/>
                  </a:lnTo>
                  <a:lnTo>
                    <a:pt x="75" y="71"/>
                  </a:lnTo>
                  <a:lnTo>
                    <a:pt x="65" y="75"/>
                  </a:lnTo>
                  <a:lnTo>
                    <a:pt x="54" y="76"/>
                  </a:lnTo>
                  <a:lnTo>
                    <a:pt x="54" y="76"/>
                  </a:lnTo>
                  <a:lnTo>
                    <a:pt x="43" y="75"/>
                  </a:lnTo>
                  <a:lnTo>
                    <a:pt x="33" y="71"/>
                  </a:lnTo>
                  <a:lnTo>
                    <a:pt x="24" y="67"/>
                  </a:lnTo>
                  <a:lnTo>
                    <a:pt x="16" y="61"/>
                  </a:lnTo>
                  <a:lnTo>
                    <a:pt x="9" y="53"/>
                  </a:lnTo>
                  <a:lnTo>
                    <a:pt x="5" y="43"/>
                  </a:lnTo>
                  <a:lnTo>
                    <a:pt x="1" y="34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7" y="9"/>
                  </a:lnTo>
                  <a:lnTo>
                    <a:pt x="14" y="10"/>
                  </a:lnTo>
                  <a:lnTo>
                    <a:pt x="27" y="10"/>
                  </a:lnTo>
                  <a:lnTo>
                    <a:pt x="41" y="9"/>
                  </a:lnTo>
                  <a:lnTo>
                    <a:pt x="55" y="7"/>
                  </a:lnTo>
                  <a:lnTo>
                    <a:pt x="82" y="1"/>
                  </a:lnTo>
                  <a:lnTo>
                    <a:pt x="96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995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974"/>
            <p:cNvSpPr>
              <a:spLocks/>
            </p:cNvSpPr>
            <p:nvPr/>
          </p:nvSpPr>
          <p:spPr bwMode="auto">
            <a:xfrm flipH="1">
              <a:off x="7978247" y="3889054"/>
              <a:ext cx="112360" cy="87362"/>
            </a:xfrm>
            <a:custGeom>
              <a:avLst/>
              <a:gdLst>
                <a:gd name="T0" fmla="*/ 55 w 109"/>
                <a:gd name="T1" fmla="*/ 0 h 95"/>
                <a:gd name="T2" fmla="*/ 55 w 109"/>
                <a:gd name="T3" fmla="*/ 0 h 95"/>
                <a:gd name="T4" fmla="*/ 65 w 109"/>
                <a:gd name="T5" fmla="*/ 10 h 95"/>
                <a:gd name="T6" fmla="*/ 75 w 109"/>
                <a:gd name="T7" fmla="*/ 20 h 95"/>
                <a:gd name="T8" fmla="*/ 86 w 109"/>
                <a:gd name="T9" fmla="*/ 33 h 95"/>
                <a:gd name="T10" fmla="*/ 96 w 109"/>
                <a:gd name="T11" fmla="*/ 45 h 95"/>
                <a:gd name="T12" fmla="*/ 101 w 109"/>
                <a:gd name="T13" fmla="*/ 53 h 95"/>
                <a:gd name="T14" fmla="*/ 104 w 109"/>
                <a:gd name="T15" fmla="*/ 60 h 95"/>
                <a:gd name="T16" fmla="*/ 108 w 109"/>
                <a:gd name="T17" fmla="*/ 67 h 95"/>
                <a:gd name="T18" fmla="*/ 109 w 109"/>
                <a:gd name="T19" fmla="*/ 74 h 95"/>
                <a:gd name="T20" fmla="*/ 109 w 109"/>
                <a:gd name="T21" fmla="*/ 79 h 95"/>
                <a:gd name="T22" fmla="*/ 107 w 109"/>
                <a:gd name="T23" fmla="*/ 84 h 95"/>
                <a:gd name="T24" fmla="*/ 107 w 109"/>
                <a:gd name="T25" fmla="*/ 84 h 95"/>
                <a:gd name="T26" fmla="*/ 103 w 109"/>
                <a:gd name="T27" fmla="*/ 90 h 95"/>
                <a:gd name="T28" fmla="*/ 99 w 109"/>
                <a:gd name="T29" fmla="*/ 92 h 95"/>
                <a:gd name="T30" fmla="*/ 92 w 109"/>
                <a:gd name="T31" fmla="*/ 94 h 95"/>
                <a:gd name="T32" fmla="*/ 85 w 109"/>
                <a:gd name="T33" fmla="*/ 95 h 95"/>
                <a:gd name="T34" fmla="*/ 76 w 109"/>
                <a:gd name="T35" fmla="*/ 95 h 95"/>
                <a:gd name="T36" fmla="*/ 67 w 109"/>
                <a:gd name="T37" fmla="*/ 94 h 95"/>
                <a:gd name="T38" fmla="*/ 49 w 109"/>
                <a:gd name="T39" fmla="*/ 91 h 95"/>
                <a:gd name="T40" fmla="*/ 31 w 109"/>
                <a:gd name="T41" fmla="*/ 85 h 95"/>
                <a:gd name="T42" fmla="*/ 16 w 109"/>
                <a:gd name="T43" fmla="*/ 81 h 95"/>
                <a:gd name="T44" fmla="*/ 1 w 109"/>
                <a:gd name="T45" fmla="*/ 76 h 95"/>
                <a:gd name="T46" fmla="*/ 1 w 109"/>
                <a:gd name="T47" fmla="*/ 76 h 95"/>
                <a:gd name="T48" fmla="*/ 0 w 109"/>
                <a:gd name="T49" fmla="*/ 64 h 95"/>
                <a:gd name="T50" fmla="*/ 1 w 109"/>
                <a:gd name="T51" fmla="*/ 51 h 95"/>
                <a:gd name="T52" fmla="*/ 3 w 109"/>
                <a:gd name="T53" fmla="*/ 37 h 95"/>
                <a:gd name="T54" fmla="*/ 6 w 109"/>
                <a:gd name="T55" fmla="*/ 30 h 95"/>
                <a:gd name="T56" fmla="*/ 9 w 109"/>
                <a:gd name="T57" fmla="*/ 23 h 95"/>
                <a:gd name="T58" fmla="*/ 13 w 109"/>
                <a:gd name="T59" fmla="*/ 16 h 95"/>
                <a:gd name="T60" fmla="*/ 19 w 109"/>
                <a:gd name="T61" fmla="*/ 11 h 95"/>
                <a:gd name="T62" fmla="*/ 26 w 109"/>
                <a:gd name="T63" fmla="*/ 7 h 95"/>
                <a:gd name="T64" fmla="*/ 34 w 109"/>
                <a:gd name="T65" fmla="*/ 3 h 95"/>
                <a:gd name="T66" fmla="*/ 44 w 109"/>
                <a:gd name="T67" fmla="*/ 1 h 95"/>
                <a:gd name="T68" fmla="*/ 55 w 109"/>
                <a:gd name="T69" fmla="*/ 0 h 95"/>
                <a:gd name="T70" fmla="*/ 55 w 109"/>
                <a:gd name="T7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95">
                  <a:moveTo>
                    <a:pt x="55" y="0"/>
                  </a:moveTo>
                  <a:lnTo>
                    <a:pt x="55" y="0"/>
                  </a:lnTo>
                  <a:lnTo>
                    <a:pt x="65" y="10"/>
                  </a:lnTo>
                  <a:lnTo>
                    <a:pt x="75" y="20"/>
                  </a:lnTo>
                  <a:lnTo>
                    <a:pt x="86" y="33"/>
                  </a:lnTo>
                  <a:lnTo>
                    <a:pt x="96" y="45"/>
                  </a:lnTo>
                  <a:lnTo>
                    <a:pt x="101" y="53"/>
                  </a:lnTo>
                  <a:lnTo>
                    <a:pt x="104" y="60"/>
                  </a:lnTo>
                  <a:lnTo>
                    <a:pt x="108" y="67"/>
                  </a:lnTo>
                  <a:lnTo>
                    <a:pt x="109" y="74"/>
                  </a:lnTo>
                  <a:lnTo>
                    <a:pt x="109" y="79"/>
                  </a:lnTo>
                  <a:lnTo>
                    <a:pt x="107" y="84"/>
                  </a:lnTo>
                  <a:lnTo>
                    <a:pt x="107" y="84"/>
                  </a:lnTo>
                  <a:lnTo>
                    <a:pt x="103" y="90"/>
                  </a:lnTo>
                  <a:lnTo>
                    <a:pt x="99" y="92"/>
                  </a:lnTo>
                  <a:lnTo>
                    <a:pt x="92" y="94"/>
                  </a:lnTo>
                  <a:lnTo>
                    <a:pt x="85" y="95"/>
                  </a:lnTo>
                  <a:lnTo>
                    <a:pt x="76" y="95"/>
                  </a:lnTo>
                  <a:lnTo>
                    <a:pt x="67" y="94"/>
                  </a:lnTo>
                  <a:lnTo>
                    <a:pt x="49" y="91"/>
                  </a:lnTo>
                  <a:lnTo>
                    <a:pt x="31" y="85"/>
                  </a:lnTo>
                  <a:lnTo>
                    <a:pt x="16" y="81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64"/>
                  </a:lnTo>
                  <a:lnTo>
                    <a:pt x="1" y="51"/>
                  </a:lnTo>
                  <a:lnTo>
                    <a:pt x="3" y="37"/>
                  </a:lnTo>
                  <a:lnTo>
                    <a:pt x="6" y="30"/>
                  </a:lnTo>
                  <a:lnTo>
                    <a:pt x="9" y="23"/>
                  </a:lnTo>
                  <a:lnTo>
                    <a:pt x="13" y="16"/>
                  </a:lnTo>
                  <a:lnTo>
                    <a:pt x="19" y="11"/>
                  </a:lnTo>
                  <a:lnTo>
                    <a:pt x="26" y="7"/>
                  </a:lnTo>
                  <a:lnTo>
                    <a:pt x="34" y="3"/>
                  </a:lnTo>
                  <a:lnTo>
                    <a:pt x="44" y="1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995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975"/>
            <p:cNvSpPr>
              <a:spLocks/>
            </p:cNvSpPr>
            <p:nvPr/>
          </p:nvSpPr>
          <p:spPr bwMode="auto">
            <a:xfrm flipH="1">
              <a:off x="8159271" y="3782972"/>
              <a:ext cx="81149" cy="131043"/>
            </a:xfrm>
            <a:custGeom>
              <a:avLst/>
              <a:gdLst>
                <a:gd name="T0" fmla="*/ 0 w 73"/>
                <a:gd name="T1" fmla="*/ 146 h 150"/>
                <a:gd name="T2" fmla="*/ 0 w 73"/>
                <a:gd name="T3" fmla="*/ 17 h 150"/>
                <a:gd name="T4" fmla="*/ 0 w 73"/>
                <a:gd name="T5" fmla="*/ 17 h 150"/>
                <a:gd name="T6" fmla="*/ 1 w 73"/>
                <a:gd name="T7" fmla="*/ 14 h 150"/>
                <a:gd name="T8" fmla="*/ 3 w 73"/>
                <a:gd name="T9" fmla="*/ 11 h 150"/>
                <a:gd name="T10" fmla="*/ 6 w 73"/>
                <a:gd name="T11" fmla="*/ 8 h 150"/>
                <a:gd name="T12" fmla="*/ 11 w 73"/>
                <a:gd name="T13" fmla="*/ 6 h 150"/>
                <a:gd name="T14" fmla="*/ 15 w 73"/>
                <a:gd name="T15" fmla="*/ 3 h 150"/>
                <a:gd name="T16" fmla="*/ 22 w 73"/>
                <a:gd name="T17" fmla="*/ 1 h 150"/>
                <a:gd name="T18" fmla="*/ 29 w 73"/>
                <a:gd name="T19" fmla="*/ 0 h 150"/>
                <a:gd name="T20" fmla="*/ 37 w 73"/>
                <a:gd name="T21" fmla="*/ 0 h 150"/>
                <a:gd name="T22" fmla="*/ 37 w 73"/>
                <a:gd name="T23" fmla="*/ 0 h 150"/>
                <a:gd name="T24" fmla="*/ 43 w 73"/>
                <a:gd name="T25" fmla="*/ 0 h 150"/>
                <a:gd name="T26" fmla="*/ 50 w 73"/>
                <a:gd name="T27" fmla="*/ 1 h 150"/>
                <a:gd name="T28" fmla="*/ 57 w 73"/>
                <a:gd name="T29" fmla="*/ 3 h 150"/>
                <a:gd name="T30" fmla="*/ 62 w 73"/>
                <a:gd name="T31" fmla="*/ 6 h 150"/>
                <a:gd name="T32" fmla="*/ 66 w 73"/>
                <a:gd name="T33" fmla="*/ 8 h 150"/>
                <a:gd name="T34" fmla="*/ 69 w 73"/>
                <a:gd name="T35" fmla="*/ 11 h 150"/>
                <a:gd name="T36" fmla="*/ 71 w 73"/>
                <a:gd name="T37" fmla="*/ 14 h 150"/>
                <a:gd name="T38" fmla="*/ 73 w 73"/>
                <a:gd name="T39" fmla="*/ 17 h 150"/>
                <a:gd name="T40" fmla="*/ 73 w 73"/>
                <a:gd name="T41" fmla="*/ 145 h 150"/>
                <a:gd name="T42" fmla="*/ 73 w 73"/>
                <a:gd name="T43" fmla="*/ 145 h 150"/>
                <a:gd name="T44" fmla="*/ 53 w 73"/>
                <a:gd name="T45" fmla="*/ 149 h 150"/>
                <a:gd name="T46" fmla="*/ 36 w 73"/>
                <a:gd name="T47" fmla="*/ 150 h 150"/>
                <a:gd name="T48" fmla="*/ 27 w 73"/>
                <a:gd name="T49" fmla="*/ 150 h 150"/>
                <a:gd name="T50" fmla="*/ 18 w 73"/>
                <a:gd name="T51" fmla="*/ 149 h 150"/>
                <a:gd name="T52" fmla="*/ 9 w 73"/>
                <a:gd name="T53" fmla="*/ 148 h 150"/>
                <a:gd name="T54" fmla="*/ 0 w 73"/>
                <a:gd name="T55" fmla="*/ 146 h 150"/>
                <a:gd name="T56" fmla="*/ 0 w 73"/>
                <a:gd name="T57" fmla="*/ 1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50">
                  <a:moveTo>
                    <a:pt x="0" y="146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3" y="11"/>
                  </a:lnTo>
                  <a:lnTo>
                    <a:pt x="6" y="8"/>
                  </a:lnTo>
                  <a:lnTo>
                    <a:pt x="11" y="6"/>
                  </a:lnTo>
                  <a:lnTo>
                    <a:pt x="15" y="3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50" y="1"/>
                  </a:lnTo>
                  <a:lnTo>
                    <a:pt x="57" y="3"/>
                  </a:lnTo>
                  <a:lnTo>
                    <a:pt x="62" y="6"/>
                  </a:lnTo>
                  <a:lnTo>
                    <a:pt x="66" y="8"/>
                  </a:lnTo>
                  <a:lnTo>
                    <a:pt x="69" y="11"/>
                  </a:lnTo>
                  <a:lnTo>
                    <a:pt x="71" y="14"/>
                  </a:lnTo>
                  <a:lnTo>
                    <a:pt x="73" y="17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53" y="149"/>
                  </a:lnTo>
                  <a:lnTo>
                    <a:pt x="36" y="150"/>
                  </a:lnTo>
                  <a:lnTo>
                    <a:pt x="27" y="150"/>
                  </a:lnTo>
                  <a:lnTo>
                    <a:pt x="18" y="149"/>
                  </a:lnTo>
                  <a:lnTo>
                    <a:pt x="9" y="148"/>
                  </a:lnTo>
                  <a:lnTo>
                    <a:pt x="0" y="146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976"/>
            <p:cNvSpPr>
              <a:spLocks/>
            </p:cNvSpPr>
            <p:nvPr/>
          </p:nvSpPr>
          <p:spPr bwMode="auto">
            <a:xfrm flipH="1">
              <a:off x="8159271" y="3914015"/>
              <a:ext cx="81149" cy="205925"/>
            </a:xfrm>
            <a:custGeom>
              <a:avLst/>
              <a:gdLst>
                <a:gd name="T0" fmla="*/ 73 w 73"/>
                <a:gd name="T1" fmla="*/ 0 h 234"/>
                <a:gd name="T2" fmla="*/ 73 w 73"/>
                <a:gd name="T3" fmla="*/ 217 h 234"/>
                <a:gd name="T4" fmla="*/ 73 w 73"/>
                <a:gd name="T5" fmla="*/ 217 h 234"/>
                <a:gd name="T6" fmla="*/ 71 w 73"/>
                <a:gd name="T7" fmla="*/ 220 h 234"/>
                <a:gd name="T8" fmla="*/ 69 w 73"/>
                <a:gd name="T9" fmla="*/ 223 h 234"/>
                <a:gd name="T10" fmla="*/ 66 w 73"/>
                <a:gd name="T11" fmla="*/ 227 h 234"/>
                <a:gd name="T12" fmla="*/ 62 w 73"/>
                <a:gd name="T13" fmla="*/ 229 h 234"/>
                <a:gd name="T14" fmla="*/ 57 w 73"/>
                <a:gd name="T15" fmla="*/ 231 h 234"/>
                <a:gd name="T16" fmla="*/ 50 w 73"/>
                <a:gd name="T17" fmla="*/ 233 h 234"/>
                <a:gd name="T18" fmla="*/ 43 w 73"/>
                <a:gd name="T19" fmla="*/ 233 h 234"/>
                <a:gd name="T20" fmla="*/ 37 w 73"/>
                <a:gd name="T21" fmla="*/ 234 h 234"/>
                <a:gd name="T22" fmla="*/ 37 w 73"/>
                <a:gd name="T23" fmla="*/ 234 h 234"/>
                <a:gd name="T24" fmla="*/ 29 w 73"/>
                <a:gd name="T25" fmla="*/ 233 h 234"/>
                <a:gd name="T26" fmla="*/ 22 w 73"/>
                <a:gd name="T27" fmla="*/ 233 h 234"/>
                <a:gd name="T28" fmla="*/ 15 w 73"/>
                <a:gd name="T29" fmla="*/ 231 h 234"/>
                <a:gd name="T30" fmla="*/ 11 w 73"/>
                <a:gd name="T31" fmla="*/ 229 h 234"/>
                <a:gd name="T32" fmla="*/ 6 w 73"/>
                <a:gd name="T33" fmla="*/ 227 h 234"/>
                <a:gd name="T34" fmla="*/ 3 w 73"/>
                <a:gd name="T35" fmla="*/ 223 h 234"/>
                <a:gd name="T36" fmla="*/ 1 w 73"/>
                <a:gd name="T37" fmla="*/ 220 h 234"/>
                <a:gd name="T38" fmla="*/ 0 w 73"/>
                <a:gd name="T39" fmla="*/ 217 h 234"/>
                <a:gd name="T40" fmla="*/ 0 w 73"/>
                <a:gd name="T41" fmla="*/ 1 h 234"/>
                <a:gd name="T42" fmla="*/ 0 w 73"/>
                <a:gd name="T43" fmla="*/ 1 h 234"/>
                <a:gd name="T44" fmla="*/ 9 w 73"/>
                <a:gd name="T45" fmla="*/ 3 h 234"/>
                <a:gd name="T46" fmla="*/ 18 w 73"/>
                <a:gd name="T47" fmla="*/ 4 h 234"/>
                <a:gd name="T48" fmla="*/ 27 w 73"/>
                <a:gd name="T49" fmla="*/ 5 h 234"/>
                <a:gd name="T50" fmla="*/ 36 w 73"/>
                <a:gd name="T51" fmla="*/ 5 h 234"/>
                <a:gd name="T52" fmla="*/ 53 w 73"/>
                <a:gd name="T53" fmla="*/ 4 h 234"/>
                <a:gd name="T54" fmla="*/ 73 w 73"/>
                <a:gd name="T55" fmla="*/ 0 h 234"/>
                <a:gd name="T56" fmla="*/ 73 w 73"/>
                <a:gd name="T5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234">
                  <a:moveTo>
                    <a:pt x="73" y="0"/>
                  </a:moveTo>
                  <a:lnTo>
                    <a:pt x="73" y="217"/>
                  </a:lnTo>
                  <a:lnTo>
                    <a:pt x="73" y="217"/>
                  </a:lnTo>
                  <a:lnTo>
                    <a:pt x="71" y="220"/>
                  </a:lnTo>
                  <a:lnTo>
                    <a:pt x="69" y="223"/>
                  </a:lnTo>
                  <a:lnTo>
                    <a:pt x="66" y="227"/>
                  </a:lnTo>
                  <a:lnTo>
                    <a:pt x="62" y="229"/>
                  </a:lnTo>
                  <a:lnTo>
                    <a:pt x="57" y="231"/>
                  </a:lnTo>
                  <a:lnTo>
                    <a:pt x="50" y="233"/>
                  </a:lnTo>
                  <a:lnTo>
                    <a:pt x="43" y="233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29" y="233"/>
                  </a:lnTo>
                  <a:lnTo>
                    <a:pt x="22" y="233"/>
                  </a:lnTo>
                  <a:lnTo>
                    <a:pt x="15" y="231"/>
                  </a:lnTo>
                  <a:lnTo>
                    <a:pt x="11" y="229"/>
                  </a:lnTo>
                  <a:lnTo>
                    <a:pt x="6" y="227"/>
                  </a:lnTo>
                  <a:lnTo>
                    <a:pt x="3" y="223"/>
                  </a:lnTo>
                  <a:lnTo>
                    <a:pt x="1" y="220"/>
                  </a:lnTo>
                  <a:lnTo>
                    <a:pt x="0" y="217"/>
                  </a:lnTo>
                  <a:lnTo>
                    <a:pt x="0" y="1"/>
                  </a:lnTo>
                  <a:lnTo>
                    <a:pt x="0" y="1"/>
                  </a:lnTo>
                  <a:lnTo>
                    <a:pt x="9" y="3"/>
                  </a:lnTo>
                  <a:lnTo>
                    <a:pt x="18" y="4"/>
                  </a:lnTo>
                  <a:lnTo>
                    <a:pt x="27" y="5"/>
                  </a:lnTo>
                  <a:lnTo>
                    <a:pt x="36" y="5"/>
                  </a:lnTo>
                  <a:lnTo>
                    <a:pt x="53" y="4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977"/>
            <p:cNvSpPr>
              <a:spLocks/>
            </p:cNvSpPr>
            <p:nvPr/>
          </p:nvSpPr>
          <p:spPr bwMode="auto">
            <a:xfrm flipH="1">
              <a:off x="8527561" y="3758011"/>
              <a:ext cx="74906" cy="218406"/>
            </a:xfrm>
            <a:custGeom>
              <a:avLst/>
              <a:gdLst>
                <a:gd name="T0" fmla="*/ 72 w 72"/>
                <a:gd name="T1" fmla="*/ 231 h 248"/>
                <a:gd name="T2" fmla="*/ 72 w 72"/>
                <a:gd name="T3" fmla="*/ 231 h 248"/>
                <a:gd name="T4" fmla="*/ 72 w 72"/>
                <a:gd name="T5" fmla="*/ 234 h 248"/>
                <a:gd name="T6" fmla="*/ 70 w 72"/>
                <a:gd name="T7" fmla="*/ 237 h 248"/>
                <a:gd name="T8" fmla="*/ 66 w 72"/>
                <a:gd name="T9" fmla="*/ 241 h 248"/>
                <a:gd name="T10" fmla="*/ 62 w 72"/>
                <a:gd name="T11" fmla="*/ 243 h 248"/>
                <a:gd name="T12" fmla="*/ 56 w 72"/>
                <a:gd name="T13" fmla="*/ 245 h 248"/>
                <a:gd name="T14" fmla="*/ 51 w 72"/>
                <a:gd name="T15" fmla="*/ 247 h 248"/>
                <a:gd name="T16" fmla="*/ 44 w 72"/>
                <a:gd name="T17" fmla="*/ 247 h 248"/>
                <a:gd name="T18" fmla="*/ 36 w 72"/>
                <a:gd name="T19" fmla="*/ 248 h 248"/>
                <a:gd name="T20" fmla="*/ 36 w 72"/>
                <a:gd name="T21" fmla="*/ 248 h 248"/>
                <a:gd name="T22" fmla="*/ 28 w 72"/>
                <a:gd name="T23" fmla="*/ 247 h 248"/>
                <a:gd name="T24" fmla="*/ 22 w 72"/>
                <a:gd name="T25" fmla="*/ 247 h 248"/>
                <a:gd name="T26" fmla="*/ 16 w 72"/>
                <a:gd name="T27" fmla="*/ 245 h 248"/>
                <a:gd name="T28" fmla="*/ 10 w 72"/>
                <a:gd name="T29" fmla="*/ 243 h 248"/>
                <a:gd name="T30" fmla="*/ 6 w 72"/>
                <a:gd name="T31" fmla="*/ 241 h 248"/>
                <a:gd name="T32" fmla="*/ 2 w 72"/>
                <a:gd name="T33" fmla="*/ 237 h 248"/>
                <a:gd name="T34" fmla="*/ 0 w 72"/>
                <a:gd name="T35" fmla="*/ 234 h 248"/>
                <a:gd name="T36" fmla="*/ 0 w 72"/>
                <a:gd name="T37" fmla="*/ 231 h 248"/>
                <a:gd name="T38" fmla="*/ 0 w 72"/>
                <a:gd name="T39" fmla="*/ 0 h 248"/>
                <a:gd name="T40" fmla="*/ 0 w 72"/>
                <a:gd name="T41" fmla="*/ 0 h 248"/>
                <a:gd name="T42" fmla="*/ 16 w 72"/>
                <a:gd name="T43" fmla="*/ 10 h 248"/>
                <a:gd name="T44" fmla="*/ 34 w 72"/>
                <a:gd name="T45" fmla="*/ 18 h 248"/>
                <a:gd name="T46" fmla="*/ 53 w 72"/>
                <a:gd name="T47" fmla="*/ 25 h 248"/>
                <a:gd name="T48" fmla="*/ 72 w 72"/>
                <a:gd name="T49" fmla="*/ 30 h 248"/>
                <a:gd name="T50" fmla="*/ 72 w 72"/>
                <a:gd name="T51" fmla="*/ 23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" h="248">
                  <a:moveTo>
                    <a:pt x="72" y="231"/>
                  </a:moveTo>
                  <a:lnTo>
                    <a:pt x="72" y="231"/>
                  </a:lnTo>
                  <a:lnTo>
                    <a:pt x="72" y="234"/>
                  </a:lnTo>
                  <a:lnTo>
                    <a:pt x="70" y="237"/>
                  </a:lnTo>
                  <a:lnTo>
                    <a:pt x="66" y="241"/>
                  </a:lnTo>
                  <a:lnTo>
                    <a:pt x="62" y="243"/>
                  </a:lnTo>
                  <a:lnTo>
                    <a:pt x="56" y="245"/>
                  </a:lnTo>
                  <a:lnTo>
                    <a:pt x="51" y="247"/>
                  </a:lnTo>
                  <a:lnTo>
                    <a:pt x="44" y="247"/>
                  </a:lnTo>
                  <a:lnTo>
                    <a:pt x="36" y="248"/>
                  </a:lnTo>
                  <a:lnTo>
                    <a:pt x="36" y="248"/>
                  </a:lnTo>
                  <a:lnTo>
                    <a:pt x="28" y="247"/>
                  </a:lnTo>
                  <a:lnTo>
                    <a:pt x="22" y="247"/>
                  </a:lnTo>
                  <a:lnTo>
                    <a:pt x="16" y="245"/>
                  </a:lnTo>
                  <a:lnTo>
                    <a:pt x="10" y="243"/>
                  </a:lnTo>
                  <a:lnTo>
                    <a:pt x="6" y="241"/>
                  </a:lnTo>
                  <a:lnTo>
                    <a:pt x="2" y="237"/>
                  </a:lnTo>
                  <a:lnTo>
                    <a:pt x="0" y="234"/>
                  </a:lnTo>
                  <a:lnTo>
                    <a:pt x="0" y="2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10"/>
                  </a:lnTo>
                  <a:lnTo>
                    <a:pt x="34" y="18"/>
                  </a:lnTo>
                  <a:lnTo>
                    <a:pt x="53" y="25"/>
                  </a:lnTo>
                  <a:lnTo>
                    <a:pt x="72" y="30"/>
                  </a:lnTo>
                  <a:lnTo>
                    <a:pt x="72" y="231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978"/>
            <p:cNvSpPr>
              <a:spLocks/>
            </p:cNvSpPr>
            <p:nvPr/>
          </p:nvSpPr>
          <p:spPr bwMode="auto">
            <a:xfrm flipH="1">
              <a:off x="8527561" y="3645688"/>
              <a:ext cx="74906" cy="137284"/>
            </a:xfrm>
            <a:custGeom>
              <a:avLst/>
              <a:gdLst>
                <a:gd name="T0" fmla="*/ 36 w 72"/>
                <a:gd name="T1" fmla="*/ 0 h 156"/>
                <a:gd name="T2" fmla="*/ 36 w 72"/>
                <a:gd name="T3" fmla="*/ 0 h 156"/>
                <a:gd name="T4" fmla="*/ 44 w 72"/>
                <a:gd name="T5" fmla="*/ 0 h 156"/>
                <a:gd name="T6" fmla="*/ 51 w 72"/>
                <a:gd name="T7" fmla="*/ 1 h 156"/>
                <a:gd name="T8" fmla="*/ 56 w 72"/>
                <a:gd name="T9" fmla="*/ 2 h 156"/>
                <a:gd name="T10" fmla="*/ 62 w 72"/>
                <a:gd name="T11" fmla="*/ 4 h 156"/>
                <a:gd name="T12" fmla="*/ 66 w 72"/>
                <a:gd name="T13" fmla="*/ 7 h 156"/>
                <a:gd name="T14" fmla="*/ 70 w 72"/>
                <a:gd name="T15" fmla="*/ 9 h 156"/>
                <a:gd name="T16" fmla="*/ 72 w 72"/>
                <a:gd name="T17" fmla="*/ 12 h 156"/>
                <a:gd name="T18" fmla="*/ 72 w 72"/>
                <a:gd name="T19" fmla="*/ 16 h 156"/>
                <a:gd name="T20" fmla="*/ 72 w 72"/>
                <a:gd name="T21" fmla="*/ 156 h 156"/>
                <a:gd name="T22" fmla="*/ 72 w 72"/>
                <a:gd name="T23" fmla="*/ 156 h 156"/>
                <a:gd name="T24" fmla="*/ 53 w 72"/>
                <a:gd name="T25" fmla="*/ 151 h 156"/>
                <a:gd name="T26" fmla="*/ 34 w 72"/>
                <a:gd name="T27" fmla="*/ 144 h 156"/>
                <a:gd name="T28" fmla="*/ 16 w 72"/>
                <a:gd name="T29" fmla="*/ 136 h 156"/>
                <a:gd name="T30" fmla="*/ 0 w 72"/>
                <a:gd name="T31" fmla="*/ 126 h 156"/>
                <a:gd name="T32" fmla="*/ 0 w 72"/>
                <a:gd name="T33" fmla="*/ 16 h 156"/>
                <a:gd name="T34" fmla="*/ 0 w 72"/>
                <a:gd name="T35" fmla="*/ 16 h 156"/>
                <a:gd name="T36" fmla="*/ 0 w 72"/>
                <a:gd name="T37" fmla="*/ 12 h 156"/>
                <a:gd name="T38" fmla="*/ 2 w 72"/>
                <a:gd name="T39" fmla="*/ 9 h 156"/>
                <a:gd name="T40" fmla="*/ 6 w 72"/>
                <a:gd name="T41" fmla="*/ 7 h 156"/>
                <a:gd name="T42" fmla="*/ 10 w 72"/>
                <a:gd name="T43" fmla="*/ 4 h 156"/>
                <a:gd name="T44" fmla="*/ 16 w 72"/>
                <a:gd name="T45" fmla="*/ 2 h 156"/>
                <a:gd name="T46" fmla="*/ 22 w 72"/>
                <a:gd name="T47" fmla="*/ 1 h 156"/>
                <a:gd name="T48" fmla="*/ 28 w 72"/>
                <a:gd name="T49" fmla="*/ 0 h 156"/>
                <a:gd name="T50" fmla="*/ 36 w 72"/>
                <a:gd name="T51" fmla="*/ 0 h 156"/>
                <a:gd name="T52" fmla="*/ 36 w 72"/>
                <a:gd name="T5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156">
                  <a:moveTo>
                    <a:pt x="36" y="0"/>
                  </a:moveTo>
                  <a:lnTo>
                    <a:pt x="36" y="0"/>
                  </a:lnTo>
                  <a:lnTo>
                    <a:pt x="44" y="0"/>
                  </a:lnTo>
                  <a:lnTo>
                    <a:pt x="51" y="1"/>
                  </a:lnTo>
                  <a:lnTo>
                    <a:pt x="56" y="2"/>
                  </a:lnTo>
                  <a:lnTo>
                    <a:pt x="62" y="4"/>
                  </a:lnTo>
                  <a:lnTo>
                    <a:pt x="66" y="7"/>
                  </a:lnTo>
                  <a:lnTo>
                    <a:pt x="70" y="9"/>
                  </a:lnTo>
                  <a:lnTo>
                    <a:pt x="72" y="12"/>
                  </a:lnTo>
                  <a:lnTo>
                    <a:pt x="72" y="16"/>
                  </a:lnTo>
                  <a:lnTo>
                    <a:pt x="72" y="156"/>
                  </a:lnTo>
                  <a:lnTo>
                    <a:pt x="72" y="156"/>
                  </a:lnTo>
                  <a:lnTo>
                    <a:pt x="53" y="151"/>
                  </a:lnTo>
                  <a:lnTo>
                    <a:pt x="34" y="144"/>
                  </a:lnTo>
                  <a:lnTo>
                    <a:pt x="16" y="136"/>
                  </a:lnTo>
                  <a:lnTo>
                    <a:pt x="0" y="12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2" y="9"/>
                  </a:lnTo>
                  <a:lnTo>
                    <a:pt x="6" y="7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979"/>
            <p:cNvSpPr>
              <a:spLocks/>
            </p:cNvSpPr>
            <p:nvPr/>
          </p:nvSpPr>
          <p:spPr bwMode="auto">
            <a:xfrm flipH="1">
              <a:off x="7247909" y="3421042"/>
              <a:ext cx="74906" cy="137284"/>
            </a:xfrm>
            <a:custGeom>
              <a:avLst/>
              <a:gdLst>
                <a:gd name="T0" fmla="*/ 0 w 73"/>
                <a:gd name="T1" fmla="*/ 145 h 150"/>
                <a:gd name="T2" fmla="*/ 0 w 73"/>
                <a:gd name="T3" fmla="*/ 17 h 150"/>
                <a:gd name="T4" fmla="*/ 0 w 73"/>
                <a:gd name="T5" fmla="*/ 17 h 150"/>
                <a:gd name="T6" fmla="*/ 1 w 73"/>
                <a:gd name="T7" fmla="*/ 13 h 150"/>
                <a:gd name="T8" fmla="*/ 4 w 73"/>
                <a:gd name="T9" fmla="*/ 10 h 150"/>
                <a:gd name="T10" fmla="*/ 7 w 73"/>
                <a:gd name="T11" fmla="*/ 8 h 150"/>
                <a:gd name="T12" fmla="*/ 11 w 73"/>
                <a:gd name="T13" fmla="*/ 5 h 150"/>
                <a:gd name="T14" fmla="*/ 17 w 73"/>
                <a:gd name="T15" fmla="*/ 4 h 150"/>
                <a:gd name="T16" fmla="*/ 23 w 73"/>
                <a:gd name="T17" fmla="*/ 1 h 150"/>
                <a:gd name="T18" fmla="*/ 29 w 73"/>
                <a:gd name="T19" fmla="*/ 0 h 150"/>
                <a:gd name="T20" fmla="*/ 37 w 73"/>
                <a:gd name="T21" fmla="*/ 0 h 150"/>
                <a:gd name="T22" fmla="*/ 37 w 73"/>
                <a:gd name="T23" fmla="*/ 0 h 150"/>
                <a:gd name="T24" fmla="*/ 44 w 73"/>
                <a:gd name="T25" fmla="*/ 0 h 150"/>
                <a:gd name="T26" fmla="*/ 52 w 73"/>
                <a:gd name="T27" fmla="*/ 1 h 150"/>
                <a:gd name="T28" fmla="*/ 57 w 73"/>
                <a:gd name="T29" fmla="*/ 4 h 150"/>
                <a:gd name="T30" fmla="*/ 63 w 73"/>
                <a:gd name="T31" fmla="*/ 5 h 150"/>
                <a:gd name="T32" fmla="*/ 68 w 73"/>
                <a:gd name="T33" fmla="*/ 8 h 150"/>
                <a:gd name="T34" fmla="*/ 71 w 73"/>
                <a:gd name="T35" fmla="*/ 10 h 150"/>
                <a:gd name="T36" fmla="*/ 73 w 73"/>
                <a:gd name="T37" fmla="*/ 13 h 150"/>
                <a:gd name="T38" fmla="*/ 73 w 73"/>
                <a:gd name="T39" fmla="*/ 17 h 150"/>
                <a:gd name="T40" fmla="*/ 73 w 73"/>
                <a:gd name="T41" fmla="*/ 145 h 150"/>
                <a:gd name="T42" fmla="*/ 73 w 73"/>
                <a:gd name="T43" fmla="*/ 145 h 150"/>
                <a:gd name="T44" fmla="*/ 55 w 73"/>
                <a:gd name="T45" fmla="*/ 148 h 150"/>
                <a:gd name="T46" fmla="*/ 36 w 73"/>
                <a:gd name="T47" fmla="*/ 150 h 150"/>
                <a:gd name="T48" fmla="*/ 27 w 73"/>
                <a:gd name="T49" fmla="*/ 150 h 150"/>
                <a:gd name="T50" fmla="*/ 18 w 73"/>
                <a:gd name="T51" fmla="*/ 149 h 150"/>
                <a:gd name="T52" fmla="*/ 9 w 73"/>
                <a:gd name="T53" fmla="*/ 147 h 150"/>
                <a:gd name="T54" fmla="*/ 0 w 73"/>
                <a:gd name="T55" fmla="*/ 145 h 150"/>
                <a:gd name="T56" fmla="*/ 0 w 73"/>
                <a:gd name="T57" fmla="*/ 1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50">
                  <a:moveTo>
                    <a:pt x="0" y="145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4" y="10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7" y="4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52" y="1"/>
                  </a:lnTo>
                  <a:lnTo>
                    <a:pt x="57" y="4"/>
                  </a:lnTo>
                  <a:lnTo>
                    <a:pt x="63" y="5"/>
                  </a:lnTo>
                  <a:lnTo>
                    <a:pt x="68" y="8"/>
                  </a:lnTo>
                  <a:lnTo>
                    <a:pt x="71" y="10"/>
                  </a:lnTo>
                  <a:lnTo>
                    <a:pt x="73" y="13"/>
                  </a:lnTo>
                  <a:lnTo>
                    <a:pt x="73" y="17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55" y="148"/>
                  </a:lnTo>
                  <a:lnTo>
                    <a:pt x="36" y="150"/>
                  </a:lnTo>
                  <a:lnTo>
                    <a:pt x="27" y="150"/>
                  </a:lnTo>
                  <a:lnTo>
                    <a:pt x="18" y="149"/>
                  </a:lnTo>
                  <a:lnTo>
                    <a:pt x="9" y="147"/>
                  </a:lnTo>
                  <a:lnTo>
                    <a:pt x="0" y="145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980"/>
            <p:cNvSpPr>
              <a:spLocks/>
            </p:cNvSpPr>
            <p:nvPr/>
          </p:nvSpPr>
          <p:spPr bwMode="auto">
            <a:xfrm flipH="1">
              <a:off x="7247909" y="3552086"/>
              <a:ext cx="74906" cy="212165"/>
            </a:xfrm>
            <a:custGeom>
              <a:avLst/>
              <a:gdLst>
                <a:gd name="T0" fmla="*/ 73 w 73"/>
                <a:gd name="T1" fmla="*/ 0 h 234"/>
                <a:gd name="T2" fmla="*/ 73 w 73"/>
                <a:gd name="T3" fmla="*/ 217 h 234"/>
                <a:gd name="T4" fmla="*/ 73 w 73"/>
                <a:gd name="T5" fmla="*/ 217 h 234"/>
                <a:gd name="T6" fmla="*/ 73 w 73"/>
                <a:gd name="T7" fmla="*/ 220 h 234"/>
                <a:gd name="T8" fmla="*/ 71 w 73"/>
                <a:gd name="T9" fmla="*/ 224 h 234"/>
                <a:gd name="T10" fmla="*/ 68 w 73"/>
                <a:gd name="T11" fmla="*/ 227 h 234"/>
                <a:gd name="T12" fmla="*/ 63 w 73"/>
                <a:gd name="T13" fmla="*/ 229 h 234"/>
                <a:gd name="T14" fmla="*/ 57 w 73"/>
                <a:gd name="T15" fmla="*/ 231 h 234"/>
                <a:gd name="T16" fmla="*/ 52 w 73"/>
                <a:gd name="T17" fmla="*/ 232 h 234"/>
                <a:gd name="T18" fmla="*/ 44 w 73"/>
                <a:gd name="T19" fmla="*/ 233 h 234"/>
                <a:gd name="T20" fmla="*/ 37 w 73"/>
                <a:gd name="T21" fmla="*/ 234 h 234"/>
                <a:gd name="T22" fmla="*/ 37 w 73"/>
                <a:gd name="T23" fmla="*/ 234 h 234"/>
                <a:gd name="T24" fmla="*/ 29 w 73"/>
                <a:gd name="T25" fmla="*/ 233 h 234"/>
                <a:gd name="T26" fmla="*/ 23 w 73"/>
                <a:gd name="T27" fmla="*/ 232 h 234"/>
                <a:gd name="T28" fmla="*/ 17 w 73"/>
                <a:gd name="T29" fmla="*/ 231 h 234"/>
                <a:gd name="T30" fmla="*/ 11 w 73"/>
                <a:gd name="T31" fmla="*/ 229 h 234"/>
                <a:gd name="T32" fmla="*/ 7 w 73"/>
                <a:gd name="T33" fmla="*/ 227 h 234"/>
                <a:gd name="T34" fmla="*/ 4 w 73"/>
                <a:gd name="T35" fmla="*/ 224 h 234"/>
                <a:gd name="T36" fmla="*/ 1 w 73"/>
                <a:gd name="T37" fmla="*/ 220 h 234"/>
                <a:gd name="T38" fmla="*/ 0 w 73"/>
                <a:gd name="T39" fmla="*/ 217 h 234"/>
                <a:gd name="T40" fmla="*/ 0 w 73"/>
                <a:gd name="T41" fmla="*/ 0 h 234"/>
                <a:gd name="T42" fmla="*/ 0 w 73"/>
                <a:gd name="T43" fmla="*/ 0 h 234"/>
                <a:gd name="T44" fmla="*/ 9 w 73"/>
                <a:gd name="T45" fmla="*/ 2 h 234"/>
                <a:gd name="T46" fmla="*/ 18 w 73"/>
                <a:gd name="T47" fmla="*/ 4 h 234"/>
                <a:gd name="T48" fmla="*/ 27 w 73"/>
                <a:gd name="T49" fmla="*/ 5 h 234"/>
                <a:gd name="T50" fmla="*/ 36 w 73"/>
                <a:gd name="T51" fmla="*/ 5 h 234"/>
                <a:gd name="T52" fmla="*/ 55 w 73"/>
                <a:gd name="T53" fmla="*/ 3 h 234"/>
                <a:gd name="T54" fmla="*/ 73 w 73"/>
                <a:gd name="T55" fmla="*/ 0 h 234"/>
                <a:gd name="T56" fmla="*/ 73 w 73"/>
                <a:gd name="T5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234">
                  <a:moveTo>
                    <a:pt x="73" y="0"/>
                  </a:moveTo>
                  <a:lnTo>
                    <a:pt x="73" y="217"/>
                  </a:lnTo>
                  <a:lnTo>
                    <a:pt x="73" y="217"/>
                  </a:lnTo>
                  <a:lnTo>
                    <a:pt x="73" y="220"/>
                  </a:lnTo>
                  <a:lnTo>
                    <a:pt x="71" y="224"/>
                  </a:lnTo>
                  <a:lnTo>
                    <a:pt x="68" y="227"/>
                  </a:lnTo>
                  <a:lnTo>
                    <a:pt x="63" y="229"/>
                  </a:lnTo>
                  <a:lnTo>
                    <a:pt x="57" y="231"/>
                  </a:lnTo>
                  <a:lnTo>
                    <a:pt x="52" y="232"/>
                  </a:lnTo>
                  <a:lnTo>
                    <a:pt x="44" y="233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29" y="233"/>
                  </a:lnTo>
                  <a:lnTo>
                    <a:pt x="23" y="232"/>
                  </a:lnTo>
                  <a:lnTo>
                    <a:pt x="17" y="231"/>
                  </a:lnTo>
                  <a:lnTo>
                    <a:pt x="11" y="229"/>
                  </a:lnTo>
                  <a:lnTo>
                    <a:pt x="7" y="227"/>
                  </a:lnTo>
                  <a:lnTo>
                    <a:pt x="4" y="224"/>
                  </a:lnTo>
                  <a:lnTo>
                    <a:pt x="1" y="220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2"/>
                  </a:lnTo>
                  <a:lnTo>
                    <a:pt x="18" y="4"/>
                  </a:lnTo>
                  <a:lnTo>
                    <a:pt x="27" y="5"/>
                  </a:lnTo>
                  <a:lnTo>
                    <a:pt x="36" y="5"/>
                  </a:lnTo>
                  <a:lnTo>
                    <a:pt x="55" y="3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981"/>
            <p:cNvSpPr>
              <a:spLocks/>
            </p:cNvSpPr>
            <p:nvPr/>
          </p:nvSpPr>
          <p:spPr bwMode="auto">
            <a:xfrm flipH="1">
              <a:off x="7191729" y="3240078"/>
              <a:ext cx="1466918" cy="574095"/>
            </a:xfrm>
            <a:custGeom>
              <a:avLst/>
              <a:gdLst>
                <a:gd name="T0" fmla="*/ 969 w 1413"/>
                <a:gd name="T1" fmla="*/ 0 h 647"/>
                <a:gd name="T2" fmla="*/ 1413 w 1413"/>
                <a:gd name="T3" fmla="*/ 203 h 647"/>
                <a:gd name="T4" fmla="*/ 445 w 1413"/>
                <a:gd name="T5" fmla="*/ 647 h 647"/>
                <a:gd name="T6" fmla="*/ 0 w 1413"/>
                <a:gd name="T7" fmla="*/ 444 h 647"/>
                <a:gd name="T8" fmla="*/ 969 w 1413"/>
                <a:gd name="T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3" h="647">
                  <a:moveTo>
                    <a:pt x="969" y="0"/>
                  </a:moveTo>
                  <a:lnTo>
                    <a:pt x="1413" y="203"/>
                  </a:lnTo>
                  <a:lnTo>
                    <a:pt x="445" y="647"/>
                  </a:lnTo>
                  <a:lnTo>
                    <a:pt x="0" y="444"/>
                  </a:lnTo>
                  <a:lnTo>
                    <a:pt x="969" y="0"/>
                  </a:lnTo>
                  <a:close/>
                </a:path>
              </a:pathLst>
            </a:custGeom>
            <a:solidFill>
              <a:srgbClr val="43B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982"/>
            <p:cNvSpPr>
              <a:spLocks/>
            </p:cNvSpPr>
            <p:nvPr/>
          </p:nvSpPr>
          <p:spPr bwMode="auto">
            <a:xfrm flipH="1">
              <a:off x="7191729" y="3240078"/>
              <a:ext cx="1466918" cy="574095"/>
            </a:xfrm>
            <a:custGeom>
              <a:avLst/>
              <a:gdLst>
                <a:gd name="T0" fmla="*/ 969 w 1413"/>
                <a:gd name="T1" fmla="*/ 0 h 647"/>
                <a:gd name="T2" fmla="*/ 1413 w 1413"/>
                <a:gd name="T3" fmla="*/ 203 h 647"/>
                <a:gd name="T4" fmla="*/ 445 w 1413"/>
                <a:gd name="T5" fmla="*/ 647 h 647"/>
                <a:gd name="T6" fmla="*/ 0 w 1413"/>
                <a:gd name="T7" fmla="*/ 444 h 647"/>
                <a:gd name="T8" fmla="*/ 969 w 1413"/>
                <a:gd name="T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3" h="647">
                  <a:moveTo>
                    <a:pt x="969" y="0"/>
                  </a:moveTo>
                  <a:lnTo>
                    <a:pt x="1413" y="203"/>
                  </a:lnTo>
                  <a:lnTo>
                    <a:pt x="445" y="647"/>
                  </a:lnTo>
                  <a:lnTo>
                    <a:pt x="0" y="444"/>
                  </a:lnTo>
                  <a:lnTo>
                    <a:pt x="9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983"/>
            <p:cNvSpPr>
              <a:spLocks/>
            </p:cNvSpPr>
            <p:nvPr/>
          </p:nvSpPr>
          <p:spPr bwMode="auto">
            <a:xfrm flipH="1">
              <a:off x="7191729" y="3421042"/>
              <a:ext cx="1004995" cy="443051"/>
            </a:xfrm>
            <a:custGeom>
              <a:avLst/>
              <a:gdLst>
                <a:gd name="T0" fmla="*/ 0 w 968"/>
                <a:gd name="T1" fmla="*/ 503 h 503"/>
                <a:gd name="T2" fmla="*/ 968 w 968"/>
                <a:gd name="T3" fmla="*/ 59 h 503"/>
                <a:gd name="T4" fmla="*/ 968 w 968"/>
                <a:gd name="T5" fmla="*/ 0 h 503"/>
                <a:gd name="T6" fmla="*/ 0 w 968"/>
                <a:gd name="T7" fmla="*/ 444 h 503"/>
                <a:gd name="T8" fmla="*/ 0 w 968"/>
                <a:gd name="T9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503">
                  <a:moveTo>
                    <a:pt x="0" y="503"/>
                  </a:moveTo>
                  <a:lnTo>
                    <a:pt x="968" y="59"/>
                  </a:lnTo>
                  <a:lnTo>
                    <a:pt x="968" y="0"/>
                  </a:lnTo>
                  <a:lnTo>
                    <a:pt x="0" y="444"/>
                  </a:lnTo>
                  <a:lnTo>
                    <a:pt x="0" y="503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984"/>
            <p:cNvSpPr>
              <a:spLocks/>
            </p:cNvSpPr>
            <p:nvPr/>
          </p:nvSpPr>
          <p:spPr bwMode="auto">
            <a:xfrm flipH="1">
              <a:off x="8196724" y="3633208"/>
              <a:ext cx="461923" cy="230886"/>
            </a:xfrm>
            <a:custGeom>
              <a:avLst/>
              <a:gdLst>
                <a:gd name="T0" fmla="*/ 445 w 445"/>
                <a:gd name="T1" fmla="*/ 262 h 262"/>
                <a:gd name="T2" fmla="*/ 0 w 445"/>
                <a:gd name="T3" fmla="*/ 59 h 262"/>
                <a:gd name="T4" fmla="*/ 0 w 445"/>
                <a:gd name="T5" fmla="*/ 0 h 262"/>
                <a:gd name="T6" fmla="*/ 445 w 445"/>
                <a:gd name="T7" fmla="*/ 203 h 262"/>
                <a:gd name="T8" fmla="*/ 445 w 445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262">
                  <a:moveTo>
                    <a:pt x="445" y="262"/>
                  </a:moveTo>
                  <a:lnTo>
                    <a:pt x="0" y="59"/>
                  </a:lnTo>
                  <a:lnTo>
                    <a:pt x="0" y="0"/>
                  </a:lnTo>
                  <a:lnTo>
                    <a:pt x="445" y="203"/>
                  </a:lnTo>
                  <a:lnTo>
                    <a:pt x="445" y="262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985"/>
            <p:cNvSpPr>
              <a:spLocks/>
            </p:cNvSpPr>
            <p:nvPr/>
          </p:nvSpPr>
          <p:spPr bwMode="auto">
            <a:xfrm flipH="1">
              <a:off x="7609957" y="3364881"/>
              <a:ext cx="268415" cy="106083"/>
            </a:xfrm>
            <a:custGeom>
              <a:avLst/>
              <a:gdLst>
                <a:gd name="T0" fmla="*/ 113 w 262"/>
                <a:gd name="T1" fmla="*/ 0 h 119"/>
                <a:gd name="T2" fmla="*/ 0 w 262"/>
                <a:gd name="T3" fmla="*/ 52 h 119"/>
                <a:gd name="T4" fmla="*/ 149 w 262"/>
                <a:gd name="T5" fmla="*/ 119 h 119"/>
                <a:gd name="T6" fmla="*/ 262 w 262"/>
                <a:gd name="T7" fmla="*/ 67 h 119"/>
                <a:gd name="T8" fmla="*/ 113 w 262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19">
                  <a:moveTo>
                    <a:pt x="113" y="0"/>
                  </a:moveTo>
                  <a:lnTo>
                    <a:pt x="0" y="52"/>
                  </a:lnTo>
                  <a:lnTo>
                    <a:pt x="149" y="119"/>
                  </a:lnTo>
                  <a:lnTo>
                    <a:pt x="262" y="67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E89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986"/>
            <p:cNvSpPr>
              <a:spLocks/>
            </p:cNvSpPr>
            <p:nvPr/>
          </p:nvSpPr>
          <p:spPr bwMode="auto">
            <a:xfrm flipH="1">
              <a:off x="7609957" y="3364881"/>
              <a:ext cx="268415" cy="106083"/>
            </a:xfrm>
            <a:custGeom>
              <a:avLst/>
              <a:gdLst>
                <a:gd name="T0" fmla="*/ 113 w 262"/>
                <a:gd name="T1" fmla="*/ 0 h 119"/>
                <a:gd name="T2" fmla="*/ 0 w 262"/>
                <a:gd name="T3" fmla="*/ 52 h 119"/>
                <a:gd name="T4" fmla="*/ 149 w 262"/>
                <a:gd name="T5" fmla="*/ 119 h 119"/>
                <a:gd name="T6" fmla="*/ 262 w 262"/>
                <a:gd name="T7" fmla="*/ 67 h 119"/>
                <a:gd name="T8" fmla="*/ 113 w 262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19">
                  <a:moveTo>
                    <a:pt x="113" y="0"/>
                  </a:moveTo>
                  <a:lnTo>
                    <a:pt x="0" y="52"/>
                  </a:lnTo>
                  <a:lnTo>
                    <a:pt x="149" y="119"/>
                  </a:lnTo>
                  <a:lnTo>
                    <a:pt x="262" y="67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987"/>
            <p:cNvSpPr>
              <a:spLocks/>
            </p:cNvSpPr>
            <p:nvPr/>
          </p:nvSpPr>
          <p:spPr bwMode="auto">
            <a:xfrm flipH="1">
              <a:off x="7566262" y="3364881"/>
              <a:ext cx="274657" cy="106083"/>
            </a:xfrm>
            <a:custGeom>
              <a:avLst/>
              <a:gdLst>
                <a:gd name="T0" fmla="*/ 114 w 263"/>
                <a:gd name="T1" fmla="*/ 0 h 119"/>
                <a:gd name="T2" fmla="*/ 0 w 263"/>
                <a:gd name="T3" fmla="*/ 52 h 119"/>
                <a:gd name="T4" fmla="*/ 149 w 263"/>
                <a:gd name="T5" fmla="*/ 119 h 119"/>
                <a:gd name="T6" fmla="*/ 263 w 263"/>
                <a:gd name="T7" fmla="*/ 67 h 119"/>
                <a:gd name="T8" fmla="*/ 114 w 263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19">
                  <a:moveTo>
                    <a:pt x="114" y="0"/>
                  </a:moveTo>
                  <a:lnTo>
                    <a:pt x="0" y="52"/>
                  </a:lnTo>
                  <a:lnTo>
                    <a:pt x="149" y="119"/>
                  </a:lnTo>
                  <a:lnTo>
                    <a:pt x="263" y="6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FC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988"/>
            <p:cNvSpPr>
              <a:spLocks/>
            </p:cNvSpPr>
            <p:nvPr/>
          </p:nvSpPr>
          <p:spPr bwMode="auto">
            <a:xfrm flipH="1">
              <a:off x="7566262" y="3364881"/>
              <a:ext cx="274657" cy="106083"/>
            </a:xfrm>
            <a:custGeom>
              <a:avLst/>
              <a:gdLst>
                <a:gd name="T0" fmla="*/ 114 w 263"/>
                <a:gd name="T1" fmla="*/ 0 h 119"/>
                <a:gd name="T2" fmla="*/ 0 w 263"/>
                <a:gd name="T3" fmla="*/ 52 h 119"/>
                <a:gd name="T4" fmla="*/ 149 w 263"/>
                <a:gd name="T5" fmla="*/ 119 h 119"/>
                <a:gd name="T6" fmla="*/ 263 w 263"/>
                <a:gd name="T7" fmla="*/ 67 h 119"/>
                <a:gd name="T8" fmla="*/ 114 w 263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19">
                  <a:moveTo>
                    <a:pt x="114" y="0"/>
                  </a:moveTo>
                  <a:lnTo>
                    <a:pt x="0" y="52"/>
                  </a:lnTo>
                  <a:lnTo>
                    <a:pt x="149" y="119"/>
                  </a:lnTo>
                  <a:lnTo>
                    <a:pt x="263" y="67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989"/>
            <p:cNvSpPr>
              <a:spLocks/>
            </p:cNvSpPr>
            <p:nvPr/>
          </p:nvSpPr>
          <p:spPr bwMode="auto">
            <a:xfrm flipH="1">
              <a:off x="7653652" y="3352401"/>
              <a:ext cx="112360" cy="31201"/>
            </a:xfrm>
            <a:custGeom>
              <a:avLst/>
              <a:gdLst>
                <a:gd name="T0" fmla="*/ 53 w 109"/>
                <a:gd name="T1" fmla="*/ 0 h 38"/>
                <a:gd name="T2" fmla="*/ 53 w 109"/>
                <a:gd name="T3" fmla="*/ 0 h 38"/>
                <a:gd name="T4" fmla="*/ 64 w 109"/>
                <a:gd name="T5" fmla="*/ 0 h 38"/>
                <a:gd name="T6" fmla="*/ 74 w 109"/>
                <a:gd name="T7" fmla="*/ 3 h 38"/>
                <a:gd name="T8" fmla="*/ 84 w 109"/>
                <a:gd name="T9" fmla="*/ 5 h 38"/>
                <a:gd name="T10" fmla="*/ 92 w 109"/>
                <a:gd name="T11" fmla="*/ 7 h 38"/>
                <a:gd name="T12" fmla="*/ 99 w 109"/>
                <a:gd name="T13" fmla="*/ 11 h 38"/>
                <a:gd name="T14" fmla="*/ 104 w 109"/>
                <a:gd name="T15" fmla="*/ 16 h 38"/>
                <a:gd name="T16" fmla="*/ 108 w 109"/>
                <a:gd name="T17" fmla="*/ 20 h 38"/>
                <a:gd name="T18" fmla="*/ 109 w 109"/>
                <a:gd name="T19" fmla="*/ 24 h 38"/>
                <a:gd name="T20" fmla="*/ 109 w 109"/>
                <a:gd name="T21" fmla="*/ 24 h 38"/>
                <a:gd name="T22" fmla="*/ 108 w 109"/>
                <a:gd name="T23" fmla="*/ 29 h 38"/>
                <a:gd name="T24" fmla="*/ 105 w 109"/>
                <a:gd name="T25" fmla="*/ 32 h 38"/>
                <a:gd name="T26" fmla="*/ 102 w 109"/>
                <a:gd name="T27" fmla="*/ 35 h 38"/>
                <a:gd name="T28" fmla="*/ 97 w 109"/>
                <a:gd name="T29" fmla="*/ 38 h 38"/>
                <a:gd name="T30" fmla="*/ 44 w 109"/>
                <a:gd name="T31" fmla="*/ 14 h 38"/>
                <a:gd name="T32" fmla="*/ 23 w 109"/>
                <a:gd name="T33" fmla="*/ 23 h 38"/>
                <a:gd name="T34" fmla="*/ 3 w 109"/>
                <a:gd name="T35" fmla="*/ 14 h 38"/>
                <a:gd name="T36" fmla="*/ 0 w 109"/>
                <a:gd name="T37" fmla="*/ 16 h 38"/>
                <a:gd name="T38" fmla="*/ 0 w 109"/>
                <a:gd name="T39" fmla="*/ 16 h 38"/>
                <a:gd name="T40" fmla="*/ 3 w 109"/>
                <a:gd name="T41" fmla="*/ 12 h 38"/>
                <a:gd name="T42" fmla="*/ 8 w 109"/>
                <a:gd name="T43" fmla="*/ 10 h 38"/>
                <a:gd name="T44" fmla="*/ 13 w 109"/>
                <a:gd name="T45" fmla="*/ 7 h 38"/>
                <a:gd name="T46" fmla="*/ 20 w 109"/>
                <a:gd name="T47" fmla="*/ 5 h 38"/>
                <a:gd name="T48" fmla="*/ 35 w 109"/>
                <a:gd name="T49" fmla="*/ 2 h 38"/>
                <a:gd name="T50" fmla="*/ 53 w 109"/>
                <a:gd name="T5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38">
                  <a:moveTo>
                    <a:pt x="53" y="0"/>
                  </a:moveTo>
                  <a:lnTo>
                    <a:pt x="53" y="0"/>
                  </a:lnTo>
                  <a:lnTo>
                    <a:pt x="64" y="0"/>
                  </a:lnTo>
                  <a:lnTo>
                    <a:pt x="74" y="3"/>
                  </a:lnTo>
                  <a:lnTo>
                    <a:pt x="84" y="5"/>
                  </a:lnTo>
                  <a:lnTo>
                    <a:pt x="92" y="7"/>
                  </a:lnTo>
                  <a:lnTo>
                    <a:pt x="99" y="11"/>
                  </a:lnTo>
                  <a:lnTo>
                    <a:pt x="104" y="16"/>
                  </a:lnTo>
                  <a:lnTo>
                    <a:pt x="108" y="20"/>
                  </a:lnTo>
                  <a:lnTo>
                    <a:pt x="109" y="24"/>
                  </a:lnTo>
                  <a:lnTo>
                    <a:pt x="109" y="24"/>
                  </a:lnTo>
                  <a:lnTo>
                    <a:pt x="108" y="29"/>
                  </a:lnTo>
                  <a:lnTo>
                    <a:pt x="105" y="32"/>
                  </a:lnTo>
                  <a:lnTo>
                    <a:pt x="102" y="35"/>
                  </a:lnTo>
                  <a:lnTo>
                    <a:pt x="97" y="38"/>
                  </a:lnTo>
                  <a:lnTo>
                    <a:pt x="44" y="14"/>
                  </a:lnTo>
                  <a:lnTo>
                    <a:pt x="23" y="23"/>
                  </a:lnTo>
                  <a:lnTo>
                    <a:pt x="3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3" y="12"/>
                  </a:lnTo>
                  <a:lnTo>
                    <a:pt x="8" y="10"/>
                  </a:lnTo>
                  <a:lnTo>
                    <a:pt x="13" y="7"/>
                  </a:lnTo>
                  <a:lnTo>
                    <a:pt x="20" y="5"/>
                  </a:lnTo>
                  <a:lnTo>
                    <a:pt x="35" y="2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38A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990"/>
            <p:cNvSpPr>
              <a:spLocks/>
            </p:cNvSpPr>
            <p:nvPr/>
          </p:nvSpPr>
          <p:spPr bwMode="auto">
            <a:xfrm flipH="1">
              <a:off x="7653652" y="3352401"/>
              <a:ext cx="112360" cy="31201"/>
            </a:xfrm>
            <a:custGeom>
              <a:avLst/>
              <a:gdLst>
                <a:gd name="T0" fmla="*/ 53 w 109"/>
                <a:gd name="T1" fmla="*/ 0 h 38"/>
                <a:gd name="T2" fmla="*/ 53 w 109"/>
                <a:gd name="T3" fmla="*/ 0 h 38"/>
                <a:gd name="T4" fmla="*/ 64 w 109"/>
                <a:gd name="T5" fmla="*/ 0 h 38"/>
                <a:gd name="T6" fmla="*/ 74 w 109"/>
                <a:gd name="T7" fmla="*/ 3 h 38"/>
                <a:gd name="T8" fmla="*/ 84 w 109"/>
                <a:gd name="T9" fmla="*/ 5 h 38"/>
                <a:gd name="T10" fmla="*/ 92 w 109"/>
                <a:gd name="T11" fmla="*/ 7 h 38"/>
                <a:gd name="T12" fmla="*/ 99 w 109"/>
                <a:gd name="T13" fmla="*/ 11 h 38"/>
                <a:gd name="T14" fmla="*/ 104 w 109"/>
                <a:gd name="T15" fmla="*/ 16 h 38"/>
                <a:gd name="T16" fmla="*/ 108 w 109"/>
                <a:gd name="T17" fmla="*/ 20 h 38"/>
                <a:gd name="T18" fmla="*/ 109 w 109"/>
                <a:gd name="T19" fmla="*/ 24 h 38"/>
                <a:gd name="T20" fmla="*/ 109 w 109"/>
                <a:gd name="T21" fmla="*/ 24 h 38"/>
                <a:gd name="T22" fmla="*/ 108 w 109"/>
                <a:gd name="T23" fmla="*/ 29 h 38"/>
                <a:gd name="T24" fmla="*/ 105 w 109"/>
                <a:gd name="T25" fmla="*/ 32 h 38"/>
                <a:gd name="T26" fmla="*/ 102 w 109"/>
                <a:gd name="T27" fmla="*/ 35 h 38"/>
                <a:gd name="T28" fmla="*/ 97 w 109"/>
                <a:gd name="T29" fmla="*/ 38 h 38"/>
                <a:gd name="T30" fmla="*/ 44 w 109"/>
                <a:gd name="T31" fmla="*/ 14 h 38"/>
                <a:gd name="T32" fmla="*/ 23 w 109"/>
                <a:gd name="T33" fmla="*/ 23 h 38"/>
                <a:gd name="T34" fmla="*/ 3 w 109"/>
                <a:gd name="T35" fmla="*/ 14 h 38"/>
                <a:gd name="T36" fmla="*/ 0 w 109"/>
                <a:gd name="T37" fmla="*/ 16 h 38"/>
                <a:gd name="T38" fmla="*/ 0 w 109"/>
                <a:gd name="T39" fmla="*/ 16 h 38"/>
                <a:gd name="T40" fmla="*/ 3 w 109"/>
                <a:gd name="T41" fmla="*/ 12 h 38"/>
                <a:gd name="T42" fmla="*/ 8 w 109"/>
                <a:gd name="T43" fmla="*/ 10 h 38"/>
                <a:gd name="T44" fmla="*/ 13 w 109"/>
                <a:gd name="T45" fmla="*/ 7 h 38"/>
                <a:gd name="T46" fmla="*/ 20 w 109"/>
                <a:gd name="T47" fmla="*/ 5 h 38"/>
                <a:gd name="T48" fmla="*/ 35 w 109"/>
                <a:gd name="T49" fmla="*/ 2 h 38"/>
                <a:gd name="T50" fmla="*/ 53 w 109"/>
                <a:gd name="T5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38">
                  <a:moveTo>
                    <a:pt x="53" y="0"/>
                  </a:moveTo>
                  <a:lnTo>
                    <a:pt x="53" y="0"/>
                  </a:lnTo>
                  <a:lnTo>
                    <a:pt x="64" y="0"/>
                  </a:lnTo>
                  <a:lnTo>
                    <a:pt x="74" y="3"/>
                  </a:lnTo>
                  <a:lnTo>
                    <a:pt x="84" y="5"/>
                  </a:lnTo>
                  <a:lnTo>
                    <a:pt x="92" y="7"/>
                  </a:lnTo>
                  <a:lnTo>
                    <a:pt x="99" y="11"/>
                  </a:lnTo>
                  <a:lnTo>
                    <a:pt x="104" y="16"/>
                  </a:lnTo>
                  <a:lnTo>
                    <a:pt x="108" y="20"/>
                  </a:lnTo>
                  <a:lnTo>
                    <a:pt x="109" y="24"/>
                  </a:lnTo>
                  <a:lnTo>
                    <a:pt x="109" y="24"/>
                  </a:lnTo>
                  <a:lnTo>
                    <a:pt x="108" y="29"/>
                  </a:lnTo>
                  <a:lnTo>
                    <a:pt x="105" y="32"/>
                  </a:lnTo>
                  <a:lnTo>
                    <a:pt x="102" y="35"/>
                  </a:lnTo>
                  <a:lnTo>
                    <a:pt x="97" y="38"/>
                  </a:lnTo>
                  <a:lnTo>
                    <a:pt x="44" y="14"/>
                  </a:lnTo>
                  <a:lnTo>
                    <a:pt x="23" y="23"/>
                  </a:lnTo>
                  <a:lnTo>
                    <a:pt x="3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3" y="12"/>
                  </a:lnTo>
                  <a:lnTo>
                    <a:pt x="8" y="10"/>
                  </a:lnTo>
                  <a:lnTo>
                    <a:pt x="13" y="7"/>
                  </a:lnTo>
                  <a:lnTo>
                    <a:pt x="20" y="5"/>
                  </a:lnTo>
                  <a:lnTo>
                    <a:pt x="35" y="2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991"/>
            <p:cNvSpPr>
              <a:spLocks/>
            </p:cNvSpPr>
            <p:nvPr/>
          </p:nvSpPr>
          <p:spPr bwMode="auto">
            <a:xfrm flipH="1">
              <a:off x="7741043" y="3364881"/>
              <a:ext cx="31211" cy="18720"/>
            </a:xfrm>
            <a:custGeom>
              <a:avLst/>
              <a:gdLst>
                <a:gd name="T0" fmla="*/ 8 w 28"/>
                <a:gd name="T1" fmla="*/ 0 h 20"/>
                <a:gd name="T2" fmla="*/ 28 w 28"/>
                <a:gd name="T3" fmla="*/ 9 h 20"/>
                <a:gd name="T4" fmla="*/ 5 w 28"/>
                <a:gd name="T5" fmla="*/ 20 h 20"/>
                <a:gd name="T6" fmla="*/ 5 w 28"/>
                <a:gd name="T7" fmla="*/ 20 h 20"/>
                <a:gd name="T8" fmla="*/ 1 w 28"/>
                <a:gd name="T9" fmla="*/ 16 h 20"/>
                <a:gd name="T10" fmla="*/ 0 w 28"/>
                <a:gd name="T11" fmla="*/ 10 h 20"/>
                <a:gd name="T12" fmla="*/ 0 w 28"/>
                <a:gd name="T13" fmla="*/ 10 h 20"/>
                <a:gd name="T14" fmla="*/ 1 w 28"/>
                <a:gd name="T15" fmla="*/ 6 h 20"/>
                <a:gd name="T16" fmla="*/ 5 w 28"/>
                <a:gd name="T17" fmla="*/ 2 h 20"/>
                <a:gd name="T18" fmla="*/ 8 w 28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0">
                  <a:moveTo>
                    <a:pt x="8" y="0"/>
                  </a:moveTo>
                  <a:lnTo>
                    <a:pt x="28" y="9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1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6"/>
                  </a:lnTo>
                  <a:lnTo>
                    <a:pt x="5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58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992"/>
            <p:cNvSpPr>
              <a:spLocks/>
            </p:cNvSpPr>
            <p:nvPr/>
          </p:nvSpPr>
          <p:spPr bwMode="auto">
            <a:xfrm flipH="1">
              <a:off x="7741043" y="3364881"/>
              <a:ext cx="31211" cy="18720"/>
            </a:xfrm>
            <a:custGeom>
              <a:avLst/>
              <a:gdLst>
                <a:gd name="T0" fmla="*/ 8 w 28"/>
                <a:gd name="T1" fmla="*/ 0 h 20"/>
                <a:gd name="T2" fmla="*/ 28 w 28"/>
                <a:gd name="T3" fmla="*/ 9 h 20"/>
                <a:gd name="T4" fmla="*/ 5 w 28"/>
                <a:gd name="T5" fmla="*/ 20 h 20"/>
                <a:gd name="T6" fmla="*/ 5 w 28"/>
                <a:gd name="T7" fmla="*/ 20 h 20"/>
                <a:gd name="T8" fmla="*/ 1 w 28"/>
                <a:gd name="T9" fmla="*/ 16 h 20"/>
                <a:gd name="T10" fmla="*/ 0 w 28"/>
                <a:gd name="T11" fmla="*/ 10 h 20"/>
                <a:gd name="T12" fmla="*/ 0 w 28"/>
                <a:gd name="T13" fmla="*/ 10 h 20"/>
                <a:gd name="T14" fmla="*/ 1 w 28"/>
                <a:gd name="T15" fmla="*/ 6 h 20"/>
                <a:gd name="T16" fmla="*/ 5 w 28"/>
                <a:gd name="T17" fmla="*/ 2 h 20"/>
                <a:gd name="T18" fmla="*/ 8 w 28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0">
                  <a:moveTo>
                    <a:pt x="8" y="0"/>
                  </a:moveTo>
                  <a:lnTo>
                    <a:pt x="28" y="9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1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6"/>
                  </a:lnTo>
                  <a:lnTo>
                    <a:pt x="5" y="2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993"/>
            <p:cNvSpPr>
              <a:spLocks/>
            </p:cNvSpPr>
            <p:nvPr/>
          </p:nvSpPr>
          <p:spPr bwMode="auto">
            <a:xfrm flipH="1">
              <a:off x="7666137" y="3364881"/>
              <a:ext cx="99875" cy="31201"/>
            </a:xfrm>
            <a:custGeom>
              <a:avLst/>
              <a:gdLst>
                <a:gd name="T0" fmla="*/ 44 w 97"/>
                <a:gd name="T1" fmla="*/ 0 h 35"/>
                <a:gd name="T2" fmla="*/ 97 w 97"/>
                <a:gd name="T3" fmla="*/ 24 h 35"/>
                <a:gd name="T4" fmla="*/ 97 w 97"/>
                <a:gd name="T5" fmla="*/ 24 h 35"/>
                <a:gd name="T6" fmla="*/ 88 w 97"/>
                <a:gd name="T7" fmla="*/ 29 h 35"/>
                <a:gd name="T8" fmla="*/ 78 w 97"/>
                <a:gd name="T9" fmla="*/ 32 h 35"/>
                <a:gd name="T10" fmla="*/ 66 w 97"/>
                <a:gd name="T11" fmla="*/ 34 h 35"/>
                <a:gd name="T12" fmla="*/ 53 w 97"/>
                <a:gd name="T13" fmla="*/ 35 h 35"/>
                <a:gd name="T14" fmla="*/ 53 w 97"/>
                <a:gd name="T15" fmla="*/ 35 h 35"/>
                <a:gd name="T16" fmla="*/ 36 w 97"/>
                <a:gd name="T17" fmla="*/ 34 h 35"/>
                <a:gd name="T18" fmla="*/ 21 w 97"/>
                <a:gd name="T19" fmla="*/ 31 h 35"/>
                <a:gd name="T20" fmla="*/ 9 w 97"/>
                <a:gd name="T21" fmla="*/ 25 h 35"/>
                <a:gd name="T22" fmla="*/ 4 w 97"/>
                <a:gd name="T23" fmla="*/ 23 h 35"/>
                <a:gd name="T24" fmla="*/ 0 w 97"/>
                <a:gd name="T25" fmla="*/ 20 h 35"/>
                <a:gd name="T26" fmla="*/ 23 w 97"/>
                <a:gd name="T27" fmla="*/ 9 h 35"/>
                <a:gd name="T28" fmla="*/ 44 w 97"/>
                <a:gd name="T2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35">
                  <a:moveTo>
                    <a:pt x="44" y="0"/>
                  </a:moveTo>
                  <a:lnTo>
                    <a:pt x="97" y="24"/>
                  </a:lnTo>
                  <a:lnTo>
                    <a:pt x="97" y="24"/>
                  </a:lnTo>
                  <a:lnTo>
                    <a:pt x="88" y="29"/>
                  </a:lnTo>
                  <a:lnTo>
                    <a:pt x="78" y="32"/>
                  </a:lnTo>
                  <a:lnTo>
                    <a:pt x="66" y="34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36" y="34"/>
                  </a:lnTo>
                  <a:lnTo>
                    <a:pt x="21" y="31"/>
                  </a:lnTo>
                  <a:lnTo>
                    <a:pt x="9" y="25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23" y="9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B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994"/>
            <p:cNvSpPr>
              <a:spLocks/>
            </p:cNvSpPr>
            <p:nvPr/>
          </p:nvSpPr>
          <p:spPr bwMode="auto">
            <a:xfrm flipH="1">
              <a:off x="7666137" y="3364881"/>
              <a:ext cx="99875" cy="31201"/>
            </a:xfrm>
            <a:custGeom>
              <a:avLst/>
              <a:gdLst>
                <a:gd name="T0" fmla="*/ 44 w 97"/>
                <a:gd name="T1" fmla="*/ 0 h 35"/>
                <a:gd name="T2" fmla="*/ 97 w 97"/>
                <a:gd name="T3" fmla="*/ 24 h 35"/>
                <a:gd name="T4" fmla="*/ 97 w 97"/>
                <a:gd name="T5" fmla="*/ 24 h 35"/>
                <a:gd name="T6" fmla="*/ 88 w 97"/>
                <a:gd name="T7" fmla="*/ 29 h 35"/>
                <a:gd name="T8" fmla="*/ 78 w 97"/>
                <a:gd name="T9" fmla="*/ 32 h 35"/>
                <a:gd name="T10" fmla="*/ 66 w 97"/>
                <a:gd name="T11" fmla="*/ 34 h 35"/>
                <a:gd name="T12" fmla="*/ 53 w 97"/>
                <a:gd name="T13" fmla="*/ 35 h 35"/>
                <a:gd name="T14" fmla="*/ 53 w 97"/>
                <a:gd name="T15" fmla="*/ 35 h 35"/>
                <a:gd name="T16" fmla="*/ 36 w 97"/>
                <a:gd name="T17" fmla="*/ 34 h 35"/>
                <a:gd name="T18" fmla="*/ 21 w 97"/>
                <a:gd name="T19" fmla="*/ 31 h 35"/>
                <a:gd name="T20" fmla="*/ 9 w 97"/>
                <a:gd name="T21" fmla="*/ 25 h 35"/>
                <a:gd name="T22" fmla="*/ 4 w 97"/>
                <a:gd name="T23" fmla="*/ 23 h 35"/>
                <a:gd name="T24" fmla="*/ 0 w 97"/>
                <a:gd name="T25" fmla="*/ 20 h 35"/>
                <a:gd name="T26" fmla="*/ 23 w 97"/>
                <a:gd name="T27" fmla="*/ 9 h 35"/>
                <a:gd name="T28" fmla="*/ 44 w 97"/>
                <a:gd name="T2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35">
                  <a:moveTo>
                    <a:pt x="44" y="0"/>
                  </a:moveTo>
                  <a:lnTo>
                    <a:pt x="97" y="24"/>
                  </a:lnTo>
                  <a:lnTo>
                    <a:pt x="97" y="24"/>
                  </a:lnTo>
                  <a:lnTo>
                    <a:pt x="88" y="29"/>
                  </a:lnTo>
                  <a:lnTo>
                    <a:pt x="78" y="32"/>
                  </a:lnTo>
                  <a:lnTo>
                    <a:pt x="66" y="34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36" y="34"/>
                  </a:lnTo>
                  <a:lnTo>
                    <a:pt x="21" y="31"/>
                  </a:lnTo>
                  <a:lnTo>
                    <a:pt x="9" y="25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23" y="9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995"/>
            <p:cNvSpPr>
              <a:spLocks/>
            </p:cNvSpPr>
            <p:nvPr/>
          </p:nvSpPr>
          <p:spPr bwMode="auto">
            <a:xfrm flipH="1">
              <a:off x="7734801" y="3308720"/>
              <a:ext cx="37453" cy="56161"/>
            </a:xfrm>
            <a:custGeom>
              <a:avLst/>
              <a:gdLst>
                <a:gd name="T0" fmla="*/ 37 w 38"/>
                <a:gd name="T1" fmla="*/ 4 h 61"/>
                <a:gd name="T2" fmla="*/ 37 w 38"/>
                <a:gd name="T3" fmla="*/ 4 h 61"/>
                <a:gd name="T4" fmla="*/ 34 w 38"/>
                <a:gd name="T5" fmla="*/ 2 h 61"/>
                <a:gd name="T6" fmla="*/ 26 w 38"/>
                <a:gd name="T7" fmla="*/ 0 h 61"/>
                <a:gd name="T8" fmla="*/ 21 w 38"/>
                <a:gd name="T9" fmla="*/ 0 h 61"/>
                <a:gd name="T10" fmla="*/ 16 w 38"/>
                <a:gd name="T11" fmla="*/ 0 h 61"/>
                <a:gd name="T12" fmla="*/ 10 w 38"/>
                <a:gd name="T13" fmla="*/ 3 h 61"/>
                <a:gd name="T14" fmla="*/ 6 w 38"/>
                <a:gd name="T15" fmla="*/ 7 h 61"/>
                <a:gd name="T16" fmla="*/ 6 w 38"/>
                <a:gd name="T17" fmla="*/ 7 h 61"/>
                <a:gd name="T18" fmla="*/ 2 w 38"/>
                <a:gd name="T19" fmla="*/ 14 h 61"/>
                <a:gd name="T20" fmla="*/ 0 w 38"/>
                <a:gd name="T21" fmla="*/ 23 h 61"/>
                <a:gd name="T22" fmla="*/ 0 w 38"/>
                <a:gd name="T23" fmla="*/ 32 h 61"/>
                <a:gd name="T24" fmla="*/ 2 w 38"/>
                <a:gd name="T25" fmla="*/ 41 h 61"/>
                <a:gd name="T26" fmla="*/ 5 w 38"/>
                <a:gd name="T27" fmla="*/ 45 h 61"/>
                <a:gd name="T28" fmla="*/ 7 w 38"/>
                <a:gd name="T29" fmla="*/ 50 h 61"/>
                <a:gd name="T30" fmla="*/ 10 w 38"/>
                <a:gd name="T31" fmla="*/ 54 h 61"/>
                <a:gd name="T32" fmla="*/ 14 w 38"/>
                <a:gd name="T33" fmla="*/ 57 h 61"/>
                <a:gd name="T34" fmla="*/ 19 w 38"/>
                <a:gd name="T35" fmla="*/ 59 h 61"/>
                <a:gd name="T36" fmla="*/ 25 w 38"/>
                <a:gd name="T37" fmla="*/ 60 h 61"/>
                <a:gd name="T38" fmla="*/ 30 w 38"/>
                <a:gd name="T39" fmla="*/ 61 h 61"/>
                <a:gd name="T40" fmla="*/ 38 w 38"/>
                <a:gd name="T41" fmla="*/ 61 h 61"/>
                <a:gd name="T42" fmla="*/ 34 w 38"/>
                <a:gd name="T43" fmla="*/ 45 h 61"/>
                <a:gd name="T44" fmla="*/ 34 w 38"/>
                <a:gd name="T45" fmla="*/ 45 h 61"/>
                <a:gd name="T46" fmla="*/ 32 w 38"/>
                <a:gd name="T47" fmla="*/ 46 h 61"/>
                <a:gd name="T48" fmla="*/ 29 w 38"/>
                <a:gd name="T49" fmla="*/ 47 h 61"/>
                <a:gd name="T50" fmla="*/ 26 w 38"/>
                <a:gd name="T51" fmla="*/ 47 h 61"/>
                <a:gd name="T52" fmla="*/ 23 w 38"/>
                <a:gd name="T53" fmla="*/ 46 h 61"/>
                <a:gd name="T54" fmla="*/ 19 w 38"/>
                <a:gd name="T55" fmla="*/ 44 h 61"/>
                <a:gd name="T56" fmla="*/ 16 w 38"/>
                <a:gd name="T57" fmla="*/ 40 h 61"/>
                <a:gd name="T58" fmla="*/ 14 w 38"/>
                <a:gd name="T59" fmla="*/ 34 h 61"/>
                <a:gd name="T60" fmla="*/ 14 w 38"/>
                <a:gd name="T61" fmla="*/ 34 h 61"/>
                <a:gd name="T62" fmla="*/ 12 w 38"/>
                <a:gd name="T63" fmla="*/ 28 h 61"/>
                <a:gd name="T64" fmla="*/ 12 w 38"/>
                <a:gd name="T65" fmla="*/ 23 h 61"/>
                <a:gd name="T66" fmla="*/ 15 w 38"/>
                <a:gd name="T67" fmla="*/ 17 h 61"/>
                <a:gd name="T68" fmla="*/ 18 w 38"/>
                <a:gd name="T69" fmla="*/ 14 h 61"/>
                <a:gd name="T70" fmla="*/ 21 w 38"/>
                <a:gd name="T71" fmla="*/ 13 h 61"/>
                <a:gd name="T72" fmla="*/ 27 w 38"/>
                <a:gd name="T73" fmla="*/ 12 h 61"/>
                <a:gd name="T74" fmla="*/ 33 w 38"/>
                <a:gd name="T75" fmla="*/ 13 h 61"/>
                <a:gd name="T76" fmla="*/ 38 w 38"/>
                <a:gd name="T77" fmla="*/ 16 h 61"/>
                <a:gd name="T78" fmla="*/ 37 w 38"/>
                <a:gd name="T79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" h="61">
                  <a:moveTo>
                    <a:pt x="37" y="4"/>
                  </a:moveTo>
                  <a:lnTo>
                    <a:pt x="37" y="4"/>
                  </a:lnTo>
                  <a:lnTo>
                    <a:pt x="34" y="2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0"/>
                  </a:lnTo>
                  <a:lnTo>
                    <a:pt x="10" y="3"/>
                  </a:lnTo>
                  <a:lnTo>
                    <a:pt x="6" y="7"/>
                  </a:lnTo>
                  <a:lnTo>
                    <a:pt x="6" y="7"/>
                  </a:lnTo>
                  <a:lnTo>
                    <a:pt x="2" y="14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2" y="41"/>
                  </a:lnTo>
                  <a:lnTo>
                    <a:pt x="5" y="45"/>
                  </a:lnTo>
                  <a:lnTo>
                    <a:pt x="7" y="50"/>
                  </a:lnTo>
                  <a:lnTo>
                    <a:pt x="10" y="54"/>
                  </a:lnTo>
                  <a:lnTo>
                    <a:pt x="14" y="57"/>
                  </a:lnTo>
                  <a:lnTo>
                    <a:pt x="19" y="59"/>
                  </a:lnTo>
                  <a:lnTo>
                    <a:pt x="25" y="60"/>
                  </a:lnTo>
                  <a:lnTo>
                    <a:pt x="30" y="61"/>
                  </a:lnTo>
                  <a:lnTo>
                    <a:pt x="38" y="61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2" y="46"/>
                  </a:lnTo>
                  <a:lnTo>
                    <a:pt x="29" y="47"/>
                  </a:lnTo>
                  <a:lnTo>
                    <a:pt x="26" y="47"/>
                  </a:lnTo>
                  <a:lnTo>
                    <a:pt x="23" y="46"/>
                  </a:lnTo>
                  <a:lnTo>
                    <a:pt x="19" y="44"/>
                  </a:lnTo>
                  <a:lnTo>
                    <a:pt x="16" y="40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28"/>
                  </a:lnTo>
                  <a:lnTo>
                    <a:pt x="12" y="23"/>
                  </a:lnTo>
                  <a:lnTo>
                    <a:pt x="15" y="17"/>
                  </a:lnTo>
                  <a:lnTo>
                    <a:pt x="18" y="14"/>
                  </a:lnTo>
                  <a:lnTo>
                    <a:pt x="21" y="13"/>
                  </a:lnTo>
                  <a:lnTo>
                    <a:pt x="27" y="12"/>
                  </a:lnTo>
                  <a:lnTo>
                    <a:pt x="33" y="13"/>
                  </a:lnTo>
                  <a:lnTo>
                    <a:pt x="38" y="16"/>
                  </a:lnTo>
                  <a:lnTo>
                    <a:pt x="37" y="4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996"/>
            <p:cNvSpPr>
              <a:spLocks/>
            </p:cNvSpPr>
            <p:nvPr/>
          </p:nvSpPr>
          <p:spPr bwMode="auto">
            <a:xfrm flipH="1">
              <a:off x="7653652" y="3283759"/>
              <a:ext cx="93633" cy="106083"/>
            </a:xfrm>
            <a:custGeom>
              <a:avLst/>
              <a:gdLst>
                <a:gd name="T0" fmla="*/ 46 w 92"/>
                <a:gd name="T1" fmla="*/ 0 h 118"/>
                <a:gd name="T2" fmla="*/ 46 w 92"/>
                <a:gd name="T3" fmla="*/ 0 h 118"/>
                <a:gd name="T4" fmla="*/ 55 w 92"/>
                <a:gd name="T5" fmla="*/ 0 h 118"/>
                <a:gd name="T6" fmla="*/ 64 w 92"/>
                <a:gd name="T7" fmla="*/ 1 h 118"/>
                <a:gd name="T8" fmla="*/ 71 w 92"/>
                <a:gd name="T9" fmla="*/ 3 h 118"/>
                <a:gd name="T10" fmla="*/ 78 w 92"/>
                <a:gd name="T11" fmla="*/ 5 h 118"/>
                <a:gd name="T12" fmla="*/ 84 w 92"/>
                <a:gd name="T13" fmla="*/ 9 h 118"/>
                <a:gd name="T14" fmla="*/ 87 w 92"/>
                <a:gd name="T15" fmla="*/ 13 h 118"/>
                <a:gd name="T16" fmla="*/ 91 w 92"/>
                <a:gd name="T17" fmla="*/ 16 h 118"/>
                <a:gd name="T18" fmla="*/ 92 w 92"/>
                <a:gd name="T19" fmla="*/ 20 h 118"/>
                <a:gd name="T20" fmla="*/ 92 w 92"/>
                <a:gd name="T21" fmla="*/ 68 h 118"/>
                <a:gd name="T22" fmla="*/ 92 w 92"/>
                <a:gd name="T23" fmla="*/ 97 h 118"/>
                <a:gd name="T24" fmla="*/ 92 w 92"/>
                <a:gd name="T25" fmla="*/ 97 h 118"/>
                <a:gd name="T26" fmla="*/ 91 w 92"/>
                <a:gd name="T27" fmla="*/ 101 h 118"/>
                <a:gd name="T28" fmla="*/ 87 w 92"/>
                <a:gd name="T29" fmla="*/ 105 h 118"/>
                <a:gd name="T30" fmla="*/ 84 w 92"/>
                <a:gd name="T31" fmla="*/ 108 h 118"/>
                <a:gd name="T32" fmla="*/ 78 w 92"/>
                <a:gd name="T33" fmla="*/ 111 h 118"/>
                <a:gd name="T34" fmla="*/ 71 w 92"/>
                <a:gd name="T35" fmla="*/ 114 h 118"/>
                <a:gd name="T36" fmla="*/ 64 w 92"/>
                <a:gd name="T37" fmla="*/ 116 h 118"/>
                <a:gd name="T38" fmla="*/ 55 w 92"/>
                <a:gd name="T39" fmla="*/ 118 h 118"/>
                <a:gd name="T40" fmla="*/ 46 w 92"/>
                <a:gd name="T41" fmla="*/ 118 h 118"/>
                <a:gd name="T42" fmla="*/ 46 w 92"/>
                <a:gd name="T43" fmla="*/ 118 h 118"/>
                <a:gd name="T44" fmla="*/ 37 w 92"/>
                <a:gd name="T45" fmla="*/ 118 h 118"/>
                <a:gd name="T46" fmla="*/ 28 w 92"/>
                <a:gd name="T47" fmla="*/ 116 h 118"/>
                <a:gd name="T48" fmla="*/ 20 w 92"/>
                <a:gd name="T49" fmla="*/ 114 h 118"/>
                <a:gd name="T50" fmla="*/ 13 w 92"/>
                <a:gd name="T51" fmla="*/ 111 h 118"/>
                <a:gd name="T52" fmla="*/ 8 w 92"/>
                <a:gd name="T53" fmla="*/ 108 h 118"/>
                <a:gd name="T54" fmla="*/ 3 w 92"/>
                <a:gd name="T55" fmla="*/ 105 h 118"/>
                <a:gd name="T56" fmla="*/ 1 w 92"/>
                <a:gd name="T57" fmla="*/ 101 h 118"/>
                <a:gd name="T58" fmla="*/ 0 w 92"/>
                <a:gd name="T59" fmla="*/ 97 h 118"/>
                <a:gd name="T60" fmla="*/ 0 w 92"/>
                <a:gd name="T61" fmla="*/ 69 h 118"/>
                <a:gd name="T62" fmla="*/ 0 w 92"/>
                <a:gd name="T63" fmla="*/ 20 h 118"/>
                <a:gd name="T64" fmla="*/ 0 w 92"/>
                <a:gd name="T65" fmla="*/ 20 h 118"/>
                <a:gd name="T66" fmla="*/ 1 w 92"/>
                <a:gd name="T67" fmla="*/ 16 h 118"/>
                <a:gd name="T68" fmla="*/ 3 w 92"/>
                <a:gd name="T69" fmla="*/ 13 h 118"/>
                <a:gd name="T70" fmla="*/ 8 w 92"/>
                <a:gd name="T71" fmla="*/ 9 h 118"/>
                <a:gd name="T72" fmla="*/ 13 w 92"/>
                <a:gd name="T73" fmla="*/ 5 h 118"/>
                <a:gd name="T74" fmla="*/ 20 w 92"/>
                <a:gd name="T75" fmla="*/ 3 h 118"/>
                <a:gd name="T76" fmla="*/ 28 w 92"/>
                <a:gd name="T77" fmla="*/ 1 h 118"/>
                <a:gd name="T78" fmla="*/ 37 w 92"/>
                <a:gd name="T79" fmla="*/ 0 h 118"/>
                <a:gd name="T80" fmla="*/ 46 w 92"/>
                <a:gd name="T81" fmla="*/ 0 h 118"/>
                <a:gd name="T82" fmla="*/ 46 w 92"/>
                <a:gd name="T8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" h="118">
                  <a:moveTo>
                    <a:pt x="46" y="0"/>
                  </a:moveTo>
                  <a:lnTo>
                    <a:pt x="46" y="0"/>
                  </a:lnTo>
                  <a:lnTo>
                    <a:pt x="55" y="0"/>
                  </a:lnTo>
                  <a:lnTo>
                    <a:pt x="64" y="1"/>
                  </a:lnTo>
                  <a:lnTo>
                    <a:pt x="71" y="3"/>
                  </a:lnTo>
                  <a:lnTo>
                    <a:pt x="78" y="5"/>
                  </a:lnTo>
                  <a:lnTo>
                    <a:pt x="84" y="9"/>
                  </a:lnTo>
                  <a:lnTo>
                    <a:pt x="87" y="13"/>
                  </a:lnTo>
                  <a:lnTo>
                    <a:pt x="91" y="16"/>
                  </a:lnTo>
                  <a:lnTo>
                    <a:pt x="92" y="20"/>
                  </a:lnTo>
                  <a:lnTo>
                    <a:pt x="92" y="68"/>
                  </a:lnTo>
                  <a:lnTo>
                    <a:pt x="92" y="97"/>
                  </a:lnTo>
                  <a:lnTo>
                    <a:pt x="92" y="97"/>
                  </a:lnTo>
                  <a:lnTo>
                    <a:pt x="91" y="101"/>
                  </a:lnTo>
                  <a:lnTo>
                    <a:pt x="87" y="105"/>
                  </a:lnTo>
                  <a:lnTo>
                    <a:pt x="84" y="108"/>
                  </a:lnTo>
                  <a:lnTo>
                    <a:pt x="78" y="111"/>
                  </a:lnTo>
                  <a:lnTo>
                    <a:pt x="71" y="114"/>
                  </a:lnTo>
                  <a:lnTo>
                    <a:pt x="64" y="116"/>
                  </a:lnTo>
                  <a:lnTo>
                    <a:pt x="55" y="118"/>
                  </a:lnTo>
                  <a:lnTo>
                    <a:pt x="46" y="118"/>
                  </a:lnTo>
                  <a:lnTo>
                    <a:pt x="46" y="118"/>
                  </a:lnTo>
                  <a:lnTo>
                    <a:pt x="37" y="118"/>
                  </a:lnTo>
                  <a:lnTo>
                    <a:pt x="28" y="116"/>
                  </a:lnTo>
                  <a:lnTo>
                    <a:pt x="20" y="114"/>
                  </a:lnTo>
                  <a:lnTo>
                    <a:pt x="13" y="111"/>
                  </a:lnTo>
                  <a:lnTo>
                    <a:pt x="8" y="108"/>
                  </a:lnTo>
                  <a:lnTo>
                    <a:pt x="3" y="105"/>
                  </a:lnTo>
                  <a:lnTo>
                    <a:pt x="1" y="101"/>
                  </a:lnTo>
                  <a:lnTo>
                    <a:pt x="0" y="97"/>
                  </a:lnTo>
                  <a:lnTo>
                    <a:pt x="0" y="69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3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20" y="3"/>
                  </a:lnTo>
                  <a:lnTo>
                    <a:pt x="28" y="1"/>
                  </a:lnTo>
                  <a:lnTo>
                    <a:pt x="37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997"/>
            <p:cNvSpPr>
              <a:spLocks/>
            </p:cNvSpPr>
            <p:nvPr/>
          </p:nvSpPr>
          <p:spPr bwMode="auto">
            <a:xfrm flipH="1">
              <a:off x="7659895" y="3289999"/>
              <a:ext cx="81149" cy="24961"/>
            </a:xfrm>
            <a:custGeom>
              <a:avLst/>
              <a:gdLst>
                <a:gd name="T0" fmla="*/ 38 w 76"/>
                <a:gd name="T1" fmla="*/ 0 h 27"/>
                <a:gd name="T2" fmla="*/ 38 w 76"/>
                <a:gd name="T3" fmla="*/ 0 h 27"/>
                <a:gd name="T4" fmla="*/ 52 w 76"/>
                <a:gd name="T5" fmla="*/ 1 h 27"/>
                <a:gd name="T6" fmla="*/ 65 w 76"/>
                <a:gd name="T7" fmla="*/ 5 h 27"/>
                <a:gd name="T8" fmla="*/ 69 w 76"/>
                <a:gd name="T9" fmla="*/ 7 h 27"/>
                <a:gd name="T10" fmla="*/ 72 w 76"/>
                <a:gd name="T11" fmla="*/ 9 h 27"/>
                <a:gd name="T12" fmla="*/ 75 w 76"/>
                <a:gd name="T13" fmla="*/ 11 h 27"/>
                <a:gd name="T14" fmla="*/ 76 w 76"/>
                <a:gd name="T15" fmla="*/ 13 h 27"/>
                <a:gd name="T16" fmla="*/ 76 w 76"/>
                <a:gd name="T17" fmla="*/ 14 h 27"/>
                <a:gd name="T18" fmla="*/ 76 w 76"/>
                <a:gd name="T19" fmla="*/ 14 h 27"/>
                <a:gd name="T20" fmla="*/ 75 w 76"/>
                <a:gd name="T21" fmla="*/ 18 h 27"/>
                <a:gd name="T22" fmla="*/ 72 w 76"/>
                <a:gd name="T23" fmla="*/ 20 h 27"/>
                <a:gd name="T24" fmla="*/ 69 w 76"/>
                <a:gd name="T25" fmla="*/ 22 h 27"/>
                <a:gd name="T26" fmla="*/ 65 w 76"/>
                <a:gd name="T27" fmla="*/ 24 h 27"/>
                <a:gd name="T28" fmla="*/ 52 w 76"/>
                <a:gd name="T29" fmla="*/ 26 h 27"/>
                <a:gd name="T30" fmla="*/ 38 w 76"/>
                <a:gd name="T31" fmla="*/ 27 h 27"/>
                <a:gd name="T32" fmla="*/ 38 w 76"/>
                <a:gd name="T33" fmla="*/ 27 h 27"/>
                <a:gd name="T34" fmla="*/ 23 w 76"/>
                <a:gd name="T35" fmla="*/ 26 h 27"/>
                <a:gd name="T36" fmla="*/ 11 w 76"/>
                <a:gd name="T37" fmla="*/ 24 h 27"/>
                <a:gd name="T38" fmla="*/ 6 w 76"/>
                <a:gd name="T39" fmla="*/ 22 h 27"/>
                <a:gd name="T40" fmla="*/ 3 w 76"/>
                <a:gd name="T41" fmla="*/ 20 h 27"/>
                <a:gd name="T42" fmla="*/ 1 w 76"/>
                <a:gd name="T43" fmla="*/ 18 h 27"/>
                <a:gd name="T44" fmla="*/ 0 w 76"/>
                <a:gd name="T45" fmla="*/ 14 h 27"/>
                <a:gd name="T46" fmla="*/ 0 w 76"/>
                <a:gd name="T47" fmla="*/ 13 h 27"/>
                <a:gd name="T48" fmla="*/ 0 w 76"/>
                <a:gd name="T49" fmla="*/ 13 h 27"/>
                <a:gd name="T50" fmla="*/ 1 w 76"/>
                <a:gd name="T51" fmla="*/ 11 h 27"/>
                <a:gd name="T52" fmla="*/ 3 w 76"/>
                <a:gd name="T53" fmla="*/ 9 h 27"/>
                <a:gd name="T54" fmla="*/ 6 w 76"/>
                <a:gd name="T55" fmla="*/ 7 h 27"/>
                <a:gd name="T56" fmla="*/ 11 w 76"/>
                <a:gd name="T57" fmla="*/ 5 h 27"/>
                <a:gd name="T58" fmla="*/ 23 w 76"/>
                <a:gd name="T59" fmla="*/ 1 h 27"/>
                <a:gd name="T60" fmla="*/ 38 w 76"/>
                <a:gd name="T61" fmla="*/ 0 h 27"/>
                <a:gd name="T62" fmla="*/ 38 w 76"/>
                <a:gd name="T6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27">
                  <a:moveTo>
                    <a:pt x="38" y="0"/>
                  </a:moveTo>
                  <a:lnTo>
                    <a:pt x="38" y="0"/>
                  </a:lnTo>
                  <a:lnTo>
                    <a:pt x="52" y="1"/>
                  </a:lnTo>
                  <a:lnTo>
                    <a:pt x="65" y="5"/>
                  </a:lnTo>
                  <a:lnTo>
                    <a:pt x="69" y="7"/>
                  </a:lnTo>
                  <a:lnTo>
                    <a:pt x="72" y="9"/>
                  </a:lnTo>
                  <a:lnTo>
                    <a:pt x="75" y="11"/>
                  </a:lnTo>
                  <a:lnTo>
                    <a:pt x="76" y="13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5" y="18"/>
                  </a:lnTo>
                  <a:lnTo>
                    <a:pt x="72" y="20"/>
                  </a:lnTo>
                  <a:lnTo>
                    <a:pt x="69" y="22"/>
                  </a:lnTo>
                  <a:lnTo>
                    <a:pt x="65" y="24"/>
                  </a:lnTo>
                  <a:lnTo>
                    <a:pt x="52" y="26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23" y="26"/>
                  </a:lnTo>
                  <a:lnTo>
                    <a:pt x="11" y="24"/>
                  </a:lnTo>
                  <a:lnTo>
                    <a:pt x="6" y="22"/>
                  </a:lnTo>
                  <a:lnTo>
                    <a:pt x="3" y="20"/>
                  </a:lnTo>
                  <a:lnTo>
                    <a:pt x="1" y="18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9"/>
                  </a:lnTo>
                  <a:lnTo>
                    <a:pt x="6" y="7"/>
                  </a:lnTo>
                  <a:lnTo>
                    <a:pt x="11" y="5"/>
                  </a:lnTo>
                  <a:lnTo>
                    <a:pt x="23" y="1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998"/>
            <p:cNvSpPr>
              <a:spLocks/>
            </p:cNvSpPr>
            <p:nvPr/>
          </p:nvSpPr>
          <p:spPr bwMode="auto">
            <a:xfrm flipH="1">
              <a:off x="8433928" y="3296239"/>
              <a:ext cx="118602" cy="137284"/>
            </a:xfrm>
            <a:custGeom>
              <a:avLst/>
              <a:gdLst>
                <a:gd name="T0" fmla="*/ 0 w 111"/>
                <a:gd name="T1" fmla="*/ 156 h 156"/>
                <a:gd name="T2" fmla="*/ 0 w 111"/>
                <a:gd name="T3" fmla="*/ 156 h 156"/>
                <a:gd name="T4" fmla="*/ 1 w 111"/>
                <a:gd name="T5" fmla="*/ 122 h 156"/>
                <a:gd name="T6" fmla="*/ 2 w 111"/>
                <a:gd name="T7" fmla="*/ 92 h 156"/>
                <a:gd name="T8" fmla="*/ 6 w 111"/>
                <a:gd name="T9" fmla="*/ 66 h 156"/>
                <a:gd name="T10" fmla="*/ 6 w 111"/>
                <a:gd name="T11" fmla="*/ 66 h 156"/>
                <a:gd name="T12" fmla="*/ 8 w 111"/>
                <a:gd name="T13" fmla="*/ 55 h 156"/>
                <a:gd name="T14" fmla="*/ 11 w 111"/>
                <a:gd name="T15" fmla="*/ 42 h 156"/>
                <a:gd name="T16" fmla="*/ 17 w 111"/>
                <a:gd name="T17" fmla="*/ 29 h 156"/>
                <a:gd name="T18" fmla="*/ 21 w 111"/>
                <a:gd name="T19" fmla="*/ 22 h 156"/>
                <a:gd name="T20" fmla="*/ 26 w 111"/>
                <a:gd name="T21" fmla="*/ 16 h 156"/>
                <a:gd name="T22" fmla="*/ 31 w 111"/>
                <a:gd name="T23" fmla="*/ 10 h 156"/>
                <a:gd name="T24" fmla="*/ 37 w 111"/>
                <a:gd name="T25" fmla="*/ 5 h 156"/>
                <a:gd name="T26" fmla="*/ 45 w 111"/>
                <a:gd name="T27" fmla="*/ 2 h 156"/>
                <a:gd name="T28" fmla="*/ 53 w 111"/>
                <a:gd name="T29" fmla="*/ 0 h 156"/>
                <a:gd name="T30" fmla="*/ 63 w 111"/>
                <a:gd name="T31" fmla="*/ 0 h 156"/>
                <a:gd name="T32" fmla="*/ 73 w 111"/>
                <a:gd name="T33" fmla="*/ 1 h 156"/>
                <a:gd name="T34" fmla="*/ 73 w 111"/>
                <a:gd name="T35" fmla="*/ 1 h 156"/>
                <a:gd name="T36" fmla="*/ 80 w 111"/>
                <a:gd name="T37" fmla="*/ 3 h 156"/>
                <a:gd name="T38" fmla="*/ 85 w 111"/>
                <a:gd name="T39" fmla="*/ 7 h 156"/>
                <a:gd name="T40" fmla="*/ 90 w 111"/>
                <a:gd name="T41" fmla="*/ 12 h 156"/>
                <a:gd name="T42" fmla="*/ 94 w 111"/>
                <a:gd name="T43" fmla="*/ 19 h 156"/>
                <a:gd name="T44" fmla="*/ 99 w 111"/>
                <a:gd name="T45" fmla="*/ 26 h 156"/>
                <a:gd name="T46" fmla="*/ 102 w 111"/>
                <a:gd name="T47" fmla="*/ 36 h 156"/>
                <a:gd name="T48" fmla="*/ 104 w 111"/>
                <a:gd name="T49" fmla="*/ 46 h 156"/>
                <a:gd name="T50" fmla="*/ 107 w 111"/>
                <a:gd name="T51" fmla="*/ 57 h 156"/>
                <a:gd name="T52" fmla="*/ 110 w 111"/>
                <a:gd name="T53" fmla="*/ 79 h 156"/>
                <a:gd name="T54" fmla="*/ 111 w 111"/>
                <a:gd name="T55" fmla="*/ 104 h 156"/>
                <a:gd name="T56" fmla="*/ 111 w 111"/>
                <a:gd name="T57" fmla="*/ 129 h 156"/>
                <a:gd name="T58" fmla="*/ 111 w 111"/>
                <a:gd name="T59" fmla="*/ 153 h 156"/>
                <a:gd name="T60" fmla="*/ 111 w 111"/>
                <a:gd name="T61" fmla="*/ 153 h 156"/>
                <a:gd name="T62" fmla="*/ 96 w 111"/>
                <a:gd name="T63" fmla="*/ 150 h 156"/>
                <a:gd name="T64" fmla="*/ 83 w 111"/>
                <a:gd name="T65" fmla="*/ 149 h 156"/>
                <a:gd name="T66" fmla="*/ 70 w 111"/>
                <a:gd name="T67" fmla="*/ 147 h 156"/>
                <a:gd name="T68" fmla="*/ 56 w 111"/>
                <a:gd name="T69" fmla="*/ 147 h 156"/>
                <a:gd name="T70" fmla="*/ 43 w 111"/>
                <a:gd name="T71" fmla="*/ 149 h 156"/>
                <a:gd name="T72" fmla="*/ 28 w 111"/>
                <a:gd name="T73" fmla="*/ 151 h 156"/>
                <a:gd name="T74" fmla="*/ 0 w 111"/>
                <a:gd name="T75" fmla="*/ 156 h 156"/>
                <a:gd name="T76" fmla="*/ 0 w 111"/>
                <a:gd name="T77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1" h="156">
                  <a:moveTo>
                    <a:pt x="0" y="156"/>
                  </a:moveTo>
                  <a:lnTo>
                    <a:pt x="0" y="156"/>
                  </a:lnTo>
                  <a:lnTo>
                    <a:pt x="1" y="122"/>
                  </a:lnTo>
                  <a:lnTo>
                    <a:pt x="2" y="92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8" y="55"/>
                  </a:lnTo>
                  <a:lnTo>
                    <a:pt x="11" y="42"/>
                  </a:lnTo>
                  <a:lnTo>
                    <a:pt x="17" y="29"/>
                  </a:lnTo>
                  <a:lnTo>
                    <a:pt x="21" y="22"/>
                  </a:lnTo>
                  <a:lnTo>
                    <a:pt x="26" y="16"/>
                  </a:lnTo>
                  <a:lnTo>
                    <a:pt x="31" y="10"/>
                  </a:lnTo>
                  <a:lnTo>
                    <a:pt x="37" y="5"/>
                  </a:lnTo>
                  <a:lnTo>
                    <a:pt x="45" y="2"/>
                  </a:lnTo>
                  <a:lnTo>
                    <a:pt x="53" y="0"/>
                  </a:lnTo>
                  <a:lnTo>
                    <a:pt x="63" y="0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80" y="3"/>
                  </a:lnTo>
                  <a:lnTo>
                    <a:pt x="85" y="7"/>
                  </a:lnTo>
                  <a:lnTo>
                    <a:pt x="90" y="12"/>
                  </a:lnTo>
                  <a:lnTo>
                    <a:pt x="94" y="19"/>
                  </a:lnTo>
                  <a:lnTo>
                    <a:pt x="99" y="26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7" y="57"/>
                  </a:lnTo>
                  <a:lnTo>
                    <a:pt x="110" y="79"/>
                  </a:lnTo>
                  <a:lnTo>
                    <a:pt x="111" y="104"/>
                  </a:lnTo>
                  <a:lnTo>
                    <a:pt x="111" y="129"/>
                  </a:lnTo>
                  <a:lnTo>
                    <a:pt x="111" y="153"/>
                  </a:lnTo>
                  <a:lnTo>
                    <a:pt x="111" y="153"/>
                  </a:lnTo>
                  <a:lnTo>
                    <a:pt x="96" y="150"/>
                  </a:lnTo>
                  <a:lnTo>
                    <a:pt x="83" y="149"/>
                  </a:lnTo>
                  <a:lnTo>
                    <a:pt x="70" y="147"/>
                  </a:lnTo>
                  <a:lnTo>
                    <a:pt x="56" y="147"/>
                  </a:lnTo>
                  <a:lnTo>
                    <a:pt x="43" y="149"/>
                  </a:lnTo>
                  <a:lnTo>
                    <a:pt x="28" y="151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D95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999"/>
            <p:cNvSpPr>
              <a:spLocks/>
            </p:cNvSpPr>
            <p:nvPr/>
          </p:nvSpPr>
          <p:spPr bwMode="auto">
            <a:xfrm flipH="1">
              <a:off x="8277873" y="3427283"/>
              <a:ext cx="274657" cy="162244"/>
            </a:xfrm>
            <a:custGeom>
              <a:avLst/>
              <a:gdLst>
                <a:gd name="T0" fmla="*/ 111 w 264"/>
                <a:gd name="T1" fmla="*/ 6 h 182"/>
                <a:gd name="T2" fmla="*/ 111 w 264"/>
                <a:gd name="T3" fmla="*/ 6 h 182"/>
                <a:gd name="T4" fmla="*/ 110 w 264"/>
                <a:gd name="T5" fmla="*/ 33 h 182"/>
                <a:gd name="T6" fmla="*/ 108 w 264"/>
                <a:gd name="T7" fmla="*/ 54 h 182"/>
                <a:gd name="T8" fmla="*/ 105 w 264"/>
                <a:gd name="T9" fmla="*/ 74 h 182"/>
                <a:gd name="T10" fmla="*/ 105 w 264"/>
                <a:gd name="T11" fmla="*/ 74 h 182"/>
                <a:gd name="T12" fmla="*/ 128 w 264"/>
                <a:gd name="T13" fmla="*/ 77 h 182"/>
                <a:gd name="T14" fmla="*/ 151 w 264"/>
                <a:gd name="T15" fmla="*/ 79 h 182"/>
                <a:gd name="T16" fmla="*/ 178 w 264"/>
                <a:gd name="T17" fmla="*/ 85 h 182"/>
                <a:gd name="T18" fmla="*/ 205 w 264"/>
                <a:gd name="T19" fmla="*/ 91 h 182"/>
                <a:gd name="T20" fmla="*/ 219 w 264"/>
                <a:gd name="T21" fmla="*/ 95 h 182"/>
                <a:gd name="T22" fmla="*/ 231 w 264"/>
                <a:gd name="T23" fmla="*/ 100 h 182"/>
                <a:gd name="T24" fmla="*/ 241 w 264"/>
                <a:gd name="T25" fmla="*/ 105 h 182"/>
                <a:gd name="T26" fmla="*/ 250 w 264"/>
                <a:gd name="T27" fmla="*/ 111 h 182"/>
                <a:gd name="T28" fmla="*/ 257 w 264"/>
                <a:gd name="T29" fmla="*/ 117 h 182"/>
                <a:gd name="T30" fmla="*/ 259 w 264"/>
                <a:gd name="T31" fmla="*/ 120 h 182"/>
                <a:gd name="T32" fmla="*/ 261 w 264"/>
                <a:gd name="T33" fmla="*/ 125 h 182"/>
                <a:gd name="T34" fmla="*/ 261 w 264"/>
                <a:gd name="T35" fmla="*/ 125 h 182"/>
                <a:gd name="T36" fmla="*/ 264 w 264"/>
                <a:gd name="T37" fmla="*/ 132 h 182"/>
                <a:gd name="T38" fmla="*/ 264 w 264"/>
                <a:gd name="T39" fmla="*/ 139 h 182"/>
                <a:gd name="T40" fmla="*/ 261 w 264"/>
                <a:gd name="T41" fmla="*/ 146 h 182"/>
                <a:gd name="T42" fmla="*/ 258 w 264"/>
                <a:gd name="T43" fmla="*/ 154 h 182"/>
                <a:gd name="T44" fmla="*/ 252 w 264"/>
                <a:gd name="T45" fmla="*/ 160 h 182"/>
                <a:gd name="T46" fmla="*/ 245 w 264"/>
                <a:gd name="T47" fmla="*/ 166 h 182"/>
                <a:gd name="T48" fmla="*/ 236 w 264"/>
                <a:gd name="T49" fmla="*/ 171 h 182"/>
                <a:gd name="T50" fmla="*/ 224 w 264"/>
                <a:gd name="T51" fmla="*/ 175 h 182"/>
                <a:gd name="T52" fmla="*/ 211 w 264"/>
                <a:gd name="T53" fmla="*/ 179 h 182"/>
                <a:gd name="T54" fmla="*/ 196 w 264"/>
                <a:gd name="T55" fmla="*/ 181 h 182"/>
                <a:gd name="T56" fmla="*/ 179 w 264"/>
                <a:gd name="T57" fmla="*/ 182 h 182"/>
                <a:gd name="T58" fmla="*/ 160 w 264"/>
                <a:gd name="T59" fmla="*/ 182 h 182"/>
                <a:gd name="T60" fmla="*/ 140 w 264"/>
                <a:gd name="T61" fmla="*/ 180 h 182"/>
                <a:gd name="T62" fmla="*/ 118 w 264"/>
                <a:gd name="T63" fmla="*/ 176 h 182"/>
                <a:gd name="T64" fmla="*/ 94 w 264"/>
                <a:gd name="T65" fmla="*/ 171 h 182"/>
                <a:gd name="T66" fmla="*/ 67 w 264"/>
                <a:gd name="T67" fmla="*/ 164 h 182"/>
                <a:gd name="T68" fmla="*/ 67 w 264"/>
                <a:gd name="T69" fmla="*/ 164 h 182"/>
                <a:gd name="T70" fmla="*/ 58 w 264"/>
                <a:gd name="T71" fmla="*/ 160 h 182"/>
                <a:gd name="T72" fmla="*/ 49 w 264"/>
                <a:gd name="T73" fmla="*/ 155 h 182"/>
                <a:gd name="T74" fmla="*/ 41 w 264"/>
                <a:gd name="T75" fmla="*/ 149 h 182"/>
                <a:gd name="T76" fmla="*/ 35 w 264"/>
                <a:gd name="T77" fmla="*/ 142 h 182"/>
                <a:gd name="T78" fmla="*/ 29 w 264"/>
                <a:gd name="T79" fmla="*/ 133 h 182"/>
                <a:gd name="T80" fmla="*/ 24 w 264"/>
                <a:gd name="T81" fmla="*/ 125 h 182"/>
                <a:gd name="T82" fmla="*/ 19 w 264"/>
                <a:gd name="T83" fmla="*/ 115 h 182"/>
                <a:gd name="T84" fmla="*/ 15 w 264"/>
                <a:gd name="T85" fmla="*/ 104 h 182"/>
                <a:gd name="T86" fmla="*/ 11 w 264"/>
                <a:gd name="T87" fmla="*/ 92 h 182"/>
                <a:gd name="T88" fmla="*/ 8 w 264"/>
                <a:gd name="T89" fmla="*/ 81 h 182"/>
                <a:gd name="T90" fmla="*/ 3 w 264"/>
                <a:gd name="T91" fmla="*/ 58 h 182"/>
                <a:gd name="T92" fmla="*/ 1 w 264"/>
                <a:gd name="T93" fmla="*/ 33 h 182"/>
                <a:gd name="T94" fmla="*/ 0 w 264"/>
                <a:gd name="T95" fmla="*/ 9 h 182"/>
                <a:gd name="T96" fmla="*/ 0 w 264"/>
                <a:gd name="T97" fmla="*/ 9 h 182"/>
                <a:gd name="T98" fmla="*/ 28 w 264"/>
                <a:gd name="T99" fmla="*/ 4 h 182"/>
                <a:gd name="T100" fmla="*/ 43 w 264"/>
                <a:gd name="T101" fmla="*/ 2 h 182"/>
                <a:gd name="T102" fmla="*/ 56 w 264"/>
                <a:gd name="T103" fmla="*/ 0 h 182"/>
                <a:gd name="T104" fmla="*/ 70 w 264"/>
                <a:gd name="T105" fmla="*/ 0 h 182"/>
                <a:gd name="T106" fmla="*/ 83 w 264"/>
                <a:gd name="T107" fmla="*/ 2 h 182"/>
                <a:gd name="T108" fmla="*/ 96 w 264"/>
                <a:gd name="T109" fmla="*/ 3 h 182"/>
                <a:gd name="T110" fmla="*/ 111 w 264"/>
                <a:gd name="T111" fmla="*/ 6 h 182"/>
                <a:gd name="T112" fmla="*/ 111 w 264"/>
                <a:gd name="T113" fmla="*/ 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4" h="182">
                  <a:moveTo>
                    <a:pt x="111" y="6"/>
                  </a:moveTo>
                  <a:lnTo>
                    <a:pt x="111" y="6"/>
                  </a:lnTo>
                  <a:lnTo>
                    <a:pt x="110" y="33"/>
                  </a:lnTo>
                  <a:lnTo>
                    <a:pt x="108" y="54"/>
                  </a:lnTo>
                  <a:lnTo>
                    <a:pt x="105" y="74"/>
                  </a:lnTo>
                  <a:lnTo>
                    <a:pt x="105" y="74"/>
                  </a:lnTo>
                  <a:lnTo>
                    <a:pt x="128" y="77"/>
                  </a:lnTo>
                  <a:lnTo>
                    <a:pt x="151" y="79"/>
                  </a:lnTo>
                  <a:lnTo>
                    <a:pt x="178" y="85"/>
                  </a:lnTo>
                  <a:lnTo>
                    <a:pt x="205" y="91"/>
                  </a:lnTo>
                  <a:lnTo>
                    <a:pt x="219" y="95"/>
                  </a:lnTo>
                  <a:lnTo>
                    <a:pt x="231" y="100"/>
                  </a:lnTo>
                  <a:lnTo>
                    <a:pt x="241" y="105"/>
                  </a:lnTo>
                  <a:lnTo>
                    <a:pt x="250" y="111"/>
                  </a:lnTo>
                  <a:lnTo>
                    <a:pt x="257" y="117"/>
                  </a:lnTo>
                  <a:lnTo>
                    <a:pt x="259" y="120"/>
                  </a:lnTo>
                  <a:lnTo>
                    <a:pt x="261" y="125"/>
                  </a:lnTo>
                  <a:lnTo>
                    <a:pt x="261" y="125"/>
                  </a:lnTo>
                  <a:lnTo>
                    <a:pt x="264" y="132"/>
                  </a:lnTo>
                  <a:lnTo>
                    <a:pt x="264" y="139"/>
                  </a:lnTo>
                  <a:lnTo>
                    <a:pt x="261" y="146"/>
                  </a:lnTo>
                  <a:lnTo>
                    <a:pt x="258" y="154"/>
                  </a:lnTo>
                  <a:lnTo>
                    <a:pt x="252" y="160"/>
                  </a:lnTo>
                  <a:lnTo>
                    <a:pt x="245" y="166"/>
                  </a:lnTo>
                  <a:lnTo>
                    <a:pt x="236" y="171"/>
                  </a:lnTo>
                  <a:lnTo>
                    <a:pt x="224" y="175"/>
                  </a:lnTo>
                  <a:lnTo>
                    <a:pt x="211" y="179"/>
                  </a:lnTo>
                  <a:lnTo>
                    <a:pt x="196" y="181"/>
                  </a:lnTo>
                  <a:lnTo>
                    <a:pt x="179" y="182"/>
                  </a:lnTo>
                  <a:lnTo>
                    <a:pt x="160" y="182"/>
                  </a:lnTo>
                  <a:lnTo>
                    <a:pt x="140" y="180"/>
                  </a:lnTo>
                  <a:lnTo>
                    <a:pt x="118" y="176"/>
                  </a:lnTo>
                  <a:lnTo>
                    <a:pt x="94" y="171"/>
                  </a:lnTo>
                  <a:lnTo>
                    <a:pt x="67" y="164"/>
                  </a:lnTo>
                  <a:lnTo>
                    <a:pt x="67" y="164"/>
                  </a:lnTo>
                  <a:lnTo>
                    <a:pt x="58" y="160"/>
                  </a:lnTo>
                  <a:lnTo>
                    <a:pt x="49" y="155"/>
                  </a:lnTo>
                  <a:lnTo>
                    <a:pt x="41" y="149"/>
                  </a:lnTo>
                  <a:lnTo>
                    <a:pt x="35" y="142"/>
                  </a:lnTo>
                  <a:lnTo>
                    <a:pt x="29" y="133"/>
                  </a:lnTo>
                  <a:lnTo>
                    <a:pt x="24" y="125"/>
                  </a:lnTo>
                  <a:lnTo>
                    <a:pt x="19" y="115"/>
                  </a:lnTo>
                  <a:lnTo>
                    <a:pt x="15" y="104"/>
                  </a:lnTo>
                  <a:lnTo>
                    <a:pt x="11" y="92"/>
                  </a:lnTo>
                  <a:lnTo>
                    <a:pt x="8" y="81"/>
                  </a:lnTo>
                  <a:lnTo>
                    <a:pt x="3" y="58"/>
                  </a:lnTo>
                  <a:lnTo>
                    <a:pt x="1" y="33"/>
                  </a:lnTo>
                  <a:lnTo>
                    <a:pt x="0" y="9"/>
                  </a:lnTo>
                  <a:lnTo>
                    <a:pt x="0" y="9"/>
                  </a:lnTo>
                  <a:lnTo>
                    <a:pt x="28" y="4"/>
                  </a:lnTo>
                  <a:lnTo>
                    <a:pt x="43" y="2"/>
                  </a:lnTo>
                  <a:lnTo>
                    <a:pt x="56" y="0"/>
                  </a:lnTo>
                  <a:lnTo>
                    <a:pt x="70" y="0"/>
                  </a:lnTo>
                  <a:lnTo>
                    <a:pt x="83" y="2"/>
                  </a:lnTo>
                  <a:lnTo>
                    <a:pt x="96" y="3"/>
                  </a:lnTo>
                  <a:lnTo>
                    <a:pt x="111" y="6"/>
                  </a:lnTo>
                  <a:lnTo>
                    <a:pt x="111" y="6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1000"/>
            <p:cNvSpPr>
              <a:spLocks/>
            </p:cNvSpPr>
            <p:nvPr/>
          </p:nvSpPr>
          <p:spPr bwMode="auto">
            <a:xfrm flipH="1">
              <a:off x="7853403" y="3177676"/>
              <a:ext cx="511861" cy="468012"/>
            </a:xfrm>
            <a:custGeom>
              <a:avLst/>
              <a:gdLst>
                <a:gd name="T0" fmla="*/ 0 w 492"/>
                <a:gd name="T1" fmla="*/ 504 h 527"/>
                <a:gd name="T2" fmla="*/ 0 w 492"/>
                <a:gd name="T3" fmla="*/ 504 h 527"/>
                <a:gd name="T4" fmla="*/ 2 w 492"/>
                <a:gd name="T5" fmla="*/ 511 h 527"/>
                <a:gd name="T6" fmla="*/ 4 w 492"/>
                <a:gd name="T7" fmla="*/ 517 h 527"/>
                <a:gd name="T8" fmla="*/ 7 w 492"/>
                <a:gd name="T9" fmla="*/ 521 h 527"/>
                <a:gd name="T10" fmla="*/ 12 w 492"/>
                <a:gd name="T11" fmla="*/ 525 h 527"/>
                <a:gd name="T12" fmla="*/ 17 w 492"/>
                <a:gd name="T13" fmla="*/ 527 h 527"/>
                <a:gd name="T14" fmla="*/ 24 w 492"/>
                <a:gd name="T15" fmla="*/ 527 h 527"/>
                <a:gd name="T16" fmla="*/ 31 w 492"/>
                <a:gd name="T17" fmla="*/ 526 h 527"/>
                <a:gd name="T18" fmla="*/ 39 w 492"/>
                <a:gd name="T19" fmla="*/ 523 h 527"/>
                <a:gd name="T20" fmla="*/ 454 w 492"/>
                <a:gd name="T21" fmla="*/ 332 h 527"/>
                <a:gd name="T22" fmla="*/ 454 w 492"/>
                <a:gd name="T23" fmla="*/ 332 h 527"/>
                <a:gd name="T24" fmla="*/ 462 w 492"/>
                <a:gd name="T25" fmla="*/ 328 h 527"/>
                <a:gd name="T26" fmla="*/ 469 w 492"/>
                <a:gd name="T27" fmla="*/ 323 h 527"/>
                <a:gd name="T28" fmla="*/ 475 w 492"/>
                <a:gd name="T29" fmla="*/ 316 h 527"/>
                <a:gd name="T30" fmla="*/ 481 w 492"/>
                <a:gd name="T31" fmla="*/ 310 h 527"/>
                <a:gd name="T32" fmla="*/ 486 w 492"/>
                <a:gd name="T33" fmla="*/ 302 h 527"/>
                <a:gd name="T34" fmla="*/ 490 w 492"/>
                <a:gd name="T35" fmla="*/ 294 h 527"/>
                <a:gd name="T36" fmla="*/ 492 w 492"/>
                <a:gd name="T37" fmla="*/ 286 h 527"/>
                <a:gd name="T38" fmla="*/ 492 w 492"/>
                <a:gd name="T39" fmla="*/ 278 h 527"/>
                <a:gd name="T40" fmla="*/ 492 w 492"/>
                <a:gd name="T41" fmla="*/ 23 h 527"/>
                <a:gd name="T42" fmla="*/ 492 w 492"/>
                <a:gd name="T43" fmla="*/ 23 h 527"/>
                <a:gd name="T44" fmla="*/ 492 w 492"/>
                <a:gd name="T45" fmla="*/ 16 h 527"/>
                <a:gd name="T46" fmla="*/ 490 w 492"/>
                <a:gd name="T47" fmla="*/ 10 h 527"/>
                <a:gd name="T48" fmla="*/ 486 w 492"/>
                <a:gd name="T49" fmla="*/ 5 h 527"/>
                <a:gd name="T50" fmla="*/ 481 w 492"/>
                <a:gd name="T51" fmla="*/ 2 h 527"/>
                <a:gd name="T52" fmla="*/ 475 w 492"/>
                <a:gd name="T53" fmla="*/ 0 h 527"/>
                <a:gd name="T54" fmla="*/ 469 w 492"/>
                <a:gd name="T55" fmla="*/ 0 h 527"/>
                <a:gd name="T56" fmla="*/ 462 w 492"/>
                <a:gd name="T57" fmla="*/ 1 h 527"/>
                <a:gd name="T58" fmla="*/ 454 w 492"/>
                <a:gd name="T59" fmla="*/ 3 h 527"/>
                <a:gd name="T60" fmla="*/ 39 w 492"/>
                <a:gd name="T61" fmla="*/ 194 h 527"/>
                <a:gd name="T62" fmla="*/ 39 w 492"/>
                <a:gd name="T63" fmla="*/ 194 h 527"/>
                <a:gd name="T64" fmla="*/ 31 w 492"/>
                <a:gd name="T65" fmla="*/ 199 h 527"/>
                <a:gd name="T66" fmla="*/ 24 w 492"/>
                <a:gd name="T67" fmla="*/ 204 h 527"/>
                <a:gd name="T68" fmla="*/ 17 w 492"/>
                <a:gd name="T69" fmla="*/ 210 h 527"/>
                <a:gd name="T70" fmla="*/ 12 w 492"/>
                <a:gd name="T71" fmla="*/ 217 h 527"/>
                <a:gd name="T72" fmla="*/ 7 w 492"/>
                <a:gd name="T73" fmla="*/ 224 h 527"/>
                <a:gd name="T74" fmla="*/ 4 w 492"/>
                <a:gd name="T75" fmla="*/ 233 h 527"/>
                <a:gd name="T76" fmla="*/ 2 w 492"/>
                <a:gd name="T77" fmla="*/ 241 h 527"/>
                <a:gd name="T78" fmla="*/ 0 w 492"/>
                <a:gd name="T79" fmla="*/ 248 h 527"/>
                <a:gd name="T80" fmla="*/ 0 w 492"/>
                <a:gd name="T81" fmla="*/ 50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2" h="527">
                  <a:moveTo>
                    <a:pt x="0" y="504"/>
                  </a:moveTo>
                  <a:lnTo>
                    <a:pt x="0" y="504"/>
                  </a:lnTo>
                  <a:lnTo>
                    <a:pt x="2" y="511"/>
                  </a:lnTo>
                  <a:lnTo>
                    <a:pt x="4" y="517"/>
                  </a:lnTo>
                  <a:lnTo>
                    <a:pt x="7" y="521"/>
                  </a:lnTo>
                  <a:lnTo>
                    <a:pt x="12" y="525"/>
                  </a:lnTo>
                  <a:lnTo>
                    <a:pt x="17" y="527"/>
                  </a:lnTo>
                  <a:lnTo>
                    <a:pt x="24" y="527"/>
                  </a:lnTo>
                  <a:lnTo>
                    <a:pt x="31" y="526"/>
                  </a:lnTo>
                  <a:lnTo>
                    <a:pt x="39" y="523"/>
                  </a:lnTo>
                  <a:lnTo>
                    <a:pt x="454" y="332"/>
                  </a:lnTo>
                  <a:lnTo>
                    <a:pt x="454" y="332"/>
                  </a:lnTo>
                  <a:lnTo>
                    <a:pt x="462" y="328"/>
                  </a:lnTo>
                  <a:lnTo>
                    <a:pt x="469" y="323"/>
                  </a:lnTo>
                  <a:lnTo>
                    <a:pt x="475" y="316"/>
                  </a:lnTo>
                  <a:lnTo>
                    <a:pt x="481" y="310"/>
                  </a:lnTo>
                  <a:lnTo>
                    <a:pt x="486" y="302"/>
                  </a:lnTo>
                  <a:lnTo>
                    <a:pt x="490" y="294"/>
                  </a:lnTo>
                  <a:lnTo>
                    <a:pt x="492" y="286"/>
                  </a:lnTo>
                  <a:lnTo>
                    <a:pt x="492" y="278"/>
                  </a:lnTo>
                  <a:lnTo>
                    <a:pt x="492" y="23"/>
                  </a:lnTo>
                  <a:lnTo>
                    <a:pt x="492" y="23"/>
                  </a:lnTo>
                  <a:lnTo>
                    <a:pt x="492" y="16"/>
                  </a:lnTo>
                  <a:lnTo>
                    <a:pt x="490" y="10"/>
                  </a:lnTo>
                  <a:lnTo>
                    <a:pt x="486" y="5"/>
                  </a:lnTo>
                  <a:lnTo>
                    <a:pt x="481" y="2"/>
                  </a:lnTo>
                  <a:lnTo>
                    <a:pt x="475" y="0"/>
                  </a:lnTo>
                  <a:lnTo>
                    <a:pt x="469" y="0"/>
                  </a:lnTo>
                  <a:lnTo>
                    <a:pt x="462" y="1"/>
                  </a:lnTo>
                  <a:lnTo>
                    <a:pt x="454" y="3"/>
                  </a:lnTo>
                  <a:lnTo>
                    <a:pt x="39" y="194"/>
                  </a:lnTo>
                  <a:lnTo>
                    <a:pt x="39" y="194"/>
                  </a:lnTo>
                  <a:lnTo>
                    <a:pt x="31" y="199"/>
                  </a:lnTo>
                  <a:lnTo>
                    <a:pt x="24" y="204"/>
                  </a:lnTo>
                  <a:lnTo>
                    <a:pt x="17" y="210"/>
                  </a:lnTo>
                  <a:lnTo>
                    <a:pt x="12" y="217"/>
                  </a:lnTo>
                  <a:lnTo>
                    <a:pt x="7" y="224"/>
                  </a:lnTo>
                  <a:lnTo>
                    <a:pt x="4" y="233"/>
                  </a:lnTo>
                  <a:lnTo>
                    <a:pt x="2" y="241"/>
                  </a:lnTo>
                  <a:lnTo>
                    <a:pt x="0" y="248"/>
                  </a:lnTo>
                  <a:lnTo>
                    <a:pt x="0" y="504"/>
                  </a:lnTo>
                  <a:close/>
                </a:path>
              </a:pathLst>
            </a:custGeom>
            <a:solidFill>
              <a:srgbClr val="888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001"/>
            <p:cNvSpPr>
              <a:spLocks/>
            </p:cNvSpPr>
            <p:nvPr/>
          </p:nvSpPr>
          <p:spPr bwMode="auto">
            <a:xfrm flipH="1">
              <a:off x="7840919" y="3177676"/>
              <a:ext cx="511861" cy="474252"/>
            </a:xfrm>
            <a:custGeom>
              <a:avLst/>
              <a:gdLst>
                <a:gd name="T0" fmla="*/ 453 w 491"/>
                <a:gd name="T1" fmla="*/ 4 h 527"/>
                <a:gd name="T2" fmla="*/ 461 w 491"/>
                <a:gd name="T3" fmla="*/ 1 h 527"/>
                <a:gd name="T4" fmla="*/ 474 w 491"/>
                <a:gd name="T5" fmla="*/ 0 h 527"/>
                <a:gd name="T6" fmla="*/ 484 w 491"/>
                <a:gd name="T7" fmla="*/ 6 h 527"/>
                <a:gd name="T8" fmla="*/ 490 w 491"/>
                <a:gd name="T9" fmla="*/ 16 h 527"/>
                <a:gd name="T10" fmla="*/ 491 w 491"/>
                <a:gd name="T11" fmla="*/ 279 h 527"/>
                <a:gd name="T12" fmla="*/ 490 w 491"/>
                <a:gd name="T13" fmla="*/ 286 h 527"/>
                <a:gd name="T14" fmla="*/ 484 w 491"/>
                <a:gd name="T15" fmla="*/ 303 h 527"/>
                <a:gd name="T16" fmla="*/ 474 w 491"/>
                <a:gd name="T17" fmla="*/ 317 h 527"/>
                <a:gd name="T18" fmla="*/ 461 w 491"/>
                <a:gd name="T19" fmla="*/ 328 h 527"/>
                <a:gd name="T20" fmla="*/ 360 w 491"/>
                <a:gd name="T21" fmla="*/ 376 h 527"/>
                <a:gd name="T22" fmla="*/ 354 w 491"/>
                <a:gd name="T23" fmla="*/ 368 h 527"/>
                <a:gd name="T24" fmla="*/ 340 w 491"/>
                <a:gd name="T25" fmla="*/ 358 h 527"/>
                <a:gd name="T26" fmla="*/ 313 w 491"/>
                <a:gd name="T27" fmla="*/ 344 h 527"/>
                <a:gd name="T28" fmla="*/ 289 w 491"/>
                <a:gd name="T29" fmla="*/ 332 h 527"/>
                <a:gd name="T30" fmla="*/ 280 w 491"/>
                <a:gd name="T31" fmla="*/ 322 h 527"/>
                <a:gd name="T32" fmla="*/ 279 w 491"/>
                <a:gd name="T33" fmla="*/ 309 h 527"/>
                <a:gd name="T34" fmla="*/ 289 w 491"/>
                <a:gd name="T35" fmla="*/ 292 h 527"/>
                <a:gd name="T36" fmla="*/ 299 w 491"/>
                <a:gd name="T37" fmla="*/ 282 h 527"/>
                <a:gd name="T38" fmla="*/ 272 w 491"/>
                <a:gd name="T39" fmla="*/ 281 h 527"/>
                <a:gd name="T40" fmla="*/ 257 w 491"/>
                <a:gd name="T41" fmla="*/ 284 h 527"/>
                <a:gd name="T42" fmla="*/ 244 w 491"/>
                <a:gd name="T43" fmla="*/ 290 h 527"/>
                <a:gd name="T44" fmla="*/ 229 w 491"/>
                <a:gd name="T45" fmla="*/ 300 h 527"/>
                <a:gd name="T46" fmla="*/ 214 w 491"/>
                <a:gd name="T47" fmla="*/ 321 h 527"/>
                <a:gd name="T48" fmla="*/ 204 w 491"/>
                <a:gd name="T49" fmla="*/ 347 h 527"/>
                <a:gd name="T50" fmla="*/ 196 w 491"/>
                <a:gd name="T51" fmla="*/ 392 h 527"/>
                <a:gd name="T52" fmla="*/ 186 w 491"/>
                <a:gd name="T53" fmla="*/ 456 h 527"/>
                <a:gd name="T54" fmla="*/ 38 w 491"/>
                <a:gd name="T55" fmla="*/ 523 h 527"/>
                <a:gd name="T56" fmla="*/ 27 w 491"/>
                <a:gd name="T57" fmla="*/ 527 h 527"/>
                <a:gd name="T58" fmla="*/ 21 w 491"/>
                <a:gd name="T59" fmla="*/ 527 h 527"/>
                <a:gd name="T60" fmla="*/ 11 w 491"/>
                <a:gd name="T61" fmla="*/ 525 h 527"/>
                <a:gd name="T62" fmla="*/ 4 w 491"/>
                <a:gd name="T63" fmla="*/ 520 h 527"/>
                <a:gd name="T64" fmla="*/ 0 w 491"/>
                <a:gd name="T65" fmla="*/ 510 h 527"/>
                <a:gd name="T66" fmla="*/ 0 w 491"/>
                <a:gd name="T67" fmla="*/ 249 h 527"/>
                <a:gd name="T68" fmla="*/ 1 w 491"/>
                <a:gd name="T69" fmla="*/ 241 h 527"/>
                <a:gd name="T70" fmla="*/ 6 w 491"/>
                <a:gd name="T71" fmla="*/ 225 h 527"/>
                <a:gd name="T72" fmla="*/ 17 w 491"/>
                <a:gd name="T73" fmla="*/ 211 h 527"/>
                <a:gd name="T74" fmla="*/ 30 w 491"/>
                <a:gd name="T75" fmla="*/ 199 h 527"/>
                <a:gd name="T76" fmla="*/ 38 w 491"/>
                <a:gd name="T77" fmla="*/ 195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1" h="527">
                  <a:moveTo>
                    <a:pt x="38" y="195"/>
                  </a:moveTo>
                  <a:lnTo>
                    <a:pt x="453" y="4"/>
                  </a:lnTo>
                  <a:lnTo>
                    <a:pt x="453" y="4"/>
                  </a:lnTo>
                  <a:lnTo>
                    <a:pt x="461" y="1"/>
                  </a:lnTo>
                  <a:lnTo>
                    <a:pt x="467" y="0"/>
                  </a:lnTo>
                  <a:lnTo>
                    <a:pt x="474" y="0"/>
                  </a:lnTo>
                  <a:lnTo>
                    <a:pt x="480" y="2"/>
                  </a:lnTo>
                  <a:lnTo>
                    <a:pt x="484" y="6"/>
                  </a:lnTo>
                  <a:lnTo>
                    <a:pt x="488" y="10"/>
                  </a:lnTo>
                  <a:lnTo>
                    <a:pt x="490" y="16"/>
                  </a:lnTo>
                  <a:lnTo>
                    <a:pt x="491" y="23"/>
                  </a:lnTo>
                  <a:lnTo>
                    <a:pt x="491" y="279"/>
                  </a:lnTo>
                  <a:lnTo>
                    <a:pt x="491" y="279"/>
                  </a:lnTo>
                  <a:lnTo>
                    <a:pt x="490" y="286"/>
                  </a:lnTo>
                  <a:lnTo>
                    <a:pt x="488" y="294"/>
                  </a:lnTo>
                  <a:lnTo>
                    <a:pt x="484" y="303"/>
                  </a:lnTo>
                  <a:lnTo>
                    <a:pt x="480" y="310"/>
                  </a:lnTo>
                  <a:lnTo>
                    <a:pt x="474" y="317"/>
                  </a:lnTo>
                  <a:lnTo>
                    <a:pt x="467" y="323"/>
                  </a:lnTo>
                  <a:lnTo>
                    <a:pt x="461" y="328"/>
                  </a:lnTo>
                  <a:lnTo>
                    <a:pt x="453" y="333"/>
                  </a:lnTo>
                  <a:lnTo>
                    <a:pt x="360" y="376"/>
                  </a:lnTo>
                  <a:lnTo>
                    <a:pt x="360" y="376"/>
                  </a:lnTo>
                  <a:lnTo>
                    <a:pt x="354" y="368"/>
                  </a:lnTo>
                  <a:lnTo>
                    <a:pt x="347" y="363"/>
                  </a:lnTo>
                  <a:lnTo>
                    <a:pt x="340" y="358"/>
                  </a:lnTo>
                  <a:lnTo>
                    <a:pt x="331" y="352"/>
                  </a:lnTo>
                  <a:lnTo>
                    <a:pt x="313" y="344"/>
                  </a:lnTo>
                  <a:lnTo>
                    <a:pt x="297" y="336"/>
                  </a:lnTo>
                  <a:lnTo>
                    <a:pt x="289" y="332"/>
                  </a:lnTo>
                  <a:lnTo>
                    <a:pt x="285" y="327"/>
                  </a:lnTo>
                  <a:lnTo>
                    <a:pt x="280" y="322"/>
                  </a:lnTo>
                  <a:lnTo>
                    <a:pt x="279" y="317"/>
                  </a:lnTo>
                  <a:lnTo>
                    <a:pt x="279" y="309"/>
                  </a:lnTo>
                  <a:lnTo>
                    <a:pt x="282" y="301"/>
                  </a:lnTo>
                  <a:lnTo>
                    <a:pt x="289" y="292"/>
                  </a:lnTo>
                  <a:lnTo>
                    <a:pt x="299" y="282"/>
                  </a:lnTo>
                  <a:lnTo>
                    <a:pt x="299" y="282"/>
                  </a:lnTo>
                  <a:lnTo>
                    <a:pt x="280" y="281"/>
                  </a:lnTo>
                  <a:lnTo>
                    <a:pt x="272" y="281"/>
                  </a:lnTo>
                  <a:lnTo>
                    <a:pt x="264" y="282"/>
                  </a:lnTo>
                  <a:lnTo>
                    <a:pt x="257" y="284"/>
                  </a:lnTo>
                  <a:lnTo>
                    <a:pt x="250" y="286"/>
                  </a:lnTo>
                  <a:lnTo>
                    <a:pt x="244" y="290"/>
                  </a:lnTo>
                  <a:lnTo>
                    <a:pt x="239" y="293"/>
                  </a:lnTo>
                  <a:lnTo>
                    <a:pt x="229" y="300"/>
                  </a:lnTo>
                  <a:lnTo>
                    <a:pt x="221" y="310"/>
                  </a:lnTo>
                  <a:lnTo>
                    <a:pt x="214" y="321"/>
                  </a:lnTo>
                  <a:lnTo>
                    <a:pt x="208" y="333"/>
                  </a:lnTo>
                  <a:lnTo>
                    <a:pt x="204" y="347"/>
                  </a:lnTo>
                  <a:lnTo>
                    <a:pt x="200" y="361"/>
                  </a:lnTo>
                  <a:lnTo>
                    <a:pt x="196" y="392"/>
                  </a:lnTo>
                  <a:lnTo>
                    <a:pt x="192" y="423"/>
                  </a:lnTo>
                  <a:lnTo>
                    <a:pt x="186" y="456"/>
                  </a:lnTo>
                  <a:lnTo>
                    <a:pt x="38" y="523"/>
                  </a:lnTo>
                  <a:lnTo>
                    <a:pt x="38" y="523"/>
                  </a:lnTo>
                  <a:lnTo>
                    <a:pt x="32" y="525"/>
                  </a:lnTo>
                  <a:lnTo>
                    <a:pt x="27" y="527"/>
                  </a:lnTo>
                  <a:lnTo>
                    <a:pt x="27" y="527"/>
                  </a:lnTo>
                  <a:lnTo>
                    <a:pt x="21" y="527"/>
                  </a:lnTo>
                  <a:lnTo>
                    <a:pt x="17" y="527"/>
                  </a:lnTo>
                  <a:lnTo>
                    <a:pt x="11" y="525"/>
                  </a:lnTo>
                  <a:lnTo>
                    <a:pt x="8" y="523"/>
                  </a:lnTo>
                  <a:lnTo>
                    <a:pt x="4" y="520"/>
                  </a:lnTo>
                  <a:lnTo>
                    <a:pt x="2" y="515"/>
                  </a:lnTo>
                  <a:lnTo>
                    <a:pt x="0" y="510"/>
                  </a:lnTo>
                  <a:lnTo>
                    <a:pt x="0" y="504"/>
                  </a:lnTo>
                  <a:lnTo>
                    <a:pt x="0" y="249"/>
                  </a:lnTo>
                  <a:lnTo>
                    <a:pt x="0" y="249"/>
                  </a:lnTo>
                  <a:lnTo>
                    <a:pt x="1" y="241"/>
                  </a:lnTo>
                  <a:lnTo>
                    <a:pt x="3" y="233"/>
                  </a:lnTo>
                  <a:lnTo>
                    <a:pt x="6" y="225"/>
                  </a:lnTo>
                  <a:lnTo>
                    <a:pt x="11" y="217"/>
                  </a:lnTo>
                  <a:lnTo>
                    <a:pt x="17" y="211"/>
                  </a:lnTo>
                  <a:lnTo>
                    <a:pt x="23" y="204"/>
                  </a:lnTo>
                  <a:lnTo>
                    <a:pt x="30" y="199"/>
                  </a:lnTo>
                  <a:lnTo>
                    <a:pt x="38" y="195"/>
                  </a:lnTo>
                  <a:lnTo>
                    <a:pt x="38" y="195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002"/>
            <p:cNvSpPr>
              <a:spLocks/>
            </p:cNvSpPr>
            <p:nvPr/>
          </p:nvSpPr>
          <p:spPr bwMode="auto">
            <a:xfrm flipH="1">
              <a:off x="7978247" y="3433523"/>
              <a:ext cx="181024" cy="156004"/>
            </a:xfrm>
            <a:custGeom>
              <a:avLst/>
              <a:gdLst>
                <a:gd name="T0" fmla="*/ 113 w 174"/>
                <a:gd name="T1" fmla="*/ 1 h 175"/>
                <a:gd name="T2" fmla="*/ 113 w 174"/>
                <a:gd name="T3" fmla="*/ 1 h 175"/>
                <a:gd name="T4" fmla="*/ 103 w 174"/>
                <a:gd name="T5" fmla="*/ 11 h 175"/>
                <a:gd name="T6" fmla="*/ 96 w 174"/>
                <a:gd name="T7" fmla="*/ 20 h 175"/>
                <a:gd name="T8" fmla="*/ 93 w 174"/>
                <a:gd name="T9" fmla="*/ 28 h 175"/>
                <a:gd name="T10" fmla="*/ 93 w 174"/>
                <a:gd name="T11" fmla="*/ 36 h 175"/>
                <a:gd name="T12" fmla="*/ 94 w 174"/>
                <a:gd name="T13" fmla="*/ 41 h 175"/>
                <a:gd name="T14" fmla="*/ 99 w 174"/>
                <a:gd name="T15" fmla="*/ 46 h 175"/>
                <a:gd name="T16" fmla="*/ 103 w 174"/>
                <a:gd name="T17" fmla="*/ 51 h 175"/>
                <a:gd name="T18" fmla="*/ 111 w 174"/>
                <a:gd name="T19" fmla="*/ 55 h 175"/>
                <a:gd name="T20" fmla="*/ 127 w 174"/>
                <a:gd name="T21" fmla="*/ 63 h 175"/>
                <a:gd name="T22" fmla="*/ 145 w 174"/>
                <a:gd name="T23" fmla="*/ 71 h 175"/>
                <a:gd name="T24" fmla="*/ 154 w 174"/>
                <a:gd name="T25" fmla="*/ 77 h 175"/>
                <a:gd name="T26" fmla="*/ 161 w 174"/>
                <a:gd name="T27" fmla="*/ 82 h 175"/>
                <a:gd name="T28" fmla="*/ 168 w 174"/>
                <a:gd name="T29" fmla="*/ 87 h 175"/>
                <a:gd name="T30" fmla="*/ 174 w 174"/>
                <a:gd name="T31" fmla="*/ 95 h 175"/>
                <a:gd name="T32" fmla="*/ 0 w 174"/>
                <a:gd name="T33" fmla="*/ 175 h 175"/>
                <a:gd name="T34" fmla="*/ 0 w 174"/>
                <a:gd name="T35" fmla="*/ 175 h 175"/>
                <a:gd name="T36" fmla="*/ 6 w 174"/>
                <a:gd name="T37" fmla="*/ 142 h 175"/>
                <a:gd name="T38" fmla="*/ 10 w 174"/>
                <a:gd name="T39" fmla="*/ 111 h 175"/>
                <a:gd name="T40" fmla="*/ 14 w 174"/>
                <a:gd name="T41" fmla="*/ 80 h 175"/>
                <a:gd name="T42" fmla="*/ 18 w 174"/>
                <a:gd name="T43" fmla="*/ 66 h 175"/>
                <a:gd name="T44" fmla="*/ 22 w 174"/>
                <a:gd name="T45" fmla="*/ 52 h 175"/>
                <a:gd name="T46" fmla="*/ 28 w 174"/>
                <a:gd name="T47" fmla="*/ 40 h 175"/>
                <a:gd name="T48" fmla="*/ 35 w 174"/>
                <a:gd name="T49" fmla="*/ 29 h 175"/>
                <a:gd name="T50" fmla="*/ 43 w 174"/>
                <a:gd name="T51" fmla="*/ 19 h 175"/>
                <a:gd name="T52" fmla="*/ 53 w 174"/>
                <a:gd name="T53" fmla="*/ 12 h 175"/>
                <a:gd name="T54" fmla="*/ 58 w 174"/>
                <a:gd name="T55" fmla="*/ 9 h 175"/>
                <a:gd name="T56" fmla="*/ 64 w 174"/>
                <a:gd name="T57" fmla="*/ 5 h 175"/>
                <a:gd name="T58" fmla="*/ 71 w 174"/>
                <a:gd name="T59" fmla="*/ 3 h 175"/>
                <a:gd name="T60" fmla="*/ 78 w 174"/>
                <a:gd name="T61" fmla="*/ 1 h 175"/>
                <a:gd name="T62" fmla="*/ 86 w 174"/>
                <a:gd name="T63" fmla="*/ 0 h 175"/>
                <a:gd name="T64" fmla="*/ 94 w 174"/>
                <a:gd name="T65" fmla="*/ 0 h 175"/>
                <a:gd name="T66" fmla="*/ 113 w 174"/>
                <a:gd name="T67" fmla="*/ 1 h 175"/>
                <a:gd name="T68" fmla="*/ 113 w 174"/>
                <a:gd name="T69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4" h="175">
                  <a:moveTo>
                    <a:pt x="113" y="1"/>
                  </a:moveTo>
                  <a:lnTo>
                    <a:pt x="113" y="1"/>
                  </a:lnTo>
                  <a:lnTo>
                    <a:pt x="103" y="11"/>
                  </a:lnTo>
                  <a:lnTo>
                    <a:pt x="96" y="20"/>
                  </a:lnTo>
                  <a:lnTo>
                    <a:pt x="93" y="28"/>
                  </a:lnTo>
                  <a:lnTo>
                    <a:pt x="93" y="36"/>
                  </a:lnTo>
                  <a:lnTo>
                    <a:pt x="94" y="41"/>
                  </a:lnTo>
                  <a:lnTo>
                    <a:pt x="99" y="46"/>
                  </a:lnTo>
                  <a:lnTo>
                    <a:pt x="103" y="51"/>
                  </a:lnTo>
                  <a:lnTo>
                    <a:pt x="111" y="55"/>
                  </a:lnTo>
                  <a:lnTo>
                    <a:pt x="127" y="63"/>
                  </a:lnTo>
                  <a:lnTo>
                    <a:pt x="145" y="71"/>
                  </a:lnTo>
                  <a:lnTo>
                    <a:pt x="154" y="77"/>
                  </a:lnTo>
                  <a:lnTo>
                    <a:pt x="161" y="82"/>
                  </a:lnTo>
                  <a:lnTo>
                    <a:pt x="168" y="87"/>
                  </a:lnTo>
                  <a:lnTo>
                    <a:pt x="174" y="95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6" y="142"/>
                  </a:lnTo>
                  <a:lnTo>
                    <a:pt x="10" y="111"/>
                  </a:lnTo>
                  <a:lnTo>
                    <a:pt x="14" y="80"/>
                  </a:lnTo>
                  <a:lnTo>
                    <a:pt x="18" y="66"/>
                  </a:lnTo>
                  <a:lnTo>
                    <a:pt x="22" y="52"/>
                  </a:lnTo>
                  <a:lnTo>
                    <a:pt x="28" y="40"/>
                  </a:lnTo>
                  <a:lnTo>
                    <a:pt x="35" y="29"/>
                  </a:lnTo>
                  <a:lnTo>
                    <a:pt x="43" y="19"/>
                  </a:lnTo>
                  <a:lnTo>
                    <a:pt x="53" y="12"/>
                  </a:lnTo>
                  <a:lnTo>
                    <a:pt x="58" y="9"/>
                  </a:lnTo>
                  <a:lnTo>
                    <a:pt x="64" y="5"/>
                  </a:lnTo>
                  <a:lnTo>
                    <a:pt x="71" y="3"/>
                  </a:lnTo>
                  <a:lnTo>
                    <a:pt x="78" y="1"/>
                  </a:lnTo>
                  <a:lnTo>
                    <a:pt x="86" y="0"/>
                  </a:lnTo>
                  <a:lnTo>
                    <a:pt x="94" y="0"/>
                  </a:lnTo>
                  <a:lnTo>
                    <a:pt x="113" y="1"/>
                  </a:lnTo>
                  <a:lnTo>
                    <a:pt x="113" y="1"/>
                  </a:lnTo>
                  <a:close/>
                </a:path>
              </a:pathLst>
            </a:custGeom>
            <a:solidFill>
              <a:srgbClr val="9FA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003"/>
            <p:cNvSpPr>
              <a:spLocks/>
            </p:cNvSpPr>
            <p:nvPr/>
          </p:nvSpPr>
          <p:spPr bwMode="auto">
            <a:xfrm flipH="1">
              <a:off x="7897098" y="3595767"/>
              <a:ext cx="368290" cy="137284"/>
            </a:xfrm>
            <a:custGeom>
              <a:avLst/>
              <a:gdLst>
                <a:gd name="T0" fmla="*/ 170 w 358"/>
                <a:gd name="T1" fmla="*/ 150 h 150"/>
                <a:gd name="T2" fmla="*/ 0 w 358"/>
                <a:gd name="T3" fmla="*/ 81 h 150"/>
                <a:gd name="T4" fmla="*/ 189 w 358"/>
                <a:gd name="T5" fmla="*/ 0 h 150"/>
                <a:gd name="T6" fmla="*/ 358 w 358"/>
                <a:gd name="T7" fmla="*/ 63 h 150"/>
                <a:gd name="T8" fmla="*/ 170 w 358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150">
                  <a:moveTo>
                    <a:pt x="170" y="150"/>
                  </a:moveTo>
                  <a:lnTo>
                    <a:pt x="0" y="81"/>
                  </a:lnTo>
                  <a:lnTo>
                    <a:pt x="189" y="0"/>
                  </a:lnTo>
                  <a:lnTo>
                    <a:pt x="358" y="63"/>
                  </a:lnTo>
                  <a:lnTo>
                    <a:pt x="170" y="150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004"/>
            <p:cNvSpPr>
              <a:spLocks noEditPoints="1"/>
            </p:cNvSpPr>
            <p:nvPr/>
          </p:nvSpPr>
          <p:spPr bwMode="auto">
            <a:xfrm flipH="1">
              <a:off x="7897098" y="3402322"/>
              <a:ext cx="224719" cy="330728"/>
            </a:xfrm>
            <a:custGeom>
              <a:avLst/>
              <a:gdLst>
                <a:gd name="T0" fmla="*/ 0 w 215"/>
                <a:gd name="T1" fmla="*/ 41 h 371"/>
                <a:gd name="T2" fmla="*/ 105 w 215"/>
                <a:gd name="T3" fmla="*/ 0 h 371"/>
                <a:gd name="T4" fmla="*/ 215 w 215"/>
                <a:gd name="T5" fmla="*/ 284 h 371"/>
                <a:gd name="T6" fmla="*/ 27 w 215"/>
                <a:gd name="T7" fmla="*/ 371 h 371"/>
                <a:gd name="T8" fmla="*/ 0 w 215"/>
                <a:gd name="T9" fmla="*/ 41 h 371"/>
                <a:gd name="T10" fmla="*/ 71 w 215"/>
                <a:gd name="T11" fmla="*/ 101 h 371"/>
                <a:gd name="T12" fmla="*/ 71 w 215"/>
                <a:gd name="T13" fmla="*/ 101 h 371"/>
                <a:gd name="T14" fmla="*/ 76 w 215"/>
                <a:gd name="T15" fmla="*/ 101 h 371"/>
                <a:gd name="T16" fmla="*/ 82 w 215"/>
                <a:gd name="T17" fmla="*/ 99 h 371"/>
                <a:gd name="T18" fmla="*/ 86 w 215"/>
                <a:gd name="T19" fmla="*/ 97 h 371"/>
                <a:gd name="T20" fmla="*/ 91 w 215"/>
                <a:gd name="T21" fmla="*/ 93 h 371"/>
                <a:gd name="T22" fmla="*/ 93 w 215"/>
                <a:gd name="T23" fmla="*/ 90 h 371"/>
                <a:gd name="T24" fmla="*/ 96 w 215"/>
                <a:gd name="T25" fmla="*/ 85 h 371"/>
                <a:gd name="T26" fmla="*/ 98 w 215"/>
                <a:gd name="T27" fmla="*/ 80 h 371"/>
                <a:gd name="T28" fmla="*/ 99 w 215"/>
                <a:gd name="T29" fmla="*/ 75 h 371"/>
                <a:gd name="T30" fmla="*/ 99 w 215"/>
                <a:gd name="T31" fmla="*/ 75 h 371"/>
                <a:gd name="T32" fmla="*/ 98 w 215"/>
                <a:gd name="T33" fmla="*/ 70 h 371"/>
                <a:gd name="T34" fmla="*/ 96 w 215"/>
                <a:gd name="T35" fmla="*/ 64 h 371"/>
                <a:gd name="T36" fmla="*/ 93 w 215"/>
                <a:gd name="T37" fmla="*/ 60 h 371"/>
                <a:gd name="T38" fmla="*/ 91 w 215"/>
                <a:gd name="T39" fmla="*/ 57 h 371"/>
                <a:gd name="T40" fmla="*/ 86 w 215"/>
                <a:gd name="T41" fmla="*/ 53 h 371"/>
                <a:gd name="T42" fmla="*/ 82 w 215"/>
                <a:gd name="T43" fmla="*/ 50 h 371"/>
                <a:gd name="T44" fmla="*/ 76 w 215"/>
                <a:gd name="T45" fmla="*/ 49 h 371"/>
                <a:gd name="T46" fmla="*/ 71 w 215"/>
                <a:gd name="T47" fmla="*/ 48 h 371"/>
                <a:gd name="T48" fmla="*/ 71 w 215"/>
                <a:gd name="T49" fmla="*/ 48 h 371"/>
                <a:gd name="T50" fmla="*/ 65 w 215"/>
                <a:gd name="T51" fmla="*/ 49 h 371"/>
                <a:gd name="T52" fmla="*/ 60 w 215"/>
                <a:gd name="T53" fmla="*/ 50 h 371"/>
                <a:gd name="T54" fmla="*/ 56 w 215"/>
                <a:gd name="T55" fmla="*/ 53 h 371"/>
                <a:gd name="T56" fmla="*/ 52 w 215"/>
                <a:gd name="T57" fmla="*/ 57 h 371"/>
                <a:gd name="T58" fmla="*/ 48 w 215"/>
                <a:gd name="T59" fmla="*/ 60 h 371"/>
                <a:gd name="T60" fmla="*/ 46 w 215"/>
                <a:gd name="T61" fmla="*/ 64 h 371"/>
                <a:gd name="T62" fmla="*/ 44 w 215"/>
                <a:gd name="T63" fmla="*/ 70 h 371"/>
                <a:gd name="T64" fmla="*/ 44 w 215"/>
                <a:gd name="T65" fmla="*/ 75 h 371"/>
                <a:gd name="T66" fmla="*/ 44 w 215"/>
                <a:gd name="T67" fmla="*/ 75 h 371"/>
                <a:gd name="T68" fmla="*/ 44 w 215"/>
                <a:gd name="T69" fmla="*/ 80 h 371"/>
                <a:gd name="T70" fmla="*/ 46 w 215"/>
                <a:gd name="T71" fmla="*/ 85 h 371"/>
                <a:gd name="T72" fmla="*/ 48 w 215"/>
                <a:gd name="T73" fmla="*/ 90 h 371"/>
                <a:gd name="T74" fmla="*/ 52 w 215"/>
                <a:gd name="T75" fmla="*/ 93 h 371"/>
                <a:gd name="T76" fmla="*/ 56 w 215"/>
                <a:gd name="T77" fmla="*/ 97 h 371"/>
                <a:gd name="T78" fmla="*/ 60 w 215"/>
                <a:gd name="T79" fmla="*/ 99 h 371"/>
                <a:gd name="T80" fmla="*/ 65 w 215"/>
                <a:gd name="T81" fmla="*/ 101 h 371"/>
                <a:gd name="T82" fmla="*/ 71 w 215"/>
                <a:gd name="T83" fmla="*/ 101 h 371"/>
                <a:gd name="T84" fmla="*/ 71 w 215"/>
                <a:gd name="T85" fmla="*/ 10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5" h="371">
                  <a:moveTo>
                    <a:pt x="0" y="41"/>
                  </a:moveTo>
                  <a:lnTo>
                    <a:pt x="105" y="0"/>
                  </a:lnTo>
                  <a:lnTo>
                    <a:pt x="215" y="284"/>
                  </a:lnTo>
                  <a:lnTo>
                    <a:pt x="27" y="371"/>
                  </a:lnTo>
                  <a:lnTo>
                    <a:pt x="0" y="41"/>
                  </a:lnTo>
                  <a:close/>
                  <a:moveTo>
                    <a:pt x="71" y="101"/>
                  </a:moveTo>
                  <a:lnTo>
                    <a:pt x="71" y="101"/>
                  </a:lnTo>
                  <a:lnTo>
                    <a:pt x="76" y="101"/>
                  </a:lnTo>
                  <a:lnTo>
                    <a:pt x="82" y="99"/>
                  </a:lnTo>
                  <a:lnTo>
                    <a:pt x="86" y="97"/>
                  </a:lnTo>
                  <a:lnTo>
                    <a:pt x="91" y="93"/>
                  </a:lnTo>
                  <a:lnTo>
                    <a:pt x="93" y="90"/>
                  </a:lnTo>
                  <a:lnTo>
                    <a:pt x="96" y="85"/>
                  </a:lnTo>
                  <a:lnTo>
                    <a:pt x="98" y="80"/>
                  </a:lnTo>
                  <a:lnTo>
                    <a:pt x="99" y="75"/>
                  </a:lnTo>
                  <a:lnTo>
                    <a:pt x="99" y="75"/>
                  </a:lnTo>
                  <a:lnTo>
                    <a:pt x="98" y="70"/>
                  </a:lnTo>
                  <a:lnTo>
                    <a:pt x="96" y="64"/>
                  </a:lnTo>
                  <a:lnTo>
                    <a:pt x="93" y="60"/>
                  </a:lnTo>
                  <a:lnTo>
                    <a:pt x="91" y="57"/>
                  </a:lnTo>
                  <a:lnTo>
                    <a:pt x="86" y="53"/>
                  </a:lnTo>
                  <a:lnTo>
                    <a:pt x="82" y="50"/>
                  </a:lnTo>
                  <a:lnTo>
                    <a:pt x="76" y="49"/>
                  </a:lnTo>
                  <a:lnTo>
                    <a:pt x="71" y="48"/>
                  </a:lnTo>
                  <a:lnTo>
                    <a:pt x="71" y="48"/>
                  </a:lnTo>
                  <a:lnTo>
                    <a:pt x="65" y="49"/>
                  </a:lnTo>
                  <a:lnTo>
                    <a:pt x="60" y="50"/>
                  </a:lnTo>
                  <a:lnTo>
                    <a:pt x="56" y="53"/>
                  </a:lnTo>
                  <a:lnTo>
                    <a:pt x="52" y="57"/>
                  </a:lnTo>
                  <a:lnTo>
                    <a:pt x="48" y="60"/>
                  </a:lnTo>
                  <a:lnTo>
                    <a:pt x="46" y="64"/>
                  </a:lnTo>
                  <a:lnTo>
                    <a:pt x="44" y="70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4" y="80"/>
                  </a:lnTo>
                  <a:lnTo>
                    <a:pt x="46" y="85"/>
                  </a:lnTo>
                  <a:lnTo>
                    <a:pt x="48" y="90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60" y="99"/>
                  </a:lnTo>
                  <a:lnTo>
                    <a:pt x="65" y="101"/>
                  </a:lnTo>
                  <a:lnTo>
                    <a:pt x="71" y="101"/>
                  </a:lnTo>
                  <a:lnTo>
                    <a:pt x="71" y="101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005"/>
            <p:cNvSpPr>
              <a:spLocks/>
            </p:cNvSpPr>
            <p:nvPr/>
          </p:nvSpPr>
          <p:spPr bwMode="auto">
            <a:xfrm flipH="1">
              <a:off x="6168008" y="669132"/>
              <a:ext cx="5430717" cy="2127894"/>
            </a:xfrm>
            <a:custGeom>
              <a:avLst/>
              <a:gdLst>
                <a:gd name="T0" fmla="*/ 2609 w 5220"/>
                <a:gd name="T1" fmla="*/ 0 h 2387"/>
                <a:gd name="T2" fmla="*/ 5220 w 5220"/>
                <a:gd name="T3" fmla="*/ 1193 h 2387"/>
                <a:gd name="T4" fmla="*/ 2609 w 5220"/>
                <a:gd name="T5" fmla="*/ 2387 h 2387"/>
                <a:gd name="T6" fmla="*/ 0 w 5220"/>
                <a:gd name="T7" fmla="*/ 1193 h 2387"/>
                <a:gd name="T8" fmla="*/ 2609 w 5220"/>
                <a:gd name="T9" fmla="*/ 0 h 2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0" h="2387">
                  <a:moveTo>
                    <a:pt x="2609" y="0"/>
                  </a:moveTo>
                  <a:lnTo>
                    <a:pt x="5220" y="1193"/>
                  </a:lnTo>
                  <a:lnTo>
                    <a:pt x="2609" y="2387"/>
                  </a:lnTo>
                  <a:lnTo>
                    <a:pt x="0" y="1193"/>
                  </a:lnTo>
                  <a:lnTo>
                    <a:pt x="2609" y="0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006"/>
            <p:cNvSpPr>
              <a:spLocks/>
            </p:cNvSpPr>
            <p:nvPr/>
          </p:nvSpPr>
          <p:spPr bwMode="auto">
            <a:xfrm flipH="1">
              <a:off x="6168008" y="669132"/>
              <a:ext cx="5430717" cy="2127894"/>
            </a:xfrm>
            <a:custGeom>
              <a:avLst/>
              <a:gdLst>
                <a:gd name="T0" fmla="*/ 2609 w 5220"/>
                <a:gd name="T1" fmla="*/ 0 h 2387"/>
                <a:gd name="T2" fmla="*/ 5220 w 5220"/>
                <a:gd name="T3" fmla="*/ 1193 h 2387"/>
                <a:gd name="T4" fmla="*/ 2609 w 5220"/>
                <a:gd name="T5" fmla="*/ 2387 h 2387"/>
                <a:gd name="T6" fmla="*/ 0 w 5220"/>
                <a:gd name="T7" fmla="*/ 1193 h 2387"/>
                <a:gd name="T8" fmla="*/ 2609 w 5220"/>
                <a:gd name="T9" fmla="*/ 0 h 2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0" h="2387">
                  <a:moveTo>
                    <a:pt x="2609" y="0"/>
                  </a:moveTo>
                  <a:lnTo>
                    <a:pt x="5220" y="1193"/>
                  </a:lnTo>
                  <a:lnTo>
                    <a:pt x="2609" y="2387"/>
                  </a:lnTo>
                  <a:lnTo>
                    <a:pt x="0" y="1193"/>
                  </a:lnTo>
                  <a:lnTo>
                    <a:pt x="26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007"/>
            <p:cNvSpPr>
              <a:spLocks/>
            </p:cNvSpPr>
            <p:nvPr/>
          </p:nvSpPr>
          <p:spPr bwMode="auto">
            <a:xfrm flipH="1">
              <a:off x="6168008" y="1729959"/>
              <a:ext cx="2715359" cy="1360355"/>
            </a:xfrm>
            <a:custGeom>
              <a:avLst/>
              <a:gdLst>
                <a:gd name="T0" fmla="*/ 0 w 2611"/>
                <a:gd name="T1" fmla="*/ 1521 h 1521"/>
                <a:gd name="T2" fmla="*/ 2611 w 2611"/>
                <a:gd name="T3" fmla="*/ 328 h 1521"/>
                <a:gd name="T4" fmla="*/ 2611 w 2611"/>
                <a:gd name="T5" fmla="*/ 0 h 1521"/>
                <a:gd name="T6" fmla="*/ 0 w 2611"/>
                <a:gd name="T7" fmla="*/ 1194 h 1521"/>
                <a:gd name="T8" fmla="*/ 0 w 2611"/>
                <a:gd name="T9" fmla="*/ 1521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1" h="1521">
                  <a:moveTo>
                    <a:pt x="0" y="1521"/>
                  </a:moveTo>
                  <a:lnTo>
                    <a:pt x="2611" y="328"/>
                  </a:lnTo>
                  <a:lnTo>
                    <a:pt x="2611" y="0"/>
                  </a:lnTo>
                  <a:lnTo>
                    <a:pt x="0" y="1194"/>
                  </a:lnTo>
                  <a:lnTo>
                    <a:pt x="0" y="1521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008"/>
            <p:cNvSpPr>
              <a:spLocks/>
            </p:cNvSpPr>
            <p:nvPr/>
          </p:nvSpPr>
          <p:spPr bwMode="auto">
            <a:xfrm flipH="1">
              <a:off x="6168008" y="1729959"/>
              <a:ext cx="2715359" cy="1360355"/>
            </a:xfrm>
            <a:custGeom>
              <a:avLst/>
              <a:gdLst>
                <a:gd name="T0" fmla="*/ 0 w 2611"/>
                <a:gd name="T1" fmla="*/ 1521 h 1521"/>
                <a:gd name="T2" fmla="*/ 2611 w 2611"/>
                <a:gd name="T3" fmla="*/ 328 h 1521"/>
                <a:gd name="T4" fmla="*/ 2611 w 2611"/>
                <a:gd name="T5" fmla="*/ 0 h 1521"/>
                <a:gd name="T6" fmla="*/ 0 w 2611"/>
                <a:gd name="T7" fmla="*/ 1194 h 1521"/>
                <a:gd name="T8" fmla="*/ 0 w 2611"/>
                <a:gd name="T9" fmla="*/ 1521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1" h="1521">
                  <a:moveTo>
                    <a:pt x="0" y="1521"/>
                  </a:moveTo>
                  <a:lnTo>
                    <a:pt x="2611" y="328"/>
                  </a:lnTo>
                  <a:lnTo>
                    <a:pt x="2611" y="0"/>
                  </a:lnTo>
                  <a:lnTo>
                    <a:pt x="0" y="1194"/>
                  </a:lnTo>
                  <a:lnTo>
                    <a:pt x="0" y="15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010"/>
            <p:cNvSpPr>
              <a:spLocks/>
            </p:cNvSpPr>
            <p:nvPr/>
          </p:nvSpPr>
          <p:spPr bwMode="auto">
            <a:xfrm flipH="1">
              <a:off x="8883366" y="1729960"/>
              <a:ext cx="2715359" cy="1360355"/>
            </a:xfrm>
            <a:custGeom>
              <a:avLst/>
              <a:gdLst>
                <a:gd name="T0" fmla="*/ 2609 w 2609"/>
                <a:gd name="T1" fmla="*/ 1521 h 1521"/>
                <a:gd name="T2" fmla="*/ 0 w 2609"/>
                <a:gd name="T3" fmla="*/ 328 h 1521"/>
                <a:gd name="T4" fmla="*/ 0 w 2609"/>
                <a:gd name="T5" fmla="*/ 0 h 1521"/>
                <a:gd name="T6" fmla="*/ 2609 w 2609"/>
                <a:gd name="T7" fmla="*/ 1194 h 1521"/>
                <a:gd name="T8" fmla="*/ 2609 w 2609"/>
                <a:gd name="T9" fmla="*/ 1521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9" h="1521">
                  <a:moveTo>
                    <a:pt x="2609" y="1521"/>
                  </a:moveTo>
                  <a:lnTo>
                    <a:pt x="0" y="328"/>
                  </a:lnTo>
                  <a:lnTo>
                    <a:pt x="0" y="0"/>
                  </a:lnTo>
                  <a:lnTo>
                    <a:pt x="2609" y="1194"/>
                  </a:lnTo>
                  <a:lnTo>
                    <a:pt x="2609" y="1521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011"/>
            <p:cNvSpPr>
              <a:spLocks/>
            </p:cNvSpPr>
            <p:nvPr/>
          </p:nvSpPr>
          <p:spPr bwMode="auto">
            <a:xfrm flipH="1">
              <a:off x="8883366" y="1729960"/>
              <a:ext cx="2715359" cy="1360355"/>
            </a:xfrm>
            <a:custGeom>
              <a:avLst/>
              <a:gdLst>
                <a:gd name="T0" fmla="*/ 2609 w 2609"/>
                <a:gd name="T1" fmla="*/ 1521 h 1521"/>
                <a:gd name="T2" fmla="*/ 0 w 2609"/>
                <a:gd name="T3" fmla="*/ 328 h 1521"/>
                <a:gd name="T4" fmla="*/ 0 w 2609"/>
                <a:gd name="T5" fmla="*/ 0 h 1521"/>
                <a:gd name="T6" fmla="*/ 2609 w 2609"/>
                <a:gd name="T7" fmla="*/ 1194 h 1521"/>
                <a:gd name="T8" fmla="*/ 2609 w 2609"/>
                <a:gd name="T9" fmla="*/ 1521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9" h="1521">
                  <a:moveTo>
                    <a:pt x="2609" y="1521"/>
                  </a:moveTo>
                  <a:lnTo>
                    <a:pt x="0" y="328"/>
                  </a:lnTo>
                  <a:lnTo>
                    <a:pt x="0" y="0"/>
                  </a:lnTo>
                  <a:lnTo>
                    <a:pt x="2609" y="1194"/>
                  </a:lnTo>
                  <a:lnTo>
                    <a:pt x="2609" y="15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012"/>
            <p:cNvSpPr>
              <a:spLocks/>
            </p:cNvSpPr>
            <p:nvPr/>
          </p:nvSpPr>
          <p:spPr bwMode="auto">
            <a:xfrm flipH="1">
              <a:off x="8134302" y="201120"/>
              <a:ext cx="1292136" cy="1185631"/>
            </a:xfrm>
            <a:custGeom>
              <a:avLst/>
              <a:gdLst>
                <a:gd name="T0" fmla="*/ 1242 w 1242"/>
                <a:gd name="T1" fmla="*/ 1326 h 1326"/>
                <a:gd name="T2" fmla="*/ 0 w 1242"/>
                <a:gd name="T3" fmla="*/ 757 h 1326"/>
                <a:gd name="T4" fmla="*/ 0 w 1242"/>
                <a:gd name="T5" fmla="*/ 0 h 1326"/>
                <a:gd name="T6" fmla="*/ 1242 w 1242"/>
                <a:gd name="T7" fmla="*/ 568 h 1326"/>
                <a:gd name="T8" fmla="*/ 1242 w 1242"/>
                <a:gd name="T9" fmla="*/ 1326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2" h="1326">
                  <a:moveTo>
                    <a:pt x="1242" y="1326"/>
                  </a:moveTo>
                  <a:lnTo>
                    <a:pt x="0" y="757"/>
                  </a:lnTo>
                  <a:lnTo>
                    <a:pt x="0" y="0"/>
                  </a:lnTo>
                  <a:lnTo>
                    <a:pt x="1242" y="568"/>
                  </a:lnTo>
                  <a:lnTo>
                    <a:pt x="1242" y="1326"/>
                  </a:lnTo>
                  <a:close/>
                </a:path>
              </a:pathLst>
            </a:custGeom>
            <a:solidFill>
              <a:srgbClr val="B9D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013"/>
            <p:cNvSpPr>
              <a:spLocks/>
            </p:cNvSpPr>
            <p:nvPr/>
          </p:nvSpPr>
          <p:spPr bwMode="auto">
            <a:xfrm flipH="1">
              <a:off x="8078122" y="687853"/>
              <a:ext cx="56180" cy="698898"/>
            </a:xfrm>
            <a:custGeom>
              <a:avLst/>
              <a:gdLst>
                <a:gd name="T0" fmla="*/ 52 w 52"/>
                <a:gd name="T1" fmla="*/ 0 h 780"/>
                <a:gd name="T2" fmla="*/ 0 w 52"/>
                <a:gd name="T3" fmla="*/ 22 h 780"/>
                <a:gd name="T4" fmla="*/ 0 w 52"/>
                <a:gd name="T5" fmla="*/ 780 h 780"/>
                <a:gd name="T6" fmla="*/ 52 w 52"/>
                <a:gd name="T7" fmla="*/ 757 h 780"/>
                <a:gd name="T8" fmla="*/ 52 w 52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80">
                  <a:moveTo>
                    <a:pt x="52" y="0"/>
                  </a:moveTo>
                  <a:lnTo>
                    <a:pt x="0" y="22"/>
                  </a:lnTo>
                  <a:lnTo>
                    <a:pt x="0" y="780"/>
                  </a:lnTo>
                  <a:lnTo>
                    <a:pt x="52" y="757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014"/>
            <p:cNvSpPr>
              <a:spLocks/>
            </p:cNvSpPr>
            <p:nvPr/>
          </p:nvSpPr>
          <p:spPr bwMode="auto">
            <a:xfrm flipH="1">
              <a:off x="8078122" y="188640"/>
              <a:ext cx="1348316" cy="517933"/>
            </a:xfrm>
            <a:custGeom>
              <a:avLst/>
              <a:gdLst>
                <a:gd name="T0" fmla="*/ 0 w 1294"/>
                <a:gd name="T1" fmla="*/ 14 h 582"/>
                <a:gd name="T2" fmla="*/ 58 w 1294"/>
                <a:gd name="T3" fmla="*/ 0 h 582"/>
                <a:gd name="T4" fmla="*/ 1294 w 1294"/>
                <a:gd name="T5" fmla="*/ 560 h 582"/>
                <a:gd name="T6" fmla="*/ 1242 w 1294"/>
                <a:gd name="T7" fmla="*/ 582 h 582"/>
                <a:gd name="T8" fmla="*/ 0 w 1294"/>
                <a:gd name="T9" fmla="*/ 14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" h="582">
                  <a:moveTo>
                    <a:pt x="0" y="14"/>
                  </a:moveTo>
                  <a:lnTo>
                    <a:pt x="58" y="0"/>
                  </a:lnTo>
                  <a:lnTo>
                    <a:pt x="1294" y="560"/>
                  </a:lnTo>
                  <a:lnTo>
                    <a:pt x="1242" y="582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015"/>
            <p:cNvSpPr>
              <a:spLocks/>
            </p:cNvSpPr>
            <p:nvPr/>
          </p:nvSpPr>
          <p:spPr bwMode="auto">
            <a:xfrm flipH="1">
              <a:off x="8252904" y="787695"/>
              <a:ext cx="0" cy="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016"/>
            <p:cNvSpPr>
              <a:spLocks/>
            </p:cNvSpPr>
            <p:nvPr/>
          </p:nvSpPr>
          <p:spPr bwMode="auto">
            <a:xfrm flipH="1">
              <a:off x="8184240" y="662892"/>
              <a:ext cx="205993" cy="268327"/>
            </a:xfrm>
            <a:custGeom>
              <a:avLst/>
              <a:gdLst>
                <a:gd name="T0" fmla="*/ 155 w 201"/>
                <a:gd name="T1" fmla="*/ 222 h 307"/>
                <a:gd name="T2" fmla="*/ 106 w 201"/>
                <a:gd name="T3" fmla="*/ 200 h 307"/>
                <a:gd name="T4" fmla="*/ 106 w 201"/>
                <a:gd name="T5" fmla="*/ 197 h 307"/>
                <a:gd name="T6" fmla="*/ 106 w 201"/>
                <a:gd name="T7" fmla="*/ 132 h 307"/>
                <a:gd name="T8" fmla="*/ 104 w 201"/>
                <a:gd name="T9" fmla="*/ 129 h 307"/>
                <a:gd name="T10" fmla="*/ 60 w 201"/>
                <a:gd name="T11" fmla="*/ 108 h 307"/>
                <a:gd name="T12" fmla="*/ 58 w 201"/>
                <a:gd name="T13" fmla="*/ 107 h 307"/>
                <a:gd name="T14" fmla="*/ 58 w 201"/>
                <a:gd name="T15" fmla="*/ 104 h 307"/>
                <a:gd name="T16" fmla="*/ 58 w 201"/>
                <a:gd name="T17" fmla="*/ 46 h 307"/>
                <a:gd name="T18" fmla="*/ 55 w 201"/>
                <a:gd name="T19" fmla="*/ 42 h 307"/>
                <a:gd name="T20" fmla="*/ 2 w 201"/>
                <a:gd name="T21" fmla="*/ 18 h 307"/>
                <a:gd name="T22" fmla="*/ 0 w 201"/>
                <a:gd name="T23" fmla="*/ 17 h 307"/>
                <a:gd name="T24" fmla="*/ 0 w 201"/>
                <a:gd name="T25" fmla="*/ 0 h 307"/>
                <a:gd name="T26" fmla="*/ 3 w 201"/>
                <a:gd name="T27" fmla="*/ 1 h 307"/>
                <a:gd name="T28" fmla="*/ 69 w 201"/>
                <a:gd name="T29" fmla="*/ 31 h 307"/>
                <a:gd name="T30" fmla="*/ 71 w 201"/>
                <a:gd name="T31" fmla="*/ 35 h 307"/>
                <a:gd name="T32" fmla="*/ 71 w 201"/>
                <a:gd name="T33" fmla="*/ 93 h 307"/>
                <a:gd name="T34" fmla="*/ 71 w 201"/>
                <a:gd name="T35" fmla="*/ 95 h 307"/>
                <a:gd name="T36" fmla="*/ 119 w 201"/>
                <a:gd name="T37" fmla="*/ 118 h 307"/>
                <a:gd name="T38" fmla="*/ 119 w 201"/>
                <a:gd name="T39" fmla="*/ 120 h 307"/>
                <a:gd name="T40" fmla="*/ 119 w 201"/>
                <a:gd name="T41" fmla="*/ 186 h 307"/>
                <a:gd name="T42" fmla="*/ 119 w 201"/>
                <a:gd name="T43" fmla="*/ 188 h 307"/>
                <a:gd name="T44" fmla="*/ 122 w 201"/>
                <a:gd name="T45" fmla="*/ 189 h 307"/>
                <a:gd name="T46" fmla="*/ 166 w 201"/>
                <a:gd name="T47" fmla="*/ 210 h 307"/>
                <a:gd name="T48" fmla="*/ 169 w 201"/>
                <a:gd name="T49" fmla="*/ 214 h 307"/>
                <a:gd name="T50" fmla="*/ 169 w 201"/>
                <a:gd name="T51" fmla="*/ 271 h 307"/>
                <a:gd name="T52" fmla="*/ 170 w 201"/>
                <a:gd name="T53" fmla="*/ 274 h 307"/>
                <a:gd name="T54" fmla="*/ 171 w 201"/>
                <a:gd name="T55" fmla="*/ 275 h 307"/>
                <a:gd name="T56" fmla="*/ 199 w 201"/>
                <a:gd name="T57" fmla="*/ 288 h 307"/>
                <a:gd name="T58" fmla="*/ 201 w 201"/>
                <a:gd name="T59" fmla="*/ 307 h 307"/>
                <a:gd name="T60" fmla="*/ 155 w 201"/>
                <a:gd name="T61" fmla="*/ 286 h 307"/>
                <a:gd name="T62" fmla="*/ 155 w 201"/>
                <a:gd name="T63" fmla="*/ 22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307">
                  <a:moveTo>
                    <a:pt x="155" y="222"/>
                  </a:moveTo>
                  <a:lnTo>
                    <a:pt x="155" y="222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197"/>
                  </a:lnTo>
                  <a:lnTo>
                    <a:pt x="106" y="197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05" y="130"/>
                  </a:lnTo>
                  <a:lnTo>
                    <a:pt x="104" y="129"/>
                  </a:lnTo>
                  <a:lnTo>
                    <a:pt x="104" y="129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58" y="107"/>
                  </a:lnTo>
                  <a:lnTo>
                    <a:pt x="58" y="104"/>
                  </a:lnTo>
                  <a:lnTo>
                    <a:pt x="58" y="104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7" y="43"/>
                  </a:lnTo>
                  <a:lnTo>
                    <a:pt x="55" y="42"/>
                  </a:lnTo>
                  <a:lnTo>
                    <a:pt x="55" y="4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70" y="32"/>
                  </a:lnTo>
                  <a:lnTo>
                    <a:pt x="71" y="35"/>
                  </a:lnTo>
                  <a:lnTo>
                    <a:pt x="71" y="35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5"/>
                  </a:lnTo>
                  <a:lnTo>
                    <a:pt x="71" y="95"/>
                  </a:lnTo>
                  <a:lnTo>
                    <a:pt x="119" y="118"/>
                  </a:lnTo>
                  <a:lnTo>
                    <a:pt x="119" y="118"/>
                  </a:lnTo>
                  <a:lnTo>
                    <a:pt x="119" y="120"/>
                  </a:lnTo>
                  <a:lnTo>
                    <a:pt x="119" y="120"/>
                  </a:lnTo>
                  <a:lnTo>
                    <a:pt x="119" y="186"/>
                  </a:lnTo>
                  <a:lnTo>
                    <a:pt x="119" y="186"/>
                  </a:lnTo>
                  <a:lnTo>
                    <a:pt x="119" y="188"/>
                  </a:lnTo>
                  <a:lnTo>
                    <a:pt x="122" y="189"/>
                  </a:lnTo>
                  <a:lnTo>
                    <a:pt x="122" y="189"/>
                  </a:lnTo>
                  <a:lnTo>
                    <a:pt x="166" y="210"/>
                  </a:lnTo>
                  <a:lnTo>
                    <a:pt x="166" y="210"/>
                  </a:lnTo>
                  <a:lnTo>
                    <a:pt x="169" y="211"/>
                  </a:lnTo>
                  <a:lnTo>
                    <a:pt x="169" y="214"/>
                  </a:lnTo>
                  <a:lnTo>
                    <a:pt x="169" y="214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70" y="274"/>
                  </a:lnTo>
                  <a:lnTo>
                    <a:pt x="171" y="275"/>
                  </a:lnTo>
                  <a:lnTo>
                    <a:pt x="171" y="275"/>
                  </a:lnTo>
                  <a:lnTo>
                    <a:pt x="199" y="288"/>
                  </a:lnTo>
                  <a:lnTo>
                    <a:pt x="199" y="288"/>
                  </a:lnTo>
                  <a:lnTo>
                    <a:pt x="201" y="288"/>
                  </a:lnTo>
                  <a:lnTo>
                    <a:pt x="201" y="307"/>
                  </a:lnTo>
                  <a:lnTo>
                    <a:pt x="201" y="307"/>
                  </a:lnTo>
                  <a:lnTo>
                    <a:pt x="155" y="286"/>
                  </a:lnTo>
                  <a:lnTo>
                    <a:pt x="155" y="286"/>
                  </a:lnTo>
                  <a:lnTo>
                    <a:pt x="155" y="222"/>
                  </a:lnTo>
                  <a:lnTo>
                    <a:pt x="155" y="222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017"/>
            <p:cNvSpPr>
              <a:spLocks/>
            </p:cNvSpPr>
            <p:nvPr/>
          </p:nvSpPr>
          <p:spPr bwMode="auto">
            <a:xfrm flipH="1">
              <a:off x="8215451" y="737774"/>
              <a:ext cx="49938" cy="68642"/>
            </a:xfrm>
            <a:custGeom>
              <a:avLst/>
              <a:gdLst>
                <a:gd name="T0" fmla="*/ 47 w 48"/>
                <a:gd name="T1" fmla="*/ 80 h 81"/>
                <a:gd name="T2" fmla="*/ 47 w 48"/>
                <a:gd name="T3" fmla="*/ 80 h 81"/>
                <a:gd name="T4" fmla="*/ 11 w 48"/>
                <a:gd name="T5" fmla="*/ 59 h 81"/>
                <a:gd name="T6" fmla="*/ 11 w 48"/>
                <a:gd name="T7" fmla="*/ 59 h 81"/>
                <a:gd name="T8" fmla="*/ 10 w 48"/>
                <a:gd name="T9" fmla="*/ 56 h 81"/>
                <a:gd name="T10" fmla="*/ 10 w 48"/>
                <a:gd name="T11" fmla="*/ 56 h 81"/>
                <a:gd name="T12" fmla="*/ 10 w 48"/>
                <a:gd name="T13" fmla="*/ 55 h 81"/>
                <a:gd name="T14" fmla="*/ 10 w 48"/>
                <a:gd name="T15" fmla="*/ 55 h 81"/>
                <a:gd name="T16" fmla="*/ 11 w 48"/>
                <a:gd name="T17" fmla="*/ 55 h 81"/>
                <a:gd name="T18" fmla="*/ 11 w 48"/>
                <a:gd name="T19" fmla="*/ 54 h 81"/>
                <a:gd name="T20" fmla="*/ 11 w 48"/>
                <a:gd name="T21" fmla="*/ 54 h 81"/>
                <a:gd name="T22" fmla="*/ 22 w 48"/>
                <a:gd name="T23" fmla="*/ 53 h 81"/>
                <a:gd name="T24" fmla="*/ 22 w 48"/>
                <a:gd name="T25" fmla="*/ 53 h 81"/>
                <a:gd name="T26" fmla="*/ 24 w 48"/>
                <a:gd name="T27" fmla="*/ 53 h 81"/>
                <a:gd name="T28" fmla="*/ 24 w 48"/>
                <a:gd name="T29" fmla="*/ 52 h 81"/>
                <a:gd name="T30" fmla="*/ 24 w 48"/>
                <a:gd name="T31" fmla="*/ 52 h 81"/>
                <a:gd name="T32" fmla="*/ 23 w 48"/>
                <a:gd name="T33" fmla="*/ 49 h 81"/>
                <a:gd name="T34" fmla="*/ 23 w 48"/>
                <a:gd name="T35" fmla="*/ 49 h 81"/>
                <a:gd name="T36" fmla="*/ 1 w 48"/>
                <a:gd name="T37" fmla="*/ 11 h 81"/>
                <a:gd name="T38" fmla="*/ 1 w 48"/>
                <a:gd name="T39" fmla="*/ 11 h 81"/>
                <a:gd name="T40" fmla="*/ 0 w 48"/>
                <a:gd name="T41" fmla="*/ 9 h 81"/>
                <a:gd name="T42" fmla="*/ 1 w 48"/>
                <a:gd name="T43" fmla="*/ 7 h 81"/>
                <a:gd name="T44" fmla="*/ 1 w 48"/>
                <a:gd name="T45" fmla="*/ 7 h 81"/>
                <a:gd name="T46" fmla="*/ 8 w 48"/>
                <a:gd name="T47" fmla="*/ 1 h 81"/>
                <a:gd name="T48" fmla="*/ 8 w 48"/>
                <a:gd name="T49" fmla="*/ 1 h 81"/>
                <a:gd name="T50" fmla="*/ 9 w 48"/>
                <a:gd name="T51" fmla="*/ 0 h 81"/>
                <a:gd name="T52" fmla="*/ 10 w 48"/>
                <a:gd name="T53" fmla="*/ 0 h 81"/>
                <a:gd name="T54" fmla="*/ 12 w 48"/>
                <a:gd name="T55" fmla="*/ 2 h 81"/>
                <a:gd name="T56" fmla="*/ 12 w 48"/>
                <a:gd name="T57" fmla="*/ 2 h 81"/>
                <a:gd name="T58" fmla="*/ 33 w 48"/>
                <a:gd name="T59" fmla="*/ 41 h 81"/>
                <a:gd name="T60" fmla="*/ 33 w 48"/>
                <a:gd name="T61" fmla="*/ 41 h 81"/>
                <a:gd name="T62" fmla="*/ 34 w 48"/>
                <a:gd name="T63" fmla="*/ 45 h 81"/>
                <a:gd name="T64" fmla="*/ 34 w 48"/>
                <a:gd name="T65" fmla="*/ 45 h 81"/>
                <a:gd name="T66" fmla="*/ 36 w 48"/>
                <a:gd name="T67" fmla="*/ 42 h 81"/>
                <a:gd name="T68" fmla="*/ 36 w 48"/>
                <a:gd name="T69" fmla="*/ 42 h 81"/>
                <a:gd name="T70" fmla="*/ 41 w 48"/>
                <a:gd name="T71" fmla="*/ 28 h 81"/>
                <a:gd name="T72" fmla="*/ 41 w 48"/>
                <a:gd name="T73" fmla="*/ 28 h 81"/>
                <a:gd name="T74" fmla="*/ 42 w 48"/>
                <a:gd name="T75" fmla="*/ 27 h 81"/>
                <a:gd name="T76" fmla="*/ 42 w 48"/>
                <a:gd name="T77" fmla="*/ 27 h 81"/>
                <a:gd name="T78" fmla="*/ 43 w 48"/>
                <a:gd name="T79" fmla="*/ 31 h 81"/>
                <a:gd name="T80" fmla="*/ 43 w 48"/>
                <a:gd name="T81" fmla="*/ 31 h 81"/>
                <a:gd name="T82" fmla="*/ 46 w 48"/>
                <a:gd name="T83" fmla="*/ 46 h 81"/>
                <a:gd name="T84" fmla="*/ 46 w 48"/>
                <a:gd name="T85" fmla="*/ 46 h 81"/>
                <a:gd name="T86" fmla="*/ 48 w 48"/>
                <a:gd name="T87" fmla="*/ 79 h 81"/>
                <a:gd name="T88" fmla="*/ 48 w 48"/>
                <a:gd name="T89" fmla="*/ 79 h 81"/>
                <a:gd name="T90" fmla="*/ 48 w 48"/>
                <a:gd name="T91" fmla="*/ 81 h 81"/>
                <a:gd name="T92" fmla="*/ 47 w 48"/>
                <a:gd name="T93" fmla="*/ 80 h 81"/>
                <a:gd name="T94" fmla="*/ 47 w 48"/>
                <a:gd name="T95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81">
                  <a:moveTo>
                    <a:pt x="47" y="80"/>
                  </a:moveTo>
                  <a:lnTo>
                    <a:pt x="47" y="80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0" y="55"/>
                  </a:lnTo>
                  <a:lnTo>
                    <a:pt x="10" y="55"/>
                  </a:lnTo>
                  <a:lnTo>
                    <a:pt x="11" y="55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4" y="53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3" y="49"/>
                  </a:lnTo>
                  <a:lnTo>
                    <a:pt x="23" y="49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9"/>
                  </a:lnTo>
                  <a:lnTo>
                    <a:pt x="1" y="7"/>
                  </a:lnTo>
                  <a:lnTo>
                    <a:pt x="1" y="7"/>
                  </a:lnTo>
                  <a:lnTo>
                    <a:pt x="8" y="1"/>
                  </a:lnTo>
                  <a:lnTo>
                    <a:pt x="8" y="1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79"/>
                  </a:lnTo>
                  <a:lnTo>
                    <a:pt x="48" y="79"/>
                  </a:lnTo>
                  <a:lnTo>
                    <a:pt x="48" y="81"/>
                  </a:lnTo>
                  <a:lnTo>
                    <a:pt x="47" y="80"/>
                  </a:lnTo>
                  <a:lnTo>
                    <a:pt x="47" y="80"/>
                  </a:lnTo>
                  <a:close/>
                </a:path>
              </a:pathLst>
            </a:custGeom>
            <a:solidFill>
              <a:srgbClr val="07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17" name="Picture 101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702343" y="906258"/>
              <a:ext cx="1067417" cy="424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8" name="Freeform 1019"/>
            <p:cNvSpPr>
              <a:spLocks/>
            </p:cNvSpPr>
            <p:nvPr/>
          </p:nvSpPr>
          <p:spPr bwMode="auto">
            <a:xfrm flipH="1">
              <a:off x="9014453" y="1243227"/>
              <a:ext cx="49938" cy="68642"/>
            </a:xfrm>
            <a:custGeom>
              <a:avLst/>
              <a:gdLst>
                <a:gd name="T0" fmla="*/ 53 w 53"/>
                <a:gd name="T1" fmla="*/ 0 h 76"/>
                <a:gd name="T2" fmla="*/ 53 w 53"/>
                <a:gd name="T3" fmla="*/ 63 h 76"/>
                <a:gd name="T4" fmla="*/ 53 w 53"/>
                <a:gd name="T5" fmla="*/ 63 h 76"/>
                <a:gd name="T6" fmla="*/ 52 w 53"/>
                <a:gd name="T7" fmla="*/ 66 h 76"/>
                <a:gd name="T8" fmla="*/ 51 w 53"/>
                <a:gd name="T9" fmla="*/ 68 h 76"/>
                <a:gd name="T10" fmla="*/ 48 w 53"/>
                <a:gd name="T11" fmla="*/ 70 h 76"/>
                <a:gd name="T12" fmla="*/ 45 w 53"/>
                <a:gd name="T13" fmla="*/ 72 h 76"/>
                <a:gd name="T14" fmla="*/ 36 w 53"/>
                <a:gd name="T15" fmla="*/ 75 h 76"/>
                <a:gd name="T16" fmla="*/ 26 w 53"/>
                <a:gd name="T17" fmla="*/ 76 h 76"/>
                <a:gd name="T18" fmla="*/ 26 w 53"/>
                <a:gd name="T19" fmla="*/ 76 h 76"/>
                <a:gd name="T20" fmla="*/ 16 w 53"/>
                <a:gd name="T21" fmla="*/ 75 h 76"/>
                <a:gd name="T22" fmla="*/ 8 w 53"/>
                <a:gd name="T23" fmla="*/ 72 h 76"/>
                <a:gd name="T24" fmla="*/ 5 w 53"/>
                <a:gd name="T25" fmla="*/ 70 h 76"/>
                <a:gd name="T26" fmla="*/ 2 w 53"/>
                <a:gd name="T27" fmla="*/ 68 h 76"/>
                <a:gd name="T28" fmla="*/ 0 w 53"/>
                <a:gd name="T29" fmla="*/ 66 h 76"/>
                <a:gd name="T30" fmla="*/ 0 w 53"/>
                <a:gd name="T31" fmla="*/ 63 h 76"/>
                <a:gd name="T32" fmla="*/ 0 w 53"/>
                <a:gd name="T33" fmla="*/ 0 h 76"/>
                <a:gd name="T34" fmla="*/ 0 w 53"/>
                <a:gd name="T35" fmla="*/ 0 h 76"/>
                <a:gd name="T36" fmla="*/ 6 w 53"/>
                <a:gd name="T37" fmla="*/ 2 h 76"/>
                <a:gd name="T38" fmla="*/ 12 w 53"/>
                <a:gd name="T39" fmla="*/ 5 h 76"/>
                <a:gd name="T40" fmla="*/ 19 w 53"/>
                <a:gd name="T41" fmla="*/ 6 h 76"/>
                <a:gd name="T42" fmla="*/ 26 w 53"/>
                <a:gd name="T43" fmla="*/ 6 h 76"/>
                <a:gd name="T44" fmla="*/ 33 w 53"/>
                <a:gd name="T45" fmla="*/ 6 h 76"/>
                <a:gd name="T46" fmla="*/ 39 w 53"/>
                <a:gd name="T47" fmla="*/ 5 h 76"/>
                <a:gd name="T48" fmla="*/ 46 w 53"/>
                <a:gd name="T49" fmla="*/ 4 h 76"/>
                <a:gd name="T50" fmla="*/ 53 w 53"/>
                <a:gd name="T51" fmla="*/ 0 h 76"/>
                <a:gd name="T52" fmla="*/ 53 w 53"/>
                <a:gd name="T5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6">
                  <a:moveTo>
                    <a:pt x="53" y="0"/>
                  </a:moveTo>
                  <a:lnTo>
                    <a:pt x="53" y="63"/>
                  </a:lnTo>
                  <a:lnTo>
                    <a:pt x="53" y="63"/>
                  </a:lnTo>
                  <a:lnTo>
                    <a:pt x="52" y="66"/>
                  </a:lnTo>
                  <a:lnTo>
                    <a:pt x="51" y="68"/>
                  </a:lnTo>
                  <a:lnTo>
                    <a:pt x="48" y="70"/>
                  </a:lnTo>
                  <a:lnTo>
                    <a:pt x="45" y="72"/>
                  </a:lnTo>
                  <a:lnTo>
                    <a:pt x="36" y="75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16" y="75"/>
                  </a:lnTo>
                  <a:lnTo>
                    <a:pt x="8" y="72"/>
                  </a:lnTo>
                  <a:lnTo>
                    <a:pt x="5" y="70"/>
                  </a:lnTo>
                  <a:lnTo>
                    <a:pt x="2" y="68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12" y="5"/>
                  </a:lnTo>
                  <a:lnTo>
                    <a:pt x="19" y="6"/>
                  </a:lnTo>
                  <a:lnTo>
                    <a:pt x="26" y="6"/>
                  </a:lnTo>
                  <a:lnTo>
                    <a:pt x="33" y="6"/>
                  </a:lnTo>
                  <a:lnTo>
                    <a:pt x="39" y="5"/>
                  </a:lnTo>
                  <a:lnTo>
                    <a:pt x="46" y="4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C27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020"/>
            <p:cNvSpPr>
              <a:spLocks/>
            </p:cNvSpPr>
            <p:nvPr/>
          </p:nvSpPr>
          <p:spPr bwMode="auto">
            <a:xfrm flipH="1">
              <a:off x="8746038" y="1143385"/>
              <a:ext cx="56180" cy="62402"/>
            </a:xfrm>
            <a:custGeom>
              <a:avLst/>
              <a:gdLst>
                <a:gd name="T0" fmla="*/ 52 w 52"/>
                <a:gd name="T1" fmla="*/ 0 h 67"/>
                <a:gd name="T2" fmla="*/ 52 w 52"/>
                <a:gd name="T3" fmla="*/ 55 h 67"/>
                <a:gd name="T4" fmla="*/ 52 w 52"/>
                <a:gd name="T5" fmla="*/ 55 h 67"/>
                <a:gd name="T6" fmla="*/ 52 w 52"/>
                <a:gd name="T7" fmla="*/ 57 h 67"/>
                <a:gd name="T8" fmla="*/ 50 w 52"/>
                <a:gd name="T9" fmla="*/ 61 h 67"/>
                <a:gd name="T10" fmla="*/ 47 w 52"/>
                <a:gd name="T11" fmla="*/ 62 h 67"/>
                <a:gd name="T12" fmla="*/ 45 w 52"/>
                <a:gd name="T13" fmla="*/ 64 h 67"/>
                <a:gd name="T14" fmla="*/ 36 w 52"/>
                <a:gd name="T15" fmla="*/ 66 h 67"/>
                <a:gd name="T16" fmla="*/ 26 w 52"/>
                <a:gd name="T17" fmla="*/ 67 h 67"/>
                <a:gd name="T18" fmla="*/ 26 w 52"/>
                <a:gd name="T19" fmla="*/ 67 h 67"/>
                <a:gd name="T20" fmla="*/ 16 w 52"/>
                <a:gd name="T21" fmla="*/ 66 h 67"/>
                <a:gd name="T22" fmla="*/ 7 w 52"/>
                <a:gd name="T23" fmla="*/ 64 h 67"/>
                <a:gd name="T24" fmla="*/ 4 w 52"/>
                <a:gd name="T25" fmla="*/ 62 h 67"/>
                <a:gd name="T26" fmla="*/ 1 w 52"/>
                <a:gd name="T27" fmla="*/ 61 h 67"/>
                <a:gd name="T28" fmla="*/ 0 w 52"/>
                <a:gd name="T29" fmla="*/ 57 h 67"/>
                <a:gd name="T30" fmla="*/ 0 w 52"/>
                <a:gd name="T31" fmla="*/ 55 h 67"/>
                <a:gd name="T32" fmla="*/ 0 w 52"/>
                <a:gd name="T33" fmla="*/ 12 h 67"/>
                <a:gd name="T34" fmla="*/ 0 w 52"/>
                <a:gd name="T35" fmla="*/ 12 h 67"/>
                <a:gd name="T36" fmla="*/ 6 w 52"/>
                <a:gd name="T37" fmla="*/ 13 h 67"/>
                <a:gd name="T38" fmla="*/ 12 w 52"/>
                <a:gd name="T39" fmla="*/ 13 h 67"/>
                <a:gd name="T40" fmla="*/ 20 w 52"/>
                <a:gd name="T41" fmla="*/ 13 h 67"/>
                <a:gd name="T42" fmla="*/ 27 w 52"/>
                <a:gd name="T43" fmla="*/ 12 h 67"/>
                <a:gd name="T44" fmla="*/ 34 w 52"/>
                <a:gd name="T45" fmla="*/ 10 h 67"/>
                <a:gd name="T46" fmla="*/ 40 w 52"/>
                <a:gd name="T47" fmla="*/ 8 h 67"/>
                <a:gd name="T48" fmla="*/ 46 w 52"/>
                <a:gd name="T49" fmla="*/ 5 h 67"/>
                <a:gd name="T50" fmla="*/ 52 w 52"/>
                <a:gd name="T51" fmla="*/ 0 h 67"/>
                <a:gd name="T52" fmla="*/ 52 w 52"/>
                <a:gd name="T5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67">
                  <a:moveTo>
                    <a:pt x="52" y="0"/>
                  </a:moveTo>
                  <a:lnTo>
                    <a:pt x="52" y="55"/>
                  </a:lnTo>
                  <a:lnTo>
                    <a:pt x="52" y="55"/>
                  </a:lnTo>
                  <a:lnTo>
                    <a:pt x="52" y="57"/>
                  </a:lnTo>
                  <a:lnTo>
                    <a:pt x="50" y="61"/>
                  </a:lnTo>
                  <a:lnTo>
                    <a:pt x="47" y="62"/>
                  </a:lnTo>
                  <a:lnTo>
                    <a:pt x="45" y="64"/>
                  </a:lnTo>
                  <a:lnTo>
                    <a:pt x="36" y="66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16" y="66"/>
                  </a:lnTo>
                  <a:lnTo>
                    <a:pt x="7" y="64"/>
                  </a:lnTo>
                  <a:lnTo>
                    <a:pt x="4" y="62"/>
                  </a:lnTo>
                  <a:lnTo>
                    <a:pt x="1" y="61"/>
                  </a:lnTo>
                  <a:lnTo>
                    <a:pt x="0" y="57"/>
                  </a:lnTo>
                  <a:lnTo>
                    <a:pt x="0" y="5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6" y="13"/>
                  </a:lnTo>
                  <a:lnTo>
                    <a:pt x="12" y="13"/>
                  </a:lnTo>
                  <a:lnTo>
                    <a:pt x="20" y="13"/>
                  </a:lnTo>
                  <a:lnTo>
                    <a:pt x="27" y="12"/>
                  </a:lnTo>
                  <a:lnTo>
                    <a:pt x="34" y="10"/>
                  </a:lnTo>
                  <a:lnTo>
                    <a:pt x="40" y="8"/>
                  </a:lnTo>
                  <a:lnTo>
                    <a:pt x="46" y="5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27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021"/>
            <p:cNvSpPr>
              <a:spLocks/>
            </p:cNvSpPr>
            <p:nvPr/>
          </p:nvSpPr>
          <p:spPr bwMode="auto">
            <a:xfrm flipH="1">
              <a:off x="9676126" y="1012341"/>
              <a:ext cx="49938" cy="37441"/>
            </a:xfrm>
            <a:custGeom>
              <a:avLst/>
              <a:gdLst>
                <a:gd name="T0" fmla="*/ 43 w 53"/>
                <a:gd name="T1" fmla="*/ 6 h 42"/>
                <a:gd name="T2" fmla="*/ 43 w 53"/>
                <a:gd name="T3" fmla="*/ 6 h 42"/>
                <a:gd name="T4" fmla="*/ 53 w 53"/>
                <a:gd name="T5" fmla="*/ 1 h 42"/>
                <a:gd name="T6" fmla="*/ 53 w 53"/>
                <a:gd name="T7" fmla="*/ 30 h 42"/>
                <a:gd name="T8" fmla="*/ 53 w 53"/>
                <a:gd name="T9" fmla="*/ 30 h 42"/>
                <a:gd name="T10" fmla="*/ 53 w 53"/>
                <a:gd name="T11" fmla="*/ 33 h 42"/>
                <a:gd name="T12" fmla="*/ 51 w 53"/>
                <a:gd name="T13" fmla="*/ 35 h 42"/>
                <a:gd name="T14" fmla="*/ 48 w 53"/>
                <a:gd name="T15" fmla="*/ 37 h 42"/>
                <a:gd name="T16" fmla="*/ 45 w 53"/>
                <a:gd name="T17" fmla="*/ 39 h 42"/>
                <a:gd name="T18" fmla="*/ 37 w 53"/>
                <a:gd name="T19" fmla="*/ 41 h 42"/>
                <a:gd name="T20" fmla="*/ 27 w 53"/>
                <a:gd name="T21" fmla="*/ 42 h 42"/>
                <a:gd name="T22" fmla="*/ 27 w 53"/>
                <a:gd name="T23" fmla="*/ 42 h 42"/>
                <a:gd name="T24" fmla="*/ 17 w 53"/>
                <a:gd name="T25" fmla="*/ 41 h 42"/>
                <a:gd name="T26" fmla="*/ 8 w 53"/>
                <a:gd name="T27" fmla="*/ 39 h 42"/>
                <a:gd name="T28" fmla="*/ 5 w 53"/>
                <a:gd name="T29" fmla="*/ 37 h 42"/>
                <a:gd name="T30" fmla="*/ 2 w 53"/>
                <a:gd name="T31" fmla="*/ 35 h 42"/>
                <a:gd name="T32" fmla="*/ 1 w 53"/>
                <a:gd name="T33" fmla="*/ 33 h 42"/>
                <a:gd name="T34" fmla="*/ 0 w 53"/>
                <a:gd name="T35" fmla="*/ 30 h 42"/>
                <a:gd name="T36" fmla="*/ 0 w 53"/>
                <a:gd name="T37" fmla="*/ 0 h 42"/>
                <a:gd name="T38" fmla="*/ 0 w 53"/>
                <a:gd name="T39" fmla="*/ 0 h 42"/>
                <a:gd name="T40" fmla="*/ 10 w 53"/>
                <a:gd name="T41" fmla="*/ 4 h 42"/>
                <a:gd name="T42" fmla="*/ 21 w 53"/>
                <a:gd name="T43" fmla="*/ 7 h 42"/>
                <a:gd name="T44" fmla="*/ 33 w 53"/>
                <a:gd name="T45" fmla="*/ 7 h 42"/>
                <a:gd name="T46" fmla="*/ 43 w 53"/>
                <a:gd name="T47" fmla="*/ 6 h 42"/>
                <a:gd name="T48" fmla="*/ 43 w 53"/>
                <a:gd name="T4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42">
                  <a:moveTo>
                    <a:pt x="43" y="6"/>
                  </a:moveTo>
                  <a:lnTo>
                    <a:pt x="43" y="6"/>
                  </a:lnTo>
                  <a:lnTo>
                    <a:pt x="53" y="1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3"/>
                  </a:lnTo>
                  <a:lnTo>
                    <a:pt x="51" y="35"/>
                  </a:lnTo>
                  <a:lnTo>
                    <a:pt x="48" y="37"/>
                  </a:lnTo>
                  <a:lnTo>
                    <a:pt x="45" y="39"/>
                  </a:lnTo>
                  <a:lnTo>
                    <a:pt x="37" y="41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17" y="41"/>
                  </a:lnTo>
                  <a:lnTo>
                    <a:pt x="8" y="39"/>
                  </a:lnTo>
                  <a:lnTo>
                    <a:pt x="5" y="37"/>
                  </a:lnTo>
                  <a:lnTo>
                    <a:pt x="2" y="35"/>
                  </a:lnTo>
                  <a:lnTo>
                    <a:pt x="1" y="33"/>
                  </a:lnTo>
                  <a:lnTo>
                    <a:pt x="0" y="3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"/>
                  </a:lnTo>
                  <a:lnTo>
                    <a:pt x="21" y="7"/>
                  </a:lnTo>
                  <a:lnTo>
                    <a:pt x="33" y="7"/>
                  </a:lnTo>
                  <a:lnTo>
                    <a:pt x="43" y="6"/>
                  </a:lnTo>
                  <a:lnTo>
                    <a:pt x="43" y="6"/>
                  </a:lnTo>
                  <a:close/>
                </a:path>
              </a:pathLst>
            </a:custGeom>
            <a:solidFill>
              <a:srgbClr val="C27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022"/>
            <p:cNvSpPr>
              <a:spLocks/>
            </p:cNvSpPr>
            <p:nvPr/>
          </p:nvSpPr>
          <p:spPr bwMode="auto">
            <a:xfrm flipH="1">
              <a:off x="8708585" y="407046"/>
              <a:ext cx="1054932" cy="418091"/>
            </a:xfrm>
            <a:custGeom>
              <a:avLst/>
              <a:gdLst>
                <a:gd name="T0" fmla="*/ 321 w 1020"/>
                <a:gd name="T1" fmla="*/ 0 h 467"/>
                <a:gd name="T2" fmla="*/ 0 w 1020"/>
                <a:gd name="T3" fmla="*/ 146 h 467"/>
                <a:gd name="T4" fmla="*/ 699 w 1020"/>
                <a:gd name="T5" fmla="*/ 467 h 467"/>
                <a:gd name="T6" fmla="*/ 1020 w 1020"/>
                <a:gd name="T7" fmla="*/ 320 h 467"/>
                <a:gd name="T8" fmla="*/ 321 w 1020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0" h="467">
                  <a:moveTo>
                    <a:pt x="321" y="0"/>
                  </a:moveTo>
                  <a:lnTo>
                    <a:pt x="0" y="146"/>
                  </a:lnTo>
                  <a:lnTo>
                    <a:pt x="699" y="467"/>
                  </a:lnTo>
                  <a:lnTo>
                    <a:pt x="1020" y="320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F37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023"/>
            <p:cNvSpPr>
              <a:spLocks/>
            </p:cNvSpPr>
            <p:nvPr/>
          </p:nvSpPr>
          <p:spPr bwMode="auto">
            <a:xfrm flipH="1">
              <a:off x="9039422" y="538089"/>
              <a:ext cx="724096" cy="748819"/>
            </a:xfrm>
            <a:custGeom>
              <a:avLst/>
              <a:gdLst>
                <a:gd name="T0" fmla="*/ 699 w 699"/>
                <a:gd name="T1" fmla="*/ 839 h 839"/>
                <a:gd name="T2" fmla="*/ 0 w 699"/>
                <a:gd name="T3" fmla="*/ 519 h 839"/>
                <a:gd name="T4" fmla="*/ 0 w 699"/>
                <a:gd name="T5" fmla="*/ 0 h 839"/>
                <a:gd name="T6" fmla="*/ 699 w 699"/>
                <a:gd name="T7" fmla="*/ 321 h 839"/>
                <a:gd name="T8" fmla="*/ 699 w 699"/>
                <a:gd name="T9" fmla="*/ 839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839">
                  <a:moveTo>
                    <a:pt x="699" y="839"/>
                  </a:moveTo>
                  <a:lnTo>
                    <a:pt x="0" y="519"/>
                  </a:lnTo>
                  <a:lnTo>
                    <a:pt x="0" y="0"/>
                  </a:lnTo>
                  <a:lnTo>
                    <a:pt x="699" y="321"/>
                  </a:lnTo>
                  <a:lnTo>
                    <a:pt x="699" y="839"/>
                  </a:lnTo>
                  <a:close/>
                </a:path>
              </a:pathLst>
            </a:custGeom>
            <a:solidFill>
              <a:srgbClr val="D95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024"/>
            <p:cNvSpPr>
              <a:spLocks/>
            </p:cNvSpPr>
            <p:nvPr/>
          </p:nvSpPr>
          <p:spPr bwMode="auto">
            <a:xfrm flipH="1">
              <a:off x="8708585" y="694093"/>
              <a:ext cx="330837" cy="592815"/>
            </a:xfrm>
            <a:custGeom>
              <a:avLst/>
              <a:gdLst>
                <a:gd name="T0" fmla="*/ 0 w 321"/>
                <a:gd name="T1" fmla="*/ 665 h 665"/>
                <a:gd name="T2" fmla="*/ 321 w 321"/>
                <a:gd name="T3" fmla="*/ 519 h 665"/>
                <a:gd name="T4" fmla="*/ 321 w 321"/>
                <a:gd name="T5" fmla="*/ 0 h 665"/>
                <a:gd name="T6" fmla="*/ 0 w 321"/>
                <a:gd name="T7" fmla="*/ 147 h 665"/>
                <a:gd name="T8" fmla="*/ 0 w 321"/>
                <a:gd name="T9" fmla="*/ 665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665">
                  <a:moveTo>
                    <a:pt x="0" y="665"/>
                  </a:moveTo>
                  <a:lnTo>
                    <a:pt x="321" y="519"/>
                  </a:lnTo>
                  <a:lnTo>
                    <a:pt x="321" y="0"/>
                  </a:lnTo>
                  <a:lnTo>
                    <a:pt x="0" y="147"/>
                  </a:lnTo>
                  <a:lnTo>
                    <a:pt x="0" y="665"/>
                  </a:lnTo>
                  <a:close/>
                </a:path>
              </a:pathLst>
            </a:custGeom>
            <a:solidFill>
              <a:srgbClr val="E46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025"/>
            <p:cNvSpPr>
              <a:spLocks/>
            </p:cNvSpPr>
            <p:nvPr/>
          </p:nvSpPr>
          <p:spPr bwMode="auto">
            <a:xfrm flipH="1">
              <a:off x="9070633" y="588010"/>
              <a:ext cx="661674" cy="361929"/>
            </a:xfrm>
            <a:custGeom>
              <a:avLst/>
              <a:gdLst>
                <a:gd name="T0" fmla="*/ 635 w 635"/>
                <a:gd name="T1" fmla="*/ 409 h 409"/>
                <a:gd name="T2" fmla="*/ 0 w 635"/>
                <a:gd name="T3" fmla="*/ 118 h 409"/>
                <a:gd name="T4" fmla="*/ 0 w 635"/>
                <a:gd name="T5" fmla="*/ 0 h 409"/>
                <a:gd name="T6" fmla="*/ 635 w 635"/>
                <a:gd name="T7" fmla="*/ 292 h 409"/>
                <a:gd name="T8" fmla="*/ 635 w 635"/>
                <a:gd name="T9" fmla="*/ 40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5" h="409">
                  <a:moveTo>
                    <a:pt x="635" y="409"/>
                  </a:moveTo>
                  <a:lnTo>
                    <a:pt x="0" y="118"/>
                  </a:lnTo>
                  <a:lnTo>
                    <a:pt x="0" y="0"/>
                  </a:lnTo>
                  <a:lnTo>
                    <a:pt x="635" y="292"/>
                  </a:lnTo>
                  <a:lnTo>
                    <a:pt x="635" y="409"/>
                  </a:lnTo>
                  <a:close/>
                </a:path>
              </a:pathLst>
            </a:custGeom>
            <a:solidFill>
              <a:srgbClr val="F37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026"/>
            <p:cNvSpPr>
              <a:spLocks noEditPoints="1"/>
            </p:cNvSpPr>
            <p:nvPr/>
          </p:nvSpPr>
          <p:spPr bwMode="auto">
            <a:xfrm flipH="1">
              <a:off x="9070633" y="731534"/>
              <a:ext cx="661674" cy="511693"/>
            </a:xfrm>
            <a:custGeom>
              <a:avLst/>
              <a:gdLst>
                <a:gd name="T0" fmla="*/ 4 w 635"/>
                <a:gd name="T1" fmla="*/ 8 h 571"/>
                <a:gd name="T2" fmla="*/ 4 w 635"/>
                <a:gd name="T3" fmla="*/ 276 h 571"/>
                <a:gd name="T4" fmla="*/ 629 w 635"/>
                <a:gd name="T5" fmla="*/ 563 h 571"/>
                <a:gd name="T6" fmla="*/ 629 w 635"/>
                <a:gd name="T7" fmla="*/ 295 h 571"/>
                <a:gd name="T8" fmla="*/ 4 w 635"/>
                <a:gd name="T9" fmla="*/ 8 h 571"/>
                <a:gd name="T10" fmla="*/ 0 w 635"/>
                <a:gd name="T11" fmla="*/ 0 h 571"/>
                <a:gd name="T12" fmla="*/ 635 w 635"/>
                <a:gd name="T13" fmla="*/ 290 h 571"/>
                <a:gd name="T14" fmla="*/ 635 w 635"/>
                <a:gd name="T15" fmla="*/ 571 h 571"/>
                <a:gd name="T16" fmla="*/ 0 w 635"/>
                <a:gd name="T17" fmla="*/ 281 h 571"/>
                <a:gd name="T18" fmla="*/ 0 w 635"/>
                <a:gd name="T19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5" h="571">
                  <a:moveTo>
                    <a:pt x="4" y="8"/>
                  </a:moveTo>
                  <a:lnTo>
                    <a:pt x="4" y="276"/>
                  </a:lnTo>
                  <a:lnTo>
                    <a:pt x="629" y="563"/>
                  </a:lnTo>
                  <a:lnTo>
                    <a:pt x="629" y="295"/>
                  </a:lnTo>
                  <a:lnTo>
                    <a:pt x="4" y="8"/>
                  </a:lnTo>
                  <a:close/>
                  <a:moveTo>
                    <a:pt x="0" y="0"/>
                  </a:moveTo>
                  <a:lnTo>
                    <a:pt x="635" y="290"/>
                  </a:lnTo>
                  <a:lnTo>
                    <a:pt x="635" y="571"/>
                  </a:lnTo>
                  <a:lnTo>
                    <a:pt x="0" y="2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7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027"/>
            <p:cNvSpPr>
              <a:spLocks/>
            </p:cNvSpPr>
            <p:nvPr/>
          </p:nvSpPr>
          <p:spPr bwMode="auto">
            <a:xfrm flipH="1">
              <a:off x="9076875" y="737774"/>
              <a:ext cx="649189" cy="499213"/>
            </a:xfrm>
            <a:custGeom>
              <a:avLst/>
              <a:gdLst>
                <a:gd name="T0" fmla="*/ 0 w 625"/>
                <a:gd name="T1" fmla="*/ 0 h 555"/>
                <a:gd name="T2" fmla="*/ 0 w 625"/>
                <a:gd name="T3" fmla="*/ 268 h 555"/>
                <a:gd name="T4" fmla="*/ 625 w 625"/>
                <a:gd name="T5" fmla="*/ 555 h 555"/>
                <a:gd name="T6" fmla="*/ 625 w 625"/>
                <a:gd name="T7" fmla="*/ 287 h 555"/>
                <a:gd name="T8" fmla="*/ 0 w 625"/>
                <a:gd name="T9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5" h="555">
                  <a:moveTo>
                    <a:pt x="0" y="0"/>
                  </a:moveTo>
                  <a:lnTo>
                    <a:pt x="0" y="268"/>
                  </a:lnTo>
                  <a:lnTo>
                    <a:pt x="625" y="555"/>
                  </a:lnTo>
                  <a:lnTo>
                    <a:pt x="625" y="2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028"/>
            <p:cNvSpPr>
              <a:spLocks/>
            </p:cNvSpPr>
            <p:nvPr/>
          </p:nvSpPr>
          <p:spPr bwMode="auto">
            <a:xfrm flipH="1">
              <a:off x="9070633" y="731534"/>
              <a:ext cx="661674" cy="511693"/>
            </a:xfrm>
            <a:custGeom>
              <a:avLst/>
              <a:gdLst>
                <a:gd name="T0" fmla="*/ 0 w 635"/>
                <a:gd name="T1" fmla="*/ 0 h 571"/>
                <a:gd name="T2" fmla="*/ 635 w 635"/>
                <a:gd name="T3" fmla="*/ 290 h 571"/>
                <a:gd name="T4" fmla="*/ 635 w 635"/>
                <a:gd name="T5" fmla="*/ 571 h 571"/>
                <a:gd name="T6" fmla="*/ 0 w 635"/>
                <a:gd name="T7" fmla="*/ 281 h 571"/>
                <a:gd name="T8" fmla="*/ 0 w 635"/>
                <a:gd name="T9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5" h="571">
                  <a:moveTo>
                    <a:pt x="0" y="0"/>
                  </a:moveTo>
                  <a:lnTo>
                    <a:pt x="635" y="290"/>
                  </a:lnTo>
                  <a:lnTo>
                    <a:pt x="635" y="571"/>
                  </a:lnTo>
                  <a:lnTo>
                    <a:pt x="0" y="28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029"/>
            <p:cNvSpPr>
              <a:spLocks/>
            </p:cNvSpPr>
            <p:nvPr/>
          </p:nvSpPr>
          <p:spPr bwMode="auto">
            <a:xfrm flipH="1">
              <a:off x="9601220" y="588010"/>
              <a:ext cx="131086" cy="106083"/>
            </a:xfrm>
            <a:custGeom>
              <a:avLst/>
              <a:gdLst>
                <a:gd name="T0" fmla="*/ 0 w 129"/>
                <a:gd name="T1" fmla="*/ 118 h 118"/>
                <a:gd name="T2" fmla="*/ 129 w 129"/>
                <a:gd name="T3" fmla="*/ 59 h 118"/>
                <a:gd name="T4" fmla="*/ 0 w 129"/>
                <a:gd name="T5" fmla="*/ 0 h 118"/>
                <a:gd name="T6" fmla="*/ 0 w 129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18">
                  <a:moveTo>
                    <a:pt x="0" y="118"/>
                  </a:moveTo>
                  <a:lnTo>
                    <a:pt x="129" y="59"/>
                  </a:lnTo>
                  <a:lnTo>
                    <a:pt x="0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C27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030"/>
            <p:cNvSpPr>
              <a:spLocks/>
            </p:cNvSpPr>
            <p:nvPr/>
          </p:nvSpPr>
          <p:spPr bwMode="auto">
            <a:xfrm flipH="1">
              <a:off x="8870882" y="650412"/>
              <a:ext cx="268415" cy="106083"/>
            </a:xfrm>
            <a:custGeom>
              <a:avLst/>
              <a:gdLst>
                <a:gd name="T0" fmla="*/ 150 w 262"/>
                <a:gd name="T1" fmla="*/ 0 h 119"/>
                <a:gd name="T2" fmla="*/ 262 w 262"/>
                <a:gd name="T3" fmla="*/ 52 h 119"/>
                <a:gd name="T4" fmla="*/ 113 w 262"/>
                <a:gd name="T5" fmla="*/ 119 h 119"/>
                <a:gd name="T6" fmla="*/ 0 w 262"/>
                <a:gd name="T7" fmla="*/ 67 h 119"/>
                <a:gd name="T8" fmla="*/ 150 w 262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19">
                  <a:moveTo>
                    <a:pt x="150" y="0"/>
                  </a:moveTo>
                  <a:lnTo>
                    <a:pt x="262" y="52"/>
                  </a:lnTo>
                  <a:lnTo>
                    <a:pt x="113" y="119"/>
                  </a:lnTo>
                  <a:lnTo>
                    <a:pt x="0" y="67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B9D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031"/>
            <p:cNvSpPr>
              <a:spLocks/>
            </p:cNvSpPr>
            <p:nvPr/>
          </p:nvSpPr>
          <p:spPr bwMode="auto">
            <a:xfrm flipH="1">
              <a:off x="8889609" y="650412"/>
              <a:ext cx="268415" cy="106083"/>
            </a:xfrm>
            <a:custGeom>
              <a:avLst/>
              <a:gdLst>
                <a:gd name="T0" fmla="*/ 150 w 263"/>
                <a:gd name="T1" fmla="*/ 0 h 119"/>
                <a:gd name="T2" fmla="*/ 263 w 263"/>
                <a:gd name="T3" fmla="*/ 52 h 119"/>
                <a:gd name="T4" fmla="*/ 114 w 263"/>
                <a:gd name="T5" fmla="*/ 119 h 119"/>
                <a:gd name="T6" fmla="*/ 0 w 263"/>
                <a:gd name="T7" fmla="*/ 67 h 119"/>
                <a:gd name="T8" fmla="*/ 150 w 263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19">
                  <a:moveTo>
                    <a:pt x="150" y="0"/>
                  </a:moveTo>
                  <a:lnTo>
                    <a:pt x="263" y="52"/>
                  </a:lnTo>
                  <a:lnTo>
                    <a:pt x="114" y="119"/>
                  </a:lnTo>
                  <a:lnTo>
                    <a:pt x="0" y="67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032"/>
            <p:cNvSpPr>
              <a:spLocks/>
            </p:cNvSpPr>
            <p:nvPr/>
          </p:nvSpPr>
          <p:spPr bwMode="auto">
            <a:xfrm flipH="1">
              <a:off x="9239172" y="513128"/>
              <a:ext cx="268415" cy="106083"/>
            </a:xfrm>
            <a:custGeom>
              <a:avLst/>
              <a:gdLst>
                <a:gd name="T0" fmla="*/ 148 w 261"/>
                <a:gd name="T1" fmla="*/ 0 h 119"/>
                <a:gd name="T2" fmla="*/ 261 w 261"/>
                <a:gd name="T3" fmla="*/ 52 h 119"/>
                <a:gd name="T4" fmla="*/ 112 w 261"/>
                <a:gd name="T5" fmla="*/ 119 h 119"/>
                <a:gd name="T6" fmla="*/ 0 w 261"/>
                <a:gd name="T7" fmla="*/ 67 h 119"/>
                <a:gd name="T8" fmla="*/ 148 w 26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19">
                  <a:moveTo>
                    <a:pt x="148" y="0"/>
                  </a:moveTo>
                  <a:lnTo>
                    <a:pt x="261" y="52"/>
                  </a:lnTo>
                  <a:lnTo>
                    <a:pt x="112" y="119"/>
                  </a:lnTo>
                  <a:lnTo>
                    <a:pt x="0" y="67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FC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033"/>
            <p:cNvSpPr>
              <a:spLocks/>
            </p:cNvSpPr>
            <p:nvPr/>
          </p:nvSpPr>
          <p:spPr bwMode="auto">
            <a:xfrm flipH="1">
              <a:off x="9239172" y="563050"/>
              <a:ext cx="149813" cy="68642"/>
            </a:xfrm>
            <a:custGeom>
              <a:avLst/>
              <a:gdLst>
                <a:gd name="T0" fmla="*/ 0 w 149"/>
                <a:gd name="T1" fmla="*/ 82 h 82"/>
                <a:gd name="T2" fmla="*/ 149 w 149"/>
                <a:gd name="T3" fmla="*/ 15 h 82"/>
                <a:gd name="T4" fmla="*/ 149 w 149"/>
                <a:gd name="T5" fmla="*/ 0 h 82"/>
                <a:gd name="T6" fmla="*/ 0 w 149"/>
                <a:gd name="T7" fmla="*/ 67 h 82"/>
                <a:gd name="T8" fmla="*/ 0 w 14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82">
                  <a:moveTo>
                    <a:pt x="0" y="82"/>
                  </a:moveTo>
                  <a:lnTo>
                    <a:pt x="149" y="15"/>
                  </a:lnTo>
                  <a:lnTo>
                    <a:pt x="149" y="0"/>
                  </a:lnTo>
                  <a:lnTo>
                    <a:pt x="0" y="6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CB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034"/>
            <p:cNvSpPr>
              <a:spLocks/>
            </p:cNvSpPr>
            <p:nvPr/>
          </p:nvSpPr>
          <p:spPr bwMode="auto">
            <a:xfrm flipH="1">
              <a:off x="9388985" y="575530"/>
              <a:ext cx="118602" cy="56161"/>
            </a:xfrm>
            <a:custGeom>
              <a:avLst/>
              <a:gdLst>
                <a:gd name="T0" fmla="*/ 112 w 112"/>
                <a:gd name="T1" fmla="*/ 67 h 67"/>
                <a:gd name="T2" fmla="*/ 0 w 112"/>
                <a:gd name="T3" fmla="*/ 16 h 67"/>
                <a:gd name="T4" fmla="*/ 0 w 112"/>
                <a:gd name="T5" fmla="*/ 0 h 67"/>
                <a:gd name="T6" fmla="*/ 112 w 112"/>
                <a:gd name="T7" fmla="*/ 52 h 67"/>
                <a:gd name="T8" fmla="*/ 112 w 112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67">
                  <a:moveTo>
                    <a:pt x="112" y="67"/>
                  </a:moveTo>
                  <a:lnTo>
                    <a:pt x="0" y="16"/>
                  </a:lnTo>
                  <a:lnTo>
                    <a:pt x="0" y="0"/>
                  </a:lnTo>
                  <a:lnTo>
                    <a:pt x="112" y="52"/>
                  </a:lnTo>
                  <a:lnTo>
                    <a:pt x="112" y="67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035"/>
            <p:cNvSpPr>
              <a:spLocks/>
            </p:cNvSpPr>
            <p:nvPr/>
          </p:nvSpPr>
          <p:spPr bwMode="auto">
            <a:xfrm flipH="1">
              <a:off x="9239172" y="494408"/>
              <a:ext cx="268415" cy="106083"/>
            </a:xfrm>
            <a:custGeom>
              <a:avLst/>
              <a:gdLst>
                <a:gd name="T0" fmla="*/ 148 w 261"/>
                <a:gd name="T1" fmla="*/ 0 h 119"/>
                <a:gd name="T2" fmla="*/ 261 w 261"/>
                <a:gd name="T3" fmla="*/ 52 h 119"/>
                <a:gd name="T4" fmla="*/ 112 w 261"/>
                <a:gd name="T5" fmla="*/ 119 h 119"/>
                <a:gd name="T6" fmla="*/ 0 w 261"/>
                <a:gd name="T7" fmla="*/ 67 h 119"/>
                <a:gd name="T8" fmla="*/ 148 w 26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19">
                  <a:moveTo>
                    <a:pt x="148" y="0"/>
                  </a:moveTo>
                  <a:lnTo>
                    <a:pt x="261" y="52"/>
                  </a:lnTo>
                  <a:lnTo>
                    <a:pt x="112" y="119"/>
                  </a:lnTo>
                  <a:lnTo>
                    <a:pt x="0" y="67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43B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036"/>
            <p:cNvSpPr>
              <a:spLocks/>
            </p:cNvSpPr>
            <p:nvPr/>
          </p:nvSpPr>
          <p:spPr bwMode="auto">
            <a:xfrm flipH="1">
              <a:off x="9239172" y="544329"/>
              <a:ext cx="149813" cy="68642"/>
            </a:xfrm>
            <a:custGeom>
              <a:avLst/>
              <a:gdLst>
                <a:gd name="T0" fmla="*/ 0 w 149"/>
                <a:gd name="T1" fmla="*/ 82 h 82"/>
                <a:gd name="T2" fmla="*/ 149 w 149"/>
                <a:gd name="T3" fmla="*/ 15 h 82"/>
                <a:gd name="T4" fmla="*/ 149 w 149"/>
                <a:gd name="T5" fmla="*/ 0 h 82"/>
                <a:gd name="T6" fmla="*/ 0 w 149"/>
                <a:gd name="T7" fmla="*/ 67 h 82"/>
                <a:gd name="T8" fmla="*/ 0 w 14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82">
                  <a:moveTo>
                    <a:pt x="0" y="82"/>
                  </a:moveTo>
                  <a:lnTo>
                    <a:pt x="149" y="15"/>
                  </a:lnTo>
                  <a:lnTo>
                    <a:pt x="149" y="0"/>
                  </a:lnTo>
                  <a:lnTo>
                    <a:pt x="0" y="6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359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037"/>
            <p:cNvSpPr>
              <a:spLocks/>
            </p:cNvSpPr>
            <p:nvPr/>
          </p:nvSpPr>
          <p:spPr bwMode="auto">
            <a:xfrm flipH="1">
              <a:off x="9388985" y="556809"/>
              <a:ext cx="118602" cy="56161"/>
            </a:xfrm>
            <a:custGeom>
              <a:avLst/>
              <a:gdLst>
                <a:gd name="T0" fmla="*/ 112 w 112"/>
                <a:gd name="T1" fmla="*/ 67 h 67"/>
                <a:gd name="T2" fmla="*/ 0 w 112"/>
                <a:gd name="T3" fmla="*/ 16 h 67"/>
                <a:gd name="T4" fmla="*/ 0 w 112"/>
                <a:gd name="T5" fmla="*/ 0 h 67"/>
                <a:gd name="T6" fmla="*/ 112 w 112"/>
                <a:gd name="T7" fmla="*/ 52 h 67"/>
                <a:gd name="T8" fmla="*/ 112 w 112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67">
                  <a:moveTo>
                    <a:pt x="112" y="67"/>
                  </a:moveTo>
                  <a:lnTo>
                    <a:pt x="0" y="16"/>
                  </a:lnTo>
                  <a:lnTo>
                    <a:pt x="0" y="0"/>
                  </a:lnTo>
                  <a:lnTo>
                    <a:pt x="112" y="52"/>
                  </a:lnTo>
                  <a:lnTo>
                    <a:pt x="112" y="67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038"/>
            <p:cNvSpPr>
              <a:spLocks/>
            </p:cNvSpPr>
            <p:nvPr/>
          </p:nvSpPr>
          <p:spPr bwMode="auto">
            <a:xfrm flipH="1">
              <a:off x="9239172" y="475687"/>
              <a:ext cx="268415" cy="106083"/>
            </a:xfrm>
            <a:custGeom>
              <a:avLst/>
              <a:gdLst>
                <a:gd name="T0" fmla="*/ 148 w 261"/>
                <a:gd name="T1" fmla="*/ 0 h 119"/>
                <a:gd name="T2" fmla="*/ 261 w 261"/>
                <a:gd name="T3" fmla="*/ 52 h 119"/>
                <a:gd name="T4" fmla="*/ 112 w 261"/>
                <a:gd name="T5" fmla="*/ 119 h 119"/>
                <a:gd name="T6" fmla="*/ 0 w 261"/>
                <a:gd name="T7" fmla="*/ 67 h 119"/>
                <a:gd name="T8" fmla="*/ 148 w 26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19">
                  <a:moveTo>
                    <a:pt x="148" y="0"/>
                  </a:moveTo>
                  <a:lnTo>
                    <a:pt x="261" y="52"/>
                  </a:lnTo>
                  <a:lnTo>
                    <a:pt x="112" y="119"/>
                  </a:lnTo>
                  <a:lnTo>
                    <a:pt x="0" y="67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039"/>
            <p:cNvSpPr>
              <a:spLocks/>
            </p:cNvSpPr>
            <p:nvPr/>
          </p:nvSpPr>
          <p:spPr bwMode="auto">
            <a:xfrm flipH="1">
              <a:off x="9239172" y="525609"/>
              <a:ext cx="149813" cy="74882"/>
            </a:xfrm>
            <a:custGeom>
              <a:avLst/>
              <a:gdLst>
                <a:gd name="T0" fmla="*/ 0 w 149"/>
                <a:gd name="T1" fmla="*/ 82 h 82"/>
                <a:gd name="T2" fmla="*/ 149 w 149"/>
                <a:gd name="T3" fmla="*/ 15 h 82"/>
                <a:gd name="T4" fmla="*/ 149 w 149"/>
                <a:gd name="T5" fmla="*/ 0 h 82"/>
                <a:gd name="T6" fmla="*/ 0 w 149"/>
                <a:gd name="T7" fmla="*/ 67 h 82"/>
                <a:gd name="T8" fmla="*/ 0 w 14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82">
                  <a:moveTo>
                    <a:pt x="0" y="82"/>
                  </a:moveTo>
                  <a:lnTo>
                    <a:pt x="149" y="15"/>
                  </a:lnTo>
                  <a:lnTo>
                    <a:pt x="149" y="0"/>
                  </a:lnTo>
                  <a:lnTo>
                    <a:pt x="0" y="6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003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040"/>
            <p:cNvSpPr>
              <a:spLocks/>
            </p:cNvSpPr>
            <p:nvPr/>
          </p:nvSpPr>
          <p:spPr bwMode="auto">
            <a:xfrm flipH="1">
              <a:off x="9388985" y="538089"/>
              <a:ext cx="118602" cy="62402"/>
            </a:xfrm>
            <a:custGeom>
              <a:avLst/>
              <a:gdLst>
                <a:gd name="T0" fmla="*/ 112 w 112"/>
                <a:gd name="T1" fmla="*/ 67 h 67"/>
                <a:gd name="T2" fmla="*/ 0 w 112"/>
                <a:gd name="T3" fmla="*/ 15 h 67"/>
                <a:gd name="T4" fmla="*/ 0 w 112"/>
                <a:gd name="T5" fmla="*/ 0 h 67"/>
                <a:gd name="T6" fmla="*/ 112 w 112"/>
                <a:gd name="T7" fmla="*/ 52 h 67"/>
                <a:gd name="T8" fmla="*/ 112 w 112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67">
                  <a:moveTo>
                    <a:pt x="112" y="67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12" y="52"/>
                  </a:lnTo>
                  <a:lnTo>
                    <a:pt x="112" y="67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041"/>
            <p:cNvSpPr>
              <a:spLocks/>
            </p:cNvSpPr>
            <p:nvPr/>
          </p:nvSpPr>
          <p:spPr bwMode="auto">
            <a:xfrm flipH="1">
              <a:off x="9064390" y="588010"/>
              <a:ext cx="268415" cy="106083"/>
            </a:xfrm>
            <a:custGeom>
              <a:avLst/>
              <a:gdLst>
                <a:gd name="T0" fmla="*/ 149 w 261"/>
                <a:gd name="T1" fmla="*/ 0 h 119"/>
                <a:gd name="T2" fmla="*/ 261 w 261"/>
                <a:gd name="T3" fmla="*/ 52 h 119"/>
                <a:gd name="T4" fmla="*/ 112 w 261"/>
                <a:gd name="T5" fmla="*/ 119 h 119"/>
                <a:gd name="T6" fmla="*/ 0 w 261"/>
                <a:gd name="T7" fmla="*/ 67 h 119"/>
                <a:gd name="T8" fmla="*/ 149 w 26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19">
                  <a:moveTo>
                    <a:pt x="149" y="0"/>
                  </a:moveTo>
                  <a:lnTo>
                    <a:pt x="261" y="52"/>
                  </a:lnTo>
                  <a:lnTo>
                    <a:pt x="112" y="119"/>
                  </a:lnTo>
                  <a:lnTo>
                    <a:pt x="0" y="67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43B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042"/>
            <p:cNvSpPr>
              <a:spLocks/>
            </p:cNvSpPr>
            <p:nvPr/>
          </p:nvSpPr>
          <p:spPr bwMode="auto">
            <a:xfrm flipH="1">
              <a:off x="9064390" y="631691"/>
              <a:ext cx="156055" cy="74882"/>
            </a:xfrm>
            <a:custGeom>
              <a:avLst/>
              <a:gdLst>
                <a:gd name="T0" fmla="*/ 0 w 149"/>
                <a:gd name="T1" fmla="*/ 82 h 82"/>
                <a:gd name="T2" fmla="*/ 149 w 149"/>
                <a:gd name="T3" fmla="*/ 15 h 82"/>
                <a:gd name="T4" fmla="*/ 149 w 149"/>
                <a:gd name="T5" fmla="*/ 0 h 82"/>
                <a:gd name="T6" fmla="*/ 0 w 149"/>
                <a:gd name="T7" fmla="*/ 67 h 82"/>
                <a:gd name="T8" fmla="*/ 0 w 14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82">
                  <a:moveTo>
                    <a:pt x="0" y="82"/>
                  </a:moveTo>
                  <a:lnTo>
                    <a:pt x="149" y="15"/>
                  </a:lnTo>
                  <a:lnTo>
                    <a:pt x="149" y="0"/>
                  </a:lnTo>
                  <a:lnTo>
                    <a:pt x="0" y="6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359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043"/>
            <p:cNvSpPr>
              <a:spLocks/>
            </p:cNvSpPr>
            <p:nvPr/>
          </p:nvSpPr>
          <p:spPr bwMode="auto">
            <a:xfrm flipH="1">
              <a:off x="9220445" y="644172"/>
              <a:ext cx="112360" cy="62402"/>
            </a:xfrm>
            <a:custGeom>
              <a:avLst/>
              <a:gdLst>
                <a:gd name="T0" fmla="*/ 112 w 112"/>
                <a:gd name="T1" fmla="*/ 67 h 67"/>
                <a:gd name="T2" fmla="*/ 0 w 112"/>
                <a:gd name="T3" fmla="*/ 15 h 67"/>
                <a:gd name="T4" fmla="*/ 0 w 112"/>
                <a:gd name="T5" fmla="*/ 0 h 67"/>
                <a:gd name="T6" fmla="*/ 112 w 112"/>
                <a:gd name="T7" fmla="*/ 52 h 67"/>
                <a:gd name="T8" fmla="*/ 112 w 112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67">
                  <a:moveTo>
                    <a:pt x="112" y="67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12" y="52"/>
                  </a:lnTo>
                  <a:lnTo>
                    <a:pt x="112" y="67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044"/>
            <p:cNvSpPr>
              <a:spLocks/>
            </p:cNvSpPr>
            <p:nvPr/>
          </p:nvSpPr>
          <p:spPr bwMode="auto">
            <a:xfrm flipH="1">
              <a:off x="9064390" y="569290"/>
              <a:ext cx="268415" cy="106083"/>
            </a:xfrm>
            <a:custGeom>
              <a:avLst/>
              <a:gdLst>
                <a:gd name="T0" fmla="*/ 149 w 261"/>
                <a:gd name="T1" fmla="*/ 0 h 118"/>
                <a:gd name="T2" fmla="*/ 261 w 261"/>
                <a:gd name="T3" fmla="*/ 51 h 118"/>
                <a:gd name="T4" fmla="*/ 112 w 261"/>
                <a:gd name="T5" fmla="*/ 118 h 118"/>
                <a:gd name="T6" fmla="*/ 0 w 261"/>
                <a:gd name="T7" fmla="*/ 66 h 118"/>
                <a:gd name="T8" fmla="*/ 149 w 26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18">
                  <a:moveTo>
                    <a:pt x="149" y="0"/>
                  </a:moveTo>
                  <a:lnTo>
                    <a:pt x="261" y="51"/>
                  </a:lnTo>
                  <a:lnTo>
                    <a:pt x="112" y="118"/>
                  </a:lnTo>
                  <a:lnTo>
                    <a:pt x="0" y="66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045"/>
            <p:cNvSpPr>
              <a:spLocks/>
            </p:cNvSpPr>
            <p:nvPr/>
          </p:nvSpPr>
          <p:spPr bwMode="auto">
            <a:xfrm flipH="1">
              <a:off x="9064390" y="612971"/>
              <a:ext cx="156055" cy="74882"/>
            </a:xfrm>
            <a:custGeom>
              <a:avLst/>
              <a:gdLst>
                <a:gd name="T0" fmla="*/ 0 w 149"/>
                <a:gd name="T1" fmla="*/ 82 h 82"/>
                <a:gd name="T2" fmla="*/ 149 w 149"/>
                <a:gd name="T3" fmla="*/ 15 h 82"/>
                <a:gd name="T4" fmla="*/ 149 w 149"/>
                <a:gd name="T5" fmla="*/ 0 h 82"/>
                <a:gd name="T6" fmla="*/ 0 w 149"/>
                <a:gd name="T7" fmla="*/ 67 h 82"/>
                <a:gd name="T8" fmla="*/ 0 w 14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82">
                  <a:moveTo>
                    <a:pt x="0" y="82"/>
                  </a:moveTo>
                  <a:lnTo>
                    <a:pt x="149" y="15"/>
                  </a:lnTo>
                  <a:lnTo>
                    <a:pt x="149" y="0"/>
                  </a:lnTo>
                  <a:lnTo>
                    <a:pt x="0" y="6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003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046"/>
            <p:cNvSpPr>
              <a:spLocks/>
            </p:cNvSpPr>
            <p:nvPr/>
          </p:nvSpPr>
          <p:spPr bwMode="auto">
            <a:xfrm flipH="1">
              <a:off x="9220445" y="631691"/>
              <a:ext cx="112360" cy="56161"/>
            </a:xfrm>
            <a:custGeom>
              <a:avLst/>
              <a:gdLst>
                <a:gd name="T0" fmla="*/ 112 w 112"/>
                <a:gd name="T1" fmla="*/ 67 h 67"/>
                <a:gd name="T2" fmla="*/ 0 w 112"/>
                <a:gd name="T3" fmla="*/ 16 h 67"/>
                <a:gd name="T4" fmla="*/ 0 w 112"/>
                <a:gd name="T5" fmla="*/ 0 h 67"/>
                <a:gd name="T6" fmla="*/ 112 w 112"/>
                <a:gd name="T7" fmla="*/ 52 h 67"/>
                <a:gd name="T8" fmla="*/ 112 w 112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67">
                  <a:moveTo>
                    <a:pt x="112" y="67"/>
                  </a:moveTo>
                  <a:lnTo>
                    <a:pt x="0" y="16"/>
                  </a:lnTo>
                  <a:lnTo>
                    <a:pt x="0" y="0"/>
                  </a:lnTo>
                  <a:lnTo>
                    <a:pt x="112" y="52"/>
                  </a:lnTo>
                  <a:lnTo>
                    <a:pt x="112" y="67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047"/>
            <p:cNvSpPr>
              <a:spLocks/>
            </p:cNvSpPr>
            <p:nvPr/>
          </p:nvSpPr>
          <p:spPr bwMode="auto">
            <a:xfrm flipH="1">
              <a:off x="9064390" y="550569"/>
              <a:ext cx="268415" cy="106083"/>
            </a:xfrm>
            <a:custGeom>
              <a:avLst/>
              <a:gdLst>
                <a:gd name="T0" fmla="*/ 149 w 261"/>
                <a:gd name="T1" fmla="*/ 0 h 119"/>
                <a:gd name="T2" fmla="*/ 261 w 261"/>
                <a:gd name="T3" fmla="*/ 52 h 119"/>
                <a:gd name="T4" fmla="*/ 112 w 261"/>
                <a:gd name="T5" fmla="*/ 119 h 119"/>
                <a:gd name="T6" fmla="*/ 0 w 261"/>
                <a:gd name="T7" fmla="*/ 67 h 119"/>
                <a:gd name="T8" fmla="*/ 149 w 26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19">
                  <a:moveTo>
                    <a:pt x="149" y="0"/>
                  </a:moveTo>
                  <a:lnTo>
                    <a:pt x="261" y="52"/>
                  </a:lnTo>
                  <a:lnTo>
                    <a:pt x="112" y="119"/>
                  </a:lnTo>
                  <a:lnTo>
                    <a:pt x="0" y="67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C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048"/>
            <p:cNvSpPr>
              <a:spLocks/>
            </p:cNvSpPr>
            <p:nvPr/>
          </p:nvSpPr>
          <p:spPr bwMode="auto">
            <a:xfrm flipH="1">
              <a:off x="9064390" y="600491"/>
              <a:ext cx="156055" cy="68642"/>
            </a:xfrm>
            <a:custGeom>
              <a:avLst/>
              <a:gdLst>
                <a:gd name="T0" fmla="*/ 0 w 149"/>
                <a:gd name="T1" fmla="*/ 82 h 82"/>
                <a:gd name="T2" fmla="*/ 149 w 149"/>
                <a:gd name="T3" fmla="*/ 15 h 82"/>
                <a:gd name="T4" fmla="*/ 149 w 149"/>
                <a:gd name="T5" fmla="*/ 0 h 82"/>
                <a:gd name="T6" fmla="*/ 0 w 149"/>
                <a:gd name="T7" fmla="*/ 67 h 82"/>
                <a:gd name="T8" fmla="*/ 0 w 14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82">
                  <a:moveTo>
                    <a:pt x="0" y="82"/>
                  </a:moveTo>
                  <a:lnTo>
                    <a:pt x="149" y="15"/>
                  </a:lnTo>
                  <a:lnTo>
                    <a:pt x="149" y="0"/>
                  </a:lnTo>
                  <a:lnTo>
                    <a:pt x="0" y="6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CB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049"/>
            <p:cNvSpPr>
              <a:spLocks/>
            </p:cNvSpPr>
            <p:nvPr/>
          </p:nvSpPr>
          <p:spPr bwMode="auto">
            <a:xfrm flipH="1">
              <a:off x="9220445" y="612971"/>
              <a:ext cx="112360" cy="56161"/>
            </a:xfrm>
            <a:custGeom>
              <a:avLst/>
              <a:gdLst>
                <a:gd name="T0" fmla="*/ 112 w 112"/>
                <a:gd name="T1" fmla="*/ 67 h 67"/>
                <a:gd name="T2" fmla="*/ 0 w 112"/>
                <a:gd name="T3" fmla="*/ 15 h 67"/>
                <a:gd name="T4" fmla="*/ 0 w 112"/>
                <a:gd name="T5" fmla="*/ 0 h 67"/>
                <a:gd name="T6" fmla="*/ 112 w 112"/>
                <a:gd name="T7" fmla="*/ 52 h 67"/>
                <a:gd name="T8" fmla="*/ 112 w 112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67">
                  <a:moveTo>
                    <a:pt x="112" y="67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12" y="52"/>
                  </a:lnTo>
                  <a:lnTo>
                    <a:pt x="112" y="67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050"/>
            <p:cNvSpPr>
              <a:spLocks/>
            </p:cNvSpPr>
            <p:nvPr/>
          </p:nvSpPr>
          <p:spPr bwMode="auto">
            <a:xfrm flipH="1">
              <a:off x="8433928" y="1130904"/>
              <a:ext cx="586767" cy="624016"/>
            </a:xfrm>
            <a:custGeom>
              <a:avLst/>
              <a:gdLst>
                <a:gd name="T0" fmla="*/ 472 w 568"/>
                <a:gd name="T1" fmla="*/ 639 h 701"/>
                <a:gd name="T2" fmla="*/ 485 w 568"/>
                <a:gd name="T3" fmla="*/ 631 h 701"/>
                <a:gd name="T4" fmla="*/ 499 w 568"/>
                <a:gd name="T5" fmla="*/ 619 h 701"/>
                <a:gd name="T6" fmla="*/ 516 w 568"/>
                <a:gd name="T7" fmla="*/ 600 h 701"/>
                <a:gd name="T8" fmla="*/ 531 w 568"/>
                <a:gd name="T9" fmla="*/ 574 h 701"/>
                <a:gd name="T10" fmla="*/ 547 w 568"/>
                <a:gd name="T11" fmla="*/ 540 h 701"/>
                <a:gd name="T12" fmla="*/ 558 w 568"/>
                <a:gd name="T13" fmla="*/ 496 h 701"/>
                <a:gd name="T14" fmla="*/ 564 w 568"/>
                <a:gd name="T15" fmla="*/ 441 h 701"/>
                <a:gd name="T16" fmla="*/ 567 w 568"/>
                <a:gd name="T17" fmla="*/ 368 h 701"/>
                <a:gd name="T18" fmla="*/ 567 w 568"/>
                <a:gd name="T19" fmla="*/ 299 h 701"/>
                <a:gd name="T20" fmla="*/ 564 w 568"/>
                <a:gd name="T21" fmla="*/ 234 h 701"/>
                <a:gd name="T22" fmla="*/ 554 w 568"/>
                <a:gd name="T23" fmla="*/ 175 h 701"/>
                <a:gd name="T24" fmla="*/ 546 w 568"/>
                <a:gd name="T25" fmla="*/ 148 h 701"/>
                <a:gd name="T26" fmla="*/ 536 w 568"/>
                <a:gd name="T27" fmla="*/ 122 h 701"/>
                <a:gd name="T28" fmla="*/ 524 w 568"/>
                <a:gd name="T29" fmla="*/ 99 h 701"/>
                <a:gd name="T30" fmla="*/ 507 w 568"/>
                <a:gd name="T31" fmla="*/ 78 h 701"/>
                <a:gd name="T32" fmla="*/ 488 w 568"/>
                <a:gd name="T33" fmla="*/ 58 h 701"/>
                <a:gd name="T34" fmla="*/ 465 w 568"/>
                <a:gd name="T35" fmla="*/ 41 h 701"/>
                <a:gd name="T36" fmla="*/ 439 w 568"/>
                <a:gd name="T37" fmla="*/ 27 h 701"/>
                <a:gd name="T38" fmla="*/ 409 w 568"/>
                <a:gd name="T39" fmla="*/ 16 h 701"/>
                <a:gd name="T40" fmla="*/ 397 w 568"/>
                <a:gd name="T41" fmla="*/ 13 h 701"/>
                <a:gd name="T42" fmla="*/ 366 w 568"/>
                <a:gd name="T43" fmla="*/ 6 h 701"/>
                <a:gd name="T44" fmla="*/ 331 w 568"/>
                <a:gd name="T45" fmla="*/ 2 h 701"/>
                <a:gd name="T46" fmla="*/ 291 w 568"/>
                <a:gd name="T47" fmla="*/ 0 h 701"/>
                <a:gd name="T48" fmla="*/ 273 w 568"/>
                <a:gd name="T49" fmla="*/ 1 h 701"/>
                <a:gd name="T50" fmla="*/ 259 w 568"/>
                <a:gd name="T51" fmla="*/ 27 h 701"/>
                <a:gd name="T52" fmla="*/ 244 w 568"/>
                <a:gd name="T53" fmla="*/ 60 h 701"/>
                <a:gd name="T54" fmla="*/ 228 w 568"/>
                <a:gd name="T55" fmla="*/ 107 h 701"/>
                <a:gd name="T56" fmla="*/ 213 w 568"/>
                <a:gd name="T57" fmla="*/ 167 h 701"/>
                <a:gd name="T58" fmla="*/ 200 w 568"/>
                <a:gd name="T59" fmla="*/ 241 h 701"/>
                <a:gd name="T60" fmla="*/ 193 w 568"/>
                <a:gd name="T61" fmla="*/ 329 h 701"/>
                <a:gd name="T62" fmla="*/ 191 w 568"/>
                <a:gd name="T63" fmla="*/ 432 h 701"/>
                <a:gd name="T64" fmla="*/ 184 w 568"/>
                <a:gd name="T65" fmla="*/ 434 h 701"/>
                <a:gd name="T66" fmla="*/ 128 w 568"/>
                <a:gd name="T67" fmla="*/ 456 h 701"/>
                <a:gd name="T68" fmla="*/ 91 w 568"/>
                <a:gd name="T69" fmla="*/ 473 h 701"/>
                <a:gd name="T70" fmla="*/ 53 w 568"/>
                <a:gd name="T71" fmla="*/ 495 h 701"/>
                <a:gd name="T72" fmla="*/ 23 w 568"/>
                <a:gd name="T73" fmla="*/ 520 h 701"/>
                <a:gd name="T74" fmla="*/ 12 w 568"/>
                <a:gd name="T75" fmla="*/ 534 h 701"/>
                <a:gd name="T76" fmla="*/ 4 w 568"/>
                <a:gd name="T77" fmla="*/ 550 h 701"/>
                <a:gd name="T78" fmla="*/ 0 w 568"/>
                <a:gd name="T79" fmla="*/ 565 h 701"/>
                <a:gd name="T80" fmla="*/ 0 w 568"/>
                <a:gd name="T81" fmla="*/ 581 h 701"/>
                <a:gd name="T82" fmla="*/ 2 w 568"/>
                <a:gd name="T83" fmla="*/ 590 h 701"/>
                <a:gd name="T84" fmla="*/ 10 w 568"/>
                <a:gd name="T85" fmla="*/ 605 h 701"/>
                <a:gd name="T86" fmla="*/ 23 w 568"/>
                <a:gd name="T87" fmla="*/ 621 h 701"/>
                <a:gd name="T88" fmla="*/ 40 w 568"/>
                <a:gd name="T89" fmla="*/ 636 h 701"/>
                <a:gd name="T90" fmla="*/ 62 w 568"/>
                <a:gd name="T91" fmla="*/ 651 h 701"/>
                <a:gd name="T92" fmla="*/ 87 w 568"/>
                <a:gd name="T93" fmla="*/ 664 h 701"/>
                <a:gd name="T94" fmla="*/ 115 w 568"/>
                <a:gd name="T95" fmla="*/ 676 h 701"/>
                <a:gd name="T96" fmla="*/ 147 w 568"/>
                <a:gd name="T97" fmla="*/ 686 h 701"/>
                <a:gd name="T98" fmla="*/ 180 w 568"/>
                <a:gd name="T99" fmla="*/ 693 h 701"/>
                <a:gd name="T100" fmla="*/ 216 w 568"/>
                <a:gd name="T101" fmla="*/ 699 h 701"/>
                <a:gd name="T102" fmla="*/ 254 w 568"/>
                <a:gd name="T103" fmla="*/ 701 h 701"/>
                <a:gd name="T104" fmla="*/ 292 w 568"/>
                <a:gd name="T105" fmla="*/ 699 h 701"/>
                <a:gd name="T106" fmla="*/ 333 w 568"/>
                <a:gd name="T107" fmla="*/ 693 h 701"/>
                <a:gd name="T108" fmla="*/ 372 w 568"/>
                <a:gd name="T109" fmla="*/ 683 h 701"/>
                <a:gd name="T110" fmla="*/ 412 w 568"/>
                <a:gd name="T111" fmla="*/ 669 h 701"/>
                <a:gd name="T112" fmla="*/ 452 w 568"/>
                <a:gd name="T113" fmla="*/ 650 h 701"/>
                <a:gd name="T114" fmla="*/ 472 w 568"/>
                <a:gd name="T115" fmla="*/ 639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8" h="701">
                  <a:moveTo>
                    <a:pt x="472" y="639"/>
                  </a:moveTo>
                  <a:lnTo>
                    <a:pt x="472" y="639"/>
                  </a:lnTo>
                  <a:lnTo>
                    <a:pt x="475" y="637"/>
                  </a:lnTo>
                  <a:lnTo>
                    <a:pt x="485" y="631"/>
                  </a:lnTo>
                  <a:lnTo>
                    <a:pt x="492" y="625"/>
                  </a:lnTo>
                  <a:lnTo>
                    <a:pt x="499" y="619"/>
                  </a:lnTo>
                  <a:lnTo>
                    <a:pt x="507" y="610"/>
                  </a:lnTo>
                  <a:lnTo>
                    <a:pt x="516" y="600"/>
                  </a:lnTo>
                  <a:lnTo>
                    <a:pt x="524" y="588"/>
                  </a:lnTo>
                  <a:lnTo>
                    <a:pt x="531" y="574"/>
                  </a:lnTo>
                  <a:lnTo>
                    <a:pt x="539" y="558"/>
                  </a:lnTo>
                  <a:lnTo>
                    <a:pt x="547" y="540"/>
                  </a:lnTo>
                  <a:lnTo>
                    <a:pt x="553" y="518"/>
                  </a:lnTo>
                  <a:lnTo>
                    <a:pt x="558" y="496"/>
                  </a:lnTo>
                  <a:lnTo>
                    <a:pt x="562" y="470"/>
                  </a:lnTo>
                  <a:lnTo>
                    <a:pt x="564" y="441"/>
                  </a:lnTo>
                  <a:lnTo>
                    <a:pt x="564" y="441"/>
                  </a:lnTo>
                  <a:lnTo>
                    <a:pt x="567" y="368"/>
                  </a:lnTo>
                  <a:lnTo>
                    <a:pt x="568" y="334"/>
                  </a:lnTo>
                  <a:lnTo>
                    <a:pt x="567" y="299"/>
                  </a:lnTo>
                  <a:lnTo>
                    <a:pt x="566" y="267"/>
                  </a:lnTo>
                  <a:lnTo>
                    <a:pt x="564" y="234"/>
                  </a:lnTo>
                  <a:lnTo>
                    <a:pt x="561" y="204"/>
                  </a:lnTo>
                  <a:lnTo>
                    <a:pt x="554" y="175"/>
                  </a:lnTo>
                  <a:lnTo>
                    <a:pt x="550" y="161"/>
                  </a:lnTo>
                  <a:lnTo>
                    <a:pt x="546" y="148"/>
                  </a:lnTo>
                  <a:lnTo>
                    <a:pt x="541" y="135"/>
                  </a:lnTo>
                  <a:lnTo>
                    <a:pt x="536" y="122"/>
                  </a:lnTo>
                  <a:lnTo>
                    <a:pt x="530" y="110"/>
                  </a:lnTo>
                  <a:lnTo>
                    <a:pt x="524" y="99"/>
                  </a:lnTo>
                  <a:lnTo>
                    <a:pt x="516" y="87"/>
                  </a:lnTo>
                  <a:lnTo>
                    <a:pt x="507" y="78"/>
                  </a:lnTo>
                  <a:lnTo>
                    <a:pt x="498" y="68"/>
                  </a:lnTo>
                  <a:lnTo>
                    <a:pt x="488" y="58"/>
                  </a:lnTo>
                  <a:lnTo>
                    <a:pt x="478" y="50"/>
                  </a:lnTo>
                  <a:lnTo>
                    <a:pt x="465" y="41"/>
                  </a:lnTo>
                  <a:lnTo>
                    <a:pt x="453" y="34"/>
                  </a:lnTo>
                  <a:lnTo>
                    <a:pt x="439" y="27"/>
                  </a:lnTo>
                  <a:lnTo>
                    <a:pt x="425" y="22"/>
                  </a:lnTo>
                  <a:lnTo>
                    <a:pt x="409" y="16"/>
                  </a:lnTo>
                  <a:lnTo>
                    <a:pt x="409" y="16"/>
                  </a:lnTo>
                  <a:lnTo>
                    <a:pt x="397" y="13"/>
                  </a:lnTo>
                  <a:lnTo>
                    <a:pt x="383" y="10"/>
                  </a:lnTo>
                  <a:lnTo>
                    <a:pt x="366" y="6"/>
                  </a:lnTo>
                  <a:lnTo>
                    <a:pt x="349" y="3"/>
                  </a:lnTo>
                  <a:lnTo>
                    <a:pt x="331" y="2"/>
                  </a:lnTo>
                  <a:lnTo>
                    <a:pt x="312" y="1"/>
                  </a:lnTo>
                  <a:lnTo>
                    <a:pt x="291" y="0"/>
                  </a:lnTo>
                  <a:lnTo>
                    <a:pt x="273" y="1"/>
                  </a:lnTo>
                  <a:lnTo>
                    <a:pt x="273" y="1"/>
                  </a:lnTo>
                  <a:lnTo>
                    <a:pt x="269" y="7"/>
                  </a:lnTo>
                  <a:lnTo>
                    <a:pt x="259" y="27"/>
                  </a:lnTo>
                  <a:lnTo>
                    <a:pt x="252" y="42"/>
                  </a:lnTo>
                  <a:lnTo>
                    <a:pt x="244" y="60"/>
                  </a:lnTo>
                  <a:lnTo>
                    <a:pt x="236" y="82"/>
                  </a:lnTo>
                  <a:lnTo>
                    <a:pt x="228" y="107"/>
                  </a:lnTo>
                  <a:lnTo>
                    <a:pt x="221" y="135"/>
                  </a:lnTo>
                  <a:lnTo>
                    <a:pt x="213" y="167"/>
                  </a:lnTo>
                  <a:lnTo>
                    <a:pt x="206" y="202"/>
                  </a:lnTo>
                  <a:lnTo>
                    <a:pt x="200" y="241"/>
                  </a:lnTo>
                  <a:lnTo>
                    <a:pt x="196" y="284"/>
                  </a:lnTo>
                  <a:lnTo>
                    <a:pt x="193" y="329"/>
                  </a:lnTo>
                  <a:lnTo>
                    <a:pt x="191" y="379"/>
                  </a:lnTo>
                  <a:lnTo>
                    <a:pt x="191" y="432"/>
                  </a:lnTo>
                  <a:lnTo>
                    <a:pt x="191" y="432"/>
                  </a:lnTo>
                  <a:lnTo>
                    <a:pt x="184" y="434"/>
                  </a:lnTo>
                  <a:lnTo>
                    <a:pt x="160" y="443"/>
                  </a:lnTo>
                  <a:lnTo>
                    <a:pt x="128" y="456"/>
                  </a:lnTo>
                  <a:lnTo>
                    <a:pt x="108" y="463"/>
                  </a:lnTo>
                  <a:lnTo>
                    <a:pt x="91" y="473"/>
                  </a:lnTo>
                  <a:lnTo>
                    <a:pt x="71" y="484"/>
                  </a:lnTo>
                  <a:lnTo>
                    <a:pt x="53" y="495"/>
                  </a:lnTo>
                  <a:lnTo>
                    <a:pt x="38" y="507"/>
                  </a:lnTo>
                  <a:lnTo>
                    <a:pt x="23" y="520"/>
                  </a:lnTo>
                  <a:lnTo>
                    <a:pt x="18" y="527"/>
                  </a:lnTo>
                  <a:lnTo>
                    <a:pt x="12" y="534"/>
                  </a:lnTo>
                  <a:lnTo>
                    <a:pt x="7" y="542"/>
                  </a:lnTo>
                  <a:lnTo>
                    <a:pt x="4" y="550"/>
                  </a:lnTo>
                  <a:lnTo>
                    <a:pt x="1" y="557"/>
                  </a:lnTo>
                  <a:lnTo>
                    <a:pt x="0" y="565"/>
                  </a:lnTo>
                  <a:lnTo>
                    <a:pt x="0" y="573"/>
                  </a:lnTo>
                  <a:lnTo>
                    <a:pt x="0" y="581"/>
                  </a:lnTo>
                  <a:lnTo>
                    <a:pt x="0" y="581"/>
                  </a:lnTo>
                  <a:lnTo>
                    <a:pt x="2" y="590"/>
                  </a:lnTo>
                  <a:lnTo>
                    <a:pt x="5" y="597"/>
                  </a:lnTo>
                  <a:lnTo>
                    <a:pt x="10" y="605"/>
                  </a:lnTo>
                  <a:lnTo>
                    <a:pt x="16" y="613"/>
                  </a:lnTo>
                  <a:lnTo>
                    <a:pt x="23" y="621"/>
                  </a:lnTo>
                  <a:lnTo>
                    <a:pt x="31" y="628"/>
                  </a:lnTo>
                  <a:lnTo>
                    <a:pt x="40" y="636"/>
                  </a:lnTo>
                  <a:lnTo>
                    <a:pt x="51" y="644"/>
                  </a:lnTo>
                  <a:lnTo>
                    <a:pt x="62" y="651"/>
                  </a:lnTo>
                  <a:lnTo>
                    <a:pt x="74" y="658"/>
                  </a:lnTo>
                  <a:lnTo>
                    <a:pt x="87" y="664"/>
                  </a:lnTo>
                  <a:lnTo>
                    <a:pt x="101" y="671"/>
                  </a:lnTo>
                  <a:lnTo>
                    <a:pt x="115" y="676"/>
                  </a:lnTo>
                  <a:lnTo>
                    <a:pt x="131" y="681"/>
                  </a:lnTo>
                  <a:lnTo>
                    <a:pt x="147" y="686"/>
                  </a:lnTo>
                  <a:lnTo>
                    <a:pt x="163" y="690"/>
                  </a:lnTo>
                  <a:lnTo>
                    <a:pt x="180" y="693"/>
                  </a:lnTo>
                  <a:lnTo>
                    <a:pt x="198" y="696"/>
                  </a:lnTo>
                  <a:lnTo>
                    <a:pt x="216" y="699"/>
                  </a:lnTo>
                  <a:lnTo>
                    <a:pt x="235" y="700"/>
                  </a:lnTo>
                  <a:lnTo>
                    <a:pt x="254" y="701"/>
                  </a:lnTo>
                  <a:lnTo>
                    <a:pt x="273" y="700"/>
                  </a:lnTo>
                  <a:lnTo>
                    <a:pt x="292" y="699"/>
                  </a:lnTo>
                  <a:lnTo>
                    <a:pt x="313" y="696"/>
                  </a:lnTo>
                  <a:lnTo>
                    <a:pt x="333" y="693"/>
                  </a:lnTo>
                  <a:lnTo>
                    <a:pt x="352" y="689"/>
                  </a:lnTo>
                  <a:lnTo>
                    <a:pt x="372" y="683"/>
                  </a:lnTo>
                  <a:lnTo>
                    <a:pt x="392" y="677"/>
                  </a:lnTo>
                  <a:lnTo>
                    <a:pt x="412" y="669"/>
                  </a:lnTo>
                  <a:lnTo>
                    <a:pt x="433" y="661"/>
                  </a:lnTo>
                  <a:lnTo>
                    <a:pt x="452" y="650"/>
                  </a:lnTo>
                  <a:lnTo>
                    <a:pt x="472" y="639"/>
                  </a:lnTo>
                  <a:lnTo>
                    <a:pt x="472" y="639"/>
                  </a:lnTo>
                  <a:close/>
                </a:path>
              </a:pathLst>
            </a:custGeom>
            <a:solidFill>
              <a:srgbClr val="003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051"/>
            <p:cNvSpPr>
              <a:spLocks/>
            </p:cNvSpPr>
            <p:nvPr/>
          </p:nvSpPr>
          <p:spPr bwMode="auto">
            <a:xfrm flipH="1">
              <a:off x="8490108" y="1130904"/>
              <a:ext cx="593009" cy="617776"/>
            </a:xfrm>
            <a:custGeom>
              <a:avLst/>
              <a:gdLst>
                <a:gd name="T0" fmla="*/ 473 w 569"/>
                <a:gd name="T1" fmla="*/ 635 h 697"/>
                <a:gd name="T2" fmla="*/ 486 w 569"/>
                <a:gd name="T3" fmla="*/ 627 h 697"/>
                <a:gd name="T4" fmla="*/ 500 w 569"/>
                <a:gd name="T5" fmla="*/ 616 h 697"/>
                <a:gd name="T6" fmla="*/ 516 w 569"/>
                <a:gd name="T7" fmla="*/ 596 h 697"/>
                <a:gd name="T8" fmla="*/ 532 w 569"/>
                <a:gd name="T9" fmla="*/ 570 h 697"/>
                <a:gd name="T10" fmla="*/ 548 w 569"/>
                <a:gd name="T11" fmla="*/ 536 h 697"/>
                <a:gd name="T12" fmla="*/ 559 w 569"/>
                <a:gd name="T13" fmla="*/ 491 h 697"/>
                <a:gd name="T14" fmla="*/ 565 w 569"/>
                <a:gd name="T15" fmla="*/ 437 h 697"/>
                <a:gd name="T16" fmla="*/ 568 w 569"/>
                <a:gd name="T17" fmla="*/ 365 h 697"/>
                <a:gd name="T18" fmla="*/ 568 w 569"/>
                <a:gd name="T19" fmla="*/ 296 h 697"/>
                <a:gd name="T20" fmla="*/ 565 w 569"/>
                <a:gd name="T21" fmla="*/ 231 h 697"/>
                <a:gd name="T22" fmla="*/ 554 w 569"/>
                <a:gd name="T23" fmla="*/ 172 h 697"/>
                <a:gd name="T24" fmla="*/ 547 w 569"/>
                <a:gd name="T25" fmla="*/ 145 h 697"/>
                <a:gd name="T26" fmla="*/ 537 w 569"/>
                <a:gd name="T27" fmla="*/ 119 h 697"/>
                <a:gd name="T28" fmla="*/ 524 w 569"/>
                <a:gd name="T29" fmla="*/ 95 h 697"/>
                <a:gd name="T30" fmla="*/ 507 w 569"/>
                <a:gd name="T31" fmla="*/ 73 h 697"/>
                <a:gd name="T32" fmla="*/ 488 w 569"/>
                <a:gd name="T33" fmla="*/ 55 h 697"/>
                <a:gd name="T34" fmla="*/ 466 w 569"/>
                <a:gd name="T35" fmla="*/ 38 h 697"/>
                <a:gd name="T36" fmla="*/ 440 w 569"/>
                <a:gd name="T37" fmla="*/ 24 h 697"/>
                <a:gd name="T38" fmla="*/ 410 w 569"/>
                <a:gd name="T39" fmla="*/ 12 h 697"/>
                <a:gd name="T40" fmla="*/ 394 w 569"/>
                <a:gd name="T41" fmla="*/ 8 h 697"/>
                <a:gd name="T42" fmla="*/ 365 w 569"/>
                <a:gd name="T43" fmla="*/ 2 h 697"/>
                <a:gd name="T44" fmla="*/ 338 w 569"/>
                <a:gd name="T45" fmla="*/ 0 h 697"/>
                <a:gd name="T46" fmla="*/ 313 w 569"/>
                <a:gd name="T47" fmla="*/ 2 h 697"/>
                <a:gd name="T48" fmla="*/ 291 w 569"/>
                <a:gd name="T49" fmla="*/ 10 h 697"/>
                <a:gd name="T50" fmla="*/ 272 w 569"/>
                <a:gd name="T51" fmla="*/ 21 h 697"/>
                <a:gd name="T52" fmla="*/ 254 w 569"/>
                <a:gd name="T53" fmla="*/ 37 h 697"/>
                <a:gd name="T54" fmla="*/ 239 w 569"/>
                <a:gd name="T55" fmla="*/ 57 h 697"/>
                <a:gd name="T56" fmla="*/ 226 w 569"/>
                <a:gd name="T57" fmla="*/ 82 h 697"/>
                <a:gd name="T58" fmla="*/ 216 w 569"/>
                <a:gd name="T59" fmla="*/ 112 h 697"/>
                <a:gd name="T60" fmla="*/ 207 w 569"/>
                <a:gd name="T61" fmla="*/ 147 h 697"/>
                <a:gd name="T62" fmla="*/ 198 w 569"/>
                <a:gd name="T63" fmla="*/ 208 h 697"/>
                <a:gd name="T64" fmla="*/ 191 w 569"/>
                <a:gd name="T65" fmla="*/ 308 h 697"/>
                <a:gd name="T66" fmla="*/ 192 w 569"/>
                <a:gd name="T67" fmla="*/ 428 h 697"/>
                <a:gd name="T68" fmla="*/ 184 w 569"/>
                <a:gd name="T69" fmla="*/ 431 h 697"/>
                <a:gd name="T70" fmla="*/ 128 w 569"/>
                <a:gd name="T71" fmla="*/ 452 h 697"/>
                <a:gd name="T72" fmla="*/ 91 w 569"/>
                <a:gd name="T73" fmla="*/ 470 h 697"/>
                <a:gd name="T74" fmla="*/ 54 w 569"/>
                <a:gd name="T75" fmla="*/ 491 h 697"/>
                <a:gd name="T76" fmla="*/ 24 w 569"/>
                <a:gd name="T77" fmla="*/ 517 h 697"/>
                <a:gd name="T78" fmla="*/ 13 w 569"/>
                <a:gd name="T79" fmla="*/ 531 h 697"/>
                <a:gd name="T80" fmla="*/ 5 w 569"/>
                <a:gd name="T81" fmla="*/ 546 h 697"/>
                <a:gd name="T82" fmla="*/ 0 w 569"/>
                <a:gd name="T83" fmla="*/ 562 h 697"/>
                <a:gd name="T84" fmla="*/ 0 w 569"/>
                <a:gd name="T85" fmla="*/ 578 h 697"/>
                <a:gd name="T86" fmla="*/ 3 w 569"/>
                <a:gd name="T87" fmla="*/ 585 h 697"/>
                <a:gd name="T88" fmla="*/ 10 w 569"/>
                <a:gd name="T89" fmla="*/ 601 h 697"/>
                <a:gd name="T90" fmla="*/ 24 w 569"/>
                <a:gd name="T91" fmla="*/ 618 h 697"/>
                <a:gd name="T92" fmla="*/ 41 w 569"/>
                <a:gd name="T93" fmla="*/ 633 h 697"/>
                <a:gd name="T94" fmla="*/ 63 w 569"/>
                <a:gd name="T95" fmla="*/ 647 h 697"/>
                <a:gd name="T96" fmla="*/ 88 w 569"/>
                <a:gd name="T97" fmla="*/ 661 h 697"/>
                <a:gd name="T98" fmla="*/ 116 w 569"/>
                <a:gd name="T99" fmla="*/ 673 h 697"/>
                <a:gd name="T100" fmla="*/ 147 w 569"/>
                <a:gd name="T101" fmla="*/ 682 h 697"/>
                <a:gd name="T102" fmla="*/ 181 w 569"/>
                <a:gd name="T103" fmla="*/ 690 h 697"/>
                <a:gd name="T104" fmla="*/ 217 w 569"/>
                <a:gd name="T105" fmla="*/ 695 h 697"/>
                <a:gd name="T106" fmla="*/ 255 w 569"/>
                <a:gd name="T107" fmla="*/ 697 h 697"/>
                <a:gd name="T108" fmla="*/ 293 w 569"/>
                <a:gd name="T109" fmla="*/ 695 h 697"/>
                <a:gd name="T110" fmla="*/ 333 w 569"/>
                <a:gd name="T111" fmla="*/ 690 h 697"/>
                <a:gd name="T112" fmla="*/ 373 w 569"/>
                <a:gd name="T113" fmla="*/ 680 h 697"/>
                <a:gd name="T114" fmla="*/ 413 w 569"/>
                <a:gd name="T115" fmla="*/ 666 h 697"/>
                <a:gd name="T116" fmla="*/ 452 w 569"/>
                <a:gd name="T117" fmla="*/ 647 h 697"/>
                <a:gd name="T118" fmla="*/ 473 w 569"/>
                <a:gd name="T119" fmla="*/ 635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9" h="697">
                  <a:moveTo>
                    <a:pt x="473" y="635"/>
                  </a:moveTo>
                  <a:lnTo>
                    <a:pt x="473" y="635"/>
                  </a:lnTo>
                  <a:lnTo>
                    <a:pt x="476" y="634"/>
                  </a:lnTo>
                  <a:lnTo>
                    <a:pt x="486" y="627"/>
                  </a:lnTo>
                  <a:lnTo>
                    <a:pt x="493" y="622"/>
                  </a:lnTo>
                  <a:lnTo>
                    <a:pt x="500" y="616"/>
                  </a:lnTo>
                  <a:lnTo>
                    <a:pt x="507" y="607"/>
                  </a:lnTo>
                  <a:lnTo>
                    <a:pt x="516" y="596"/>
                  </a:lnTo>
                  <a:lnTo>
                    <a:pt x="524" y="584"/>
                  </a:lnTo>
                  <a:lnTo>
                    <a:pt x="532" y="570"/>
                  </a:lnTo>
                  <a:lnTo>
                    <a:pt x="540" y="554"/>
                  </a:lnTo>
                  <a:lnTo>
                    <a:pt x="548" y="536"/>
                  </a:lnTo>
                  <a:lnTo>
                    <a:pt x="553" y="515"/>
                  </a:lnTo>
                  <a:lnTo>
                    <a:pt x="559" y="491"/>
                  </a:lnTo>
                  <a:lnTo>
                    <a:pt x="562" y="465"/>
                  </a:lnTo>
                  <a:lnTo>
                    <a:pt x="565" y="437"/>
                  </a:lnTo>
                  <a:lnTo>
                    <a:pt x="565" y="437"/>
                  </a:lnTo>
                  <a:lnTo>
                    <a:pt x="568" y="365"/>
                  </a:lnTo>
                  <a:lnTo>
                    <a:pt x="569" y="330"/>
                  </a:lnTo>
                  <a:lnTo>
                    <a:pt x="568" y="296"/>
                  </a:lnTo>
                  <a:lnTo>
                    <a:pt x="567" y="262"/>
                  </a:lnTo>
                  <a:lnTo>
                    <a:pt x="565" y="231"/>
                  </a:lnTo>
                  <a:lnTo>
                    <a:pt x="561" y="201"/>
                  </a:lnTo>
                  <a:lnTo>
                    <a:pt x="554" y="172"/>
                  </a:lnTo>
                  <a:lnTo>
                    <a:pt x="551" y="158"/>
                  </a:lnTo>
                  <a:lnTo>
                    <a:pt x="547" y="145"/>
                  </a:lnTo>
                  <a:lnTo>
                    <a:pt x="542" y="132"/>
                  </a:lnTo>
                  <a:lnTo>
                    <a:pt x="537" y="119"/>
                  </a:lnTo>
                  <a:lnTo>
                    <a:pt x="531" y="107"/>
                  </a:lnTo>
                  <a:lnTo>
                    <a:pt x="524" y="95"/>
                  </a:lnTo>
                  <a:lnTo>
                    <a:pt x="516" y="84"/>
                  </a:lnTo>
                  <a:lnTo>
                    <a:pt x="507" y="73"/>
                  </a:lnTo>
                  <a:lnTo>
                    <a:pt x="498" y="64"/>
                  </a:lnTo>
                  <a:lnTo>
                    <a:pt x="488" y="55"/>
                  </a:lnTo>
                  <a:lnTo>
                    <a:pt x="478" y="46"/>
                  </a:lnTo>
                  <a:lnTo>
                    <a:pt x="466" y="38"/>
                  </a:lnTo>
                  <a:lnTo>
                    <a:pt x="454" y="30"/>
                  </a:lnTo>
                  <a:lnTo>
                    <a:pt x="440" y="24"/>
                  </a:lnTo>
                  <a:lnTo>
                    <a:pt x="425" y="17"/>
                  </a:lnTo>
                  <a:lnTo>
                    <a:pt x="410" y="12"/>
                  </a:lnTo>
                  <a:lnTo>
                    <a:pt x="410" y="12"/>
                  </a:lnTo>
                  <a:lnTo>
                    <a:pt x="394" y="8"/>
                  </a:lnTo>
                  <a:lnTo>
                    <a:pt x="378" y="4"/>
                  </a:lnTo>
                  <a:lnTo>
                    <a:pt x="365" y="2"/>
                  </a:lnTo>
                  <a:lnTo>
                    <a:pt x="350" y="0"/>
                  </a:lnTo>
                  <a:lnTo>
                    <a:pt x="338" y="0"/>
                  </a:lnTo>
                  <a:lnTo>
                    <a:pt x="325" y="1"/>
                  </a:lnTo>
                  <a:lnTo>
                    <a:pt x="313" y="2"/>
                  </a:lnTo>
                  <a:lnTo>
                    <a:pt x="302" y="5"/>
                  </a:lnTo>
                  <a:lnTo>
                    <a:pt x="291" y="10"/>
                  </a:lnTo>
                  <a:lnTo>
                    <a:pt x="281" y="15"/>
                  </a:lnTo>
                  <a:lnTo>
                    <a:pt x="272" y="21"/>
                  </a:lnTo>
                  <a:lnTo>
                    <a:pt x="263" y="28"/>
                  </a:lnTo>
                  <a:lnTo>
                    <a:pt x="254" y="37"/>
                  </a:lnTo>
                  <a:lnTo>
                    <a:pt x="246" y="46"/>
                  </a:lnTo>
                  <a:lnTo>
                    <a:pt x="239" y="57"/>
                  </a:lnTo>
                  <a:lnTo>
                    <a:pt x="233" y="69"/>
                  </a:lnTo>
                  <a:lnTo>
                    <a:pt x="226" y="82"/>
                  </a:lnTo>
                  <a:lnTo>
                    <a:pt x="220" y="97"/>
                  </a:lnTo>
                  <a:lnTo>
                    <a:pt x="216" y="112"/>
                  </a:lnTo>
                  <a:lnTo>
                    <a:pt x="211" y="130"/>
                  </a:lnTo>
                  <a:lnTo>
                    <a:pt x="207" y="147"/>
                  </a:lnTo>
                  <a:lnTo>
                    <a:pt x="203" y="166"/>
                  </a:lnTo>
                  <a:lnTo>
                    <a:pt x="198" y="208"/>
                  </a:lnTo>
                  <a:lnTo>
                    <a:pt x="193" y="256"/>
                  </a:lnTo>
                  <a:lnTo>
                    <a:pt x="191" y="308"/>
                  </a:lnTo>
                  <a:lnTo>
                    <a:pt x="191" y="365"/>
                  </a:lnTo>
                  <a:lnTo>
                    <a:pt x="192" y="428"/>
                  </a:lnTo>
                  <a:lnTo>
                    <a:pt x="192" y="428"/>
                  </a:lnTo>
                  <a:lnTo>
                    <a:pt x="184" y="431"/>
                  </a:lnTo>
                  <a:lnTo>
                    <a:pt x="161" y="440"/>
                  </a:lnTo>
                  <a:lnTo>
                    <a:pt x="128" y="452"/>
                  </a:lnTo>
                  <a:lnTo>
                    <a:pt x="109" y="460"/>
                  </a:lnTo>
                  <a:lnTo>
                    <a:pt x="91" y="470"/>
                  </a:lnTo>
                  <a:lnTo>
                    <a:pt x="72" y="481"/>
                  </a:lnTo>
                  <a:lnTo>
                    <a:pt x="54" y="491"/>
                  </a:lnTo>
                  <a:lnTo>
                    <a:pt x="38" y="503"/>
                  </a:lnTo>
                  <a:lnTo>
                    <a:pt x="24" y="517"/>
                  </a:lnTo>
                  <a:lnTo>
                    <a:pt x="18" y="524"/>
                  </a:lnTo>
                  <a:lnTo>
                    <a:pt x="13" y="531"/>
                  </a:lnTo>
                  <a:lnTo>
                    <a:pt x="8" y="539"/>
                  </a:lnTo>
                  <a:lnTo>
                    <a:pt x="5" y="546"/>
                  </a:lnTo>
                  <a:lnTo>
                    <a:pt x="1" y="554"/>
                  </a:lnTo>
                  <a:lnTo>
                    <a:pt x="0" y="562"/>
                  </a:lnTo>
                  <a:lnTo>
                    <a:pt x="0" y="570"/>
                  </a:lnTo>
                  <a:lnTo>
                    <a:pt x="0" y="578"/>
                  </a:lnTo>
                  <a:lnTo>
                    <a:pt x="0" y="578"/>
                  </a:lnTo>
                  <a:lnTo>
                    <a:pt x="3" y="585"/>
                  </a:lnTo>
                  <a:lnTo>
                    <a:pt x="6" y="594"/>
                  </a:lnTo>
                  <a:lnTo>
                    <a:pt x="10" y="601"/>
                  </a:lnTo>
                  <a:lnTo>
                    <a:pt x="17" y="609"/>
                  </a:lnTo>
                  <a:lnTo>
                    <a:pt x="24" y="618"/>
                  </a:lnTo>
                  <a:lnTo>
                    <a:pt x="32" y="625"/>
                  </a:lnTo>
                  <a:lnTo>
                    <a:pt x="41" y="633"/>
                  </a:lnTo>
                  <a:lnTo>
                    <a:pt x="52" y="640"/>
                  </a:lnTo>
                  <a:lnTo>
                    <a:pt x="63" y="647"/>
                  </a:lnTo>
                  <a:lnTo>
                    <a:pt x="74" y="654"/>
                  </a:lnTo>
                  <a:lnTo>
                    <a:pt x="88" y="661"/>
                  </a:lnTo>
                  <a:lnTo>
                    <a:pt x="101" y="667"/>
                  </a:lnTo>
                  <a:lnTo>
                    <a:pt x="116" y="673"/>
                  </a:lnTo>
                  <a:lnTo>
                    <a:pt x="132" y="678"/>
                  </a:lnTo>
                  <a:lnTo>
                    <a:pt x="147" y="682"/>
                  </a:lnTo>
                  <a:lnTo>
                    <a:pt x="164" y="687"/>
                  </a:lnTo>
                  <a:lnTo>
                    <a:pt x="181" y="690"/>
                  </a:lnTo>
                  <a:lnTo>
                    <a:pt x="199" y="693"/>
                  </a:lnTo>
                  <a:lnTo>
                    <a:pt x="217" y="695"/>
                  </a:lnTo>
                  <a:lnTo>
                    <a:pt x="236" y="697"/>
                  </a:lnTo>
                  <a:lnTo>
                    <a:pt x="255" y="697"/>
                  </a:lnTo>
                  <a:lnTo>
                    <a:pt x="274" y="697"/>
                  </a:lnTo>
                  <a:lnTo>
                    <a:pt x="293" y="695"/>
                  </a:lnTo>
                  <a:lnTo>
                    <a:pt x="313" y="693"/>
                  </a:lnTo>
                  <a:lnTo>
                    <a:pt x="333" y="690"/>
                  </a:lnTo>
                  <a:lnTo>
                    <a:pt x="353" y="686"/>
                  </a:lnTo>
                  <a:lnTo>
                    <a:pt x="373" y="680"/>
                  </a:lnTo>
                  <a:lnTo>
                    <a:pt x="393" y="674"/>
                  </a:lnTo>
                  <a:lnTo>
                    <a:pt x="413" y="666"/>
                  </a:lnTo>
                  <a:lnTo>
                    <a:pt x="433" y="658"/>
                  </a:lnTo>
                  <a:lnTo>
                    <a:pt x="452" y="647"/>
                  </a:lnTo>
                  <a:lnTo>
                    <a:pt x="473" y="635"/>
                  </a:lnTo>
                  <a:lnTo>
                    <a:pt x="473" y="635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052"/>
            <p:cNvSpPr>
              <a:spLocks/>
            </p:cNvSpPr>
            <p:nvPr/>
          </p:nvSpPr>
          <p:spPr bwMode="auto">
            <a:xfrm flipH="1">
              <a:off x="8683616" y="1324349"/>
              <a:ext cx="174782" cy="199685"/>
            </a:xfrm>
            <a:custGeom>
              <a:avLst/>
              <a:gdLst>
                <a:gd name="T0" fmla="*/ 53 w 167"/>
                <a:gd name="T1" fmla="*/ 49 h 222"/>
                <a:gd name="T2" fmla="*/ 53 w 167"/>
                <a:gd name="T3" fmla="*/ 49 h 222"/>
                <a:gd name="T4" fmla="*/ 38 w 167"/>
                <a:gd name="T5" fmla="*/ 39 h 222"/>
                <a:gd name="T6" fmla="*/ 25 w 167"/>
                <a:gd name="T7" fmla="*/ 27 h 222"/>
                <a:gd name="T8" fmla="*/ 11 w 167"/>
                <a:gd name="T9" fmla="*/ 14 h 222"/>
                <a:gd name="T10" fmla="*/ 0 w 167"/>
                <a:gd name="T11" fmla="*/ 0 h 222"/>
                <a:gd name="T12" fmla="*/ 0 w 167"/>
                <a:gd name="T13" fmla="*/ 0 h 222"/>
                <a:gd name="T14" fmla="*/ 8 w 167"/>
                <a:gd name="T15" fmla="*/ 28 h 222"/>
                <a:gd name="T16" fmla="*/ 14 w 167"/>
                <a:gd name="T17" fmla="*/ 56 h 222"/>
                <a:gd name="T18" fmla="*/ 28 w 167"/>
                <a:gd name="T19" fmla="*/ 111 h 222"/>
                <a:gd name="T20" fmla="*/ 39 w 167"/>
                <a:gd name="T21" fmla="*/ 167 h 222"/>
                <a:gd name="T22" fmla="*/ 53 w 167"/>
                <a:gd name="T23" fmla="*/ 222 h 222"/>
                <a:gd name="T24" fmla="*/ 53 w 167"/>
                <a:gd name="T25" fmla="*/ 222 h 222"/>
                <a:gd name="T26" fmla="*/ 63 w 167"/>
                <a:gd name="T27" fmla="*/ 211 h 222"/>
                <a:gd name="T28" fmla="*/ 72 w 167"/>
                <a:gd name="T29" fmla="*/ 199 h 222"/>
                <a:gd name="T30" fmla="*/ 81 w 167"/>
                <a:gd name="T31" fmla="*/ 187 h 222"/>
                <a:gd name="T32" fmla="*/ 87 w 167"/>
                <a:gd name="T33" fmla="*/ 174 h 222"/>
                <a:gd name="T34" fmla="*/ 100 w 167"/>
                <a:gd name="T35" fmla="*/ 148 h 222"/>
                <a:gd name="T36" fmla="*/ 111 w 167"/>
                <a:gd name="T37" fmla="*/ 121 h 222"/>
                <a:gd name="T38" fmla="*/ 122 w 167"/>
                <a:gd name="T39" fmla="*/ 94 h 222"/>
                <a:gd name="T40" fmla="*/ 134 w 167"/>
                <a:gd name="T41" fmla="*/ 68 h 222"/>
                <a:gd name="T42" fmla="*/ 141 w 167"/>
                <a:gd name="T43" fmla="*/ 55 h 222"/>
                <a:gd name="T44" fmla="*/ 148 w 167"/>
                <a:gd name="T45" fmla="*/ 43 h 222"/>
                <a:gd name="T46" fmla="*/ 157 w 167"/>
                <a:gd name="T47" fmla="*/ 32 h 222"/>
                <a:gd name="T48" fmla="*/ 167 w 167"/>
                <a:gd name="T49" fmla="*/ 21 h 222"/>
                <a:gd name="T50" fmla="*/ 167 w 167"/>
                <a:gd name="T51" fmla="*/ 21 h 222"/>
                <a:gd name="T52" fmla="*/ 165 w 167"/>
                <a:gd name="T53" fmla="*/ 20 h 222"/>
                <a:gd name="T54" fmla="*/ 165 w 167"/>
                <a:gd name="T55" fmla="*/ 20 h 222"/>
                <a:gd name="T56" fmla="*/ 152 w 167"/>
                <a:gd name="T57" fmla="*/ 29 h 222"/>
                <a:gd name="T58" fmla="*/ 139 w 167"/>
                <a:gd name="T59" fmla="*/ 39 h 222"/>
                <a:gd name="T60" fmla="*/ 125 w 167"/>
                <a:gd name="T61" fmla="*/ 46 h 222"/>
                <a:gd name="T62" fmla="*/ 112 w 167"/>
                <a:gd name="T63" fmla="*/ 52 h 222"/>
                <a:gd name="T64" fmla="*/ 97 w 167"/>
                <a:gd name="T65" fmla="*/ 55 h 222"/>
                <a:gd name="T66" fmla="*/ 90 w 167"/>
                <a:gd name="T67" fmla="*/ 56 h 222"/>
                <a:gd name="T68" fmla="*/ 83 w 167"/>
                <a:gd name="T69" fmla="*/ 56 h 222"/>
                <a:gd name="T70" fmla="*/ 75 w 167"/>
                <a:gd name="T71" fmla="*/ 55 h 222"/>
                <a:gd name="T72" fmla="*/ 68 w 167"/>
                <a:gd name="T73" fmla="*/ 54 h 222"/>
                <a:gd name="T74" fmla="*/ 60 w 167"/>
                <a:gd name="T75" fmla="*/ 52 h 222"/>
                <a:gd name="T76" fmla="*/ 53 w 167"/>
                <a:gd name="T77" fmla="*/ 49 h 222"/>
                <a:gd name="T78" fmla="*/ 53 w 167"/>
                <a:gd name="T79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" h="222">
                  <a:moveTo>
                    <a:pt x="53" y="49"/>
                  </a:moveTo>
                  <a:lnTo>
                    <a:pt x="53" y="49"/>
                  </a:lnTo>
                  <a:lnTo>
                    <a:pt x="38" y="39"/>
                  </a:lnTo>
                  <a:lnTo>
                    <a:pt x="25" y="27"/>
                  </a:lnTo>
                  <a:lnTo>
                    <a:pt x="11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28"/>
                  </a:lnTo>
                  <a:lnTo>
                    <a:pt x="14" y="56"/>
                  </a:lnTo>
                  <a:lnTo>
                    <a:pt x="28" y="111"/>
                  </a:lnTo>
                  <a:lnTo>
                    <a:pt x="39" y="167"/>
                  </a:lnTo>
                  <a:lnTo>
                    <a:pt x="53" y="222"/>
                  </a:lnTo>
                  <a:lnTo>
                    <a:pt x="53" y="222"/>
                  </a:lnTo>
                  <a:lnTo>
                    <a:pt x="63" y="211"/>
                  </a:lnTo>
                  <a:lnTo>
                    <a:pt x="72" y="199"/>
                  </a:lnTo>
                  <a:lnTo>
                    <a:pt x="81" y="187"/>
                  </a:lnTo>
                  <a:lnTo>
                    <a:pt x="87" y="174"/>
                  </a:lnTo>
                  <a:lnTo>
                    <a:pt x="100" y="148"/>
                  </a:lnTo>
                  <a:lnTo>
                    <a:pt x="111" y="121"/>
                  </a:lnTo>
                  <a:lnTo>
                    <a:pt x="122" y="94"/>
                  </a:lnTo>
                  <a:lnTo>
                    <a:pt x="134" y="68"/>
                  </a:lnTo>
                  <a:lnTo>
                    <a:pt x="141" y="55"/>
                  </a:lnTo>
                  <a:lnTo>
                    <a:pt x="148" y="43"/>
                  </a:lnTo>
                  <a:lnTo>
                    <a:pt x="157" y="32"/>
                  </a:lnTo>
                  <a:lnTo>
                    <a:pt x="167" y="21"/>
                  </a:lnTo>
                  <a:lnTo>
                    <a:pt x="167" y="21"/>
                  </a:lnTo>
                  <a:lnTo>
                    <a:pt x="165" y="20"/>
                  </a:lnTo>
                  <a:lnTo>
                    <a:pt x="165" y="20"/>
                  </a:lnTo>
                  <a:lnTo>
                    <a:pt x="152" y="29"/>
                  </a:lnTo>
                  <a:lnTo>
                    <a:pt x="139" y="39"/>
                  </a:lnTo>
                  <a:lnTo>
                    <a:pt x="125" y="46"/>
                  </a:lnTo>
                  <a:lnTo>
                    <a:pt x="112" y="52"/>
                  </a:lnTo>
                  <a:lnTo>
                    <a:pt x="97" y="55"/>
                  </a:lnTo>
                  <a:lnTo>
                    <a:pt x="90" y="56"/>
                  </a:lnTo>
                  <a:lnTo>
                    <a:pt x="83" y="56"/>
                  </a:lnTo>
                  <a:lnTo>
                    <a:pt x="75" y="55"/>
                  </a:lnTo>
                  <a:lnTo>
                    <a:pt x="68" y="54"/>
                  </a:lnTo>
                  <a:lnTo>
                    <a:pt x="60" y="52"/>
                  </a:lnTo>
                  <a:lnTo>
                    <a:pt x="53" y="49"/>
                  </a:lnTo>
                  <a:lnTo>
                    <a:pt x="5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053"/>
            <p:cNvSpPr>
              <a:spLocks/>
            </p:cNvSpPr>
            <p:nvPr/>
          </p:nvSpPr>
          <p:spPr bwMode="auto">
            <a:xfrm flipH="1">
              <a:off x="8689858" y="1311869"/>
              <a:ext cx="168539" cy="62402"/>
            </a:xfrm>
            <a:custGeom>
              <a:avLst/>
              <a:gdLst>
                <a:gd name="T0" fmla="*/ 53 w 165"/>
                <a:gd name="T1" fmla="*/ 62 h 69"/>
                <a:gd name="T2" fmla="*/ 53 w 165"/>
                <a:gd name="T3" fmla="*/ 62 h 69"/>
                <a:gd name="T4" fmla="*/ 60 w 165"/>
                <a:gd name="T5" fmla="*/ 65 h 69"/>
                <a:gd name="T6" fmla="*/ 68 w 165"/>
                <a:gd name="T7" fmla="*/ 67 h 69"/>
                <a:gd name="T8" fmla="*/ 75 w 165"/>
                <a:gd name="T9" fmla="*/ 68 h 69"/>
                <a:gd name="T10" fmla="*/ 83 w 165"/>
                <a:gd name="T11" fmla="*/ 69 h 69"/>
                <a:gd name="T12" fmla="*/ 90 w 165"/>
                <a:gd name="T13" fmla="*/ 69 h 69"/>
                <a:gd name="T14" fmla="*/ 97 w 165"/>
                <a:gd name="T15" fmla="*/ 68 h 69"/>
                <a:gd name="T16" fmla="*/ 112 w 165"/>
                <a:gd name="T17" fmla="*/ 65 h 69"/>
                <a:gd name="T18" fmla="*/ 125 w 165"/>
                <a:gd name="T19" fmla="*/ 59 h 69"/>
                <a:gd name="T20" fmla="*/ 139 w 165"/>
                <a:gd name="T21" fmla="*/ 52 h 69"/>
                <a:gd name="T22" fmla="*/ 152 w 165"/>
                <a:gd name="T23" fmla="*/ 42 h 69"/>
                <a:gd name="T24" fmla="*/ 165 w 165"/>
                <a:gd name="T25" fmla="*/ 33 h 69"/>
                <a:gd name="T26" fmla="*/ 165 w 165"/>
                <a:gd name="T27" fmla="*/ 33 h 69"/>
                <a:gd name="T28" fmla="*/ 149 w 165"/>
                <a:gd name="T29" fmla="*/ 25 h 69"/>
                <a:gd name="T30" fmla="*/ 137 w 165"/>
                <a:gd name="T31" fmla="*/ 20 h 69"/>
                <a:gd name="T32" fmla="*/ 125 w 165"/>
                <a:gd name="T33" fmla="*/ 15 h 69"/>
                <a:gd name="T34" fmla="*/ 125 w 165"/>
                <a:gd name="T35" fmla="*/ 15 h 69"/>
                <a:gd name="T36" fmla="*/ 106 w 165"/>
                <a:gd name="T37" fmla="*/ 9 h 69"/>
                <a:gd name="T38" fmla="*/ 88 w 165"/>
                <a:gd name="T39" fmla="*/ 5 h 69"/>
                <a:gd name="T40" fmla="*/ 72 w 165"/>
                <a:gd name="T41" fmla="*/ 1 h 69"/>
                <a:gd name="T42" fmla="*/ 55 w 165"/>
                <a:gd name="T43" fmla="*/ 0 h 69"/>
                <a:gd name="T44" fmla="*/ 40 w 165"/>
                <a:gd name="T45" fmla="*/ 1 h 69"/>
                <a:gd name="T46" fmla="*/ 26 w 165"/>
                <a:gd name="T47" fmla="*/ 5 h 69"/>
                <a:gd name="T48" fmla="*/ 12 w 165"/>
                <a:gd name="T49" fmla="*/ 8 h 69"/>
                <a:gd name="T50" fmla="*/ 0 w 165"/>
                <a:gd name="T51" fmla="*/ 13 h 69"/>
                <a:gd name="T52" fmla="*/ 0 w 165"/>
                <a:gd name="T53" fmla="*/ 13 h 69"/>
                <a:gd name="T54" fmla="*/ 0 w 165"/>
                <a:gd name="T55" fmla="*/ 13 h 69"/>
                <a:gd name="T56" fmla="*/ 11 w 165"/>
                <a:gd name="T57" fmla="*/ 27 h 69"/>
                <a:gd name="T58" fmla="*/ 25 w 165"/>
                <a:gd name="T59" fmla="*/ 40 h 69"/>
                <a:gd name="T60" fmla="*/ 38 w 165"/>
                <a:gd name="T61" fmla="*/ 52 h 69"/>
                <a:gd name="T62" fmla="*/ 53 w 165"/>
                <a:gd name="T63" fmla="*/ 62 h 69"/>
                <a:gd name="T64" fmla="*/ 53 w 165"/>
                <a:gd name="T65" fmla="*/ 6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5" h="69">
                  <a:moveTo>
                    <a:pt x="53" y="62"/>
                  </a:moveTo>
                  <a:lnTo>
                    <a:pt x="53" y="62"/>
                  </a:lnTo>
                  <a:lnTo>
                    <a:pt x="60" y="65"/>
                  </a:lnTo>
                  <a:lnTo>
                    <a:pt x="68" y="67"/>
                  </a:lnTo>
                  <a:lnTo>
                    <a:pt x="75" y="68"/>
                  </a:lnTo>
                  <a:lnTo>
                    <a:pt x="83" y="69"/>
                  </a:lnTo>
                  <a:lnTo>
                    <a:pt x="90" y="69"/>
                  </a:lnTo>
                  <a:lnTo>
                    <a:pt x="97" y="68"/>
                  </a:lnTo>
                  <a:lnTo>
                    <a:pt x="112" y="65"/>
                  </a:lnTo>
                  <a:lnTo>
                    <a:pt x="125" y="59"/>
                  </a:lnTo>
                  <a:lnTo>
                    <a:pt x="139" y="52"/>
                  </a:lnTo>
                  <a:lnTo>
                    <a:pt x="152" y="42"/>
                  </a:lnTo>
                  <a:lnTo>
                    <a:pt x="165" y="33"/>
                  </a:lnTo>
                  <a:lnTo>
                    <a:pt x="165" y="33"/>
                  </a:lnTo>
                  <a:lnTo>
                    <a:pt x="149" y="25"/>
                  </a:lnTo>
                  <a:lnTo>
                    <a:pt x="137" y="20"/>
                  </a:lnTo>
                  <a:lnTo>
                    <a:pt x="125" y="15"/>
                  </a:lnTo>
                  <a:lnTo>
                    <a:pt x="125" y="15"/>
                  </a:lnTo>
                  <a:lnTo>
                    <a:pt x="106" y="9"/>
                  </a:lnTo>
                  <a:lnTo>
                    <a:pt x="88" y="5"/>
                  </a:lnTo>
                  <a:lnTo>
                    <a:pt x="72" y="1"/>
                  </a:lnTo>
                  <a:lnTo>
                    <a:pt x="55" y="0"/>
                  </a:lnTo>
                  <a:lnTo>
                    <a:pt x="40" y="1"/>
                  </a:lnTo>
                  <a:lnTo>
                    <a:pt x="26" y="5"/>
                  </a:lnTo>
                  <a:lnTo>
                    <a:pt x="12" y="8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1" y="27"/>
                  </a:lnTo>
                  <a:lnTo>
                    <a:pt x="25" y="40"/>
                  </a:lnTo>
                  <a:lnTo>
                    <a:pt x="38" y="52"/>
                  </a:lnTo>
                  <a:lnTo>
                    <a:pt x="53" y="62"/>
                  </a:lnTo>
                  <a:lnTo>
                    <a:pt x="53" y="62"/>
                  </a:lnTo>
                  <a:close/>
                </a:path>
              </a:pathLst>
            </a:custGeom>
            <a:solidFill>
              <a:srgbClr val="DDE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054"/>
            <p:cNvSpPr>
              <a:spLocks/>
            </p:cNvSpPr>
            <p:nvPr/>
          </p:nvSpPr>
          <p:spPr bwMode="auto">
            <a:xfrm flipH="1">
              <a:off x="8577498" y="1324349"/>
              <a:ext cx="362048" cy="349449"/>
            </a:xfrm>
            <a:custGeom>
              <a:avLst/>
              <a:gdLst>
                <a:gd name="T0" fmla="*/ 344 w 345"/>
                <a:gd name="T1" fmla="*/ 135 h 388"/>
                <a:gd name="T2" fmla="*/ 344 w 345"/>
                <a:gd name="T3" fmla="*/ 135 h 388"/>
                <a:gd name="T4" fmla="*/ 342 w 345"/>
                <a:gd name="T5" fmla="*/ 124 h 388"/>
                <a:gd name="T6" fmla="*/ 339 w 345"/>
                <a:gd name="T7" fmla="*/ 115 h 388"/>
                <a:gd name="T8" fmla="*/ 336 w 345"/>
                <a:gd name="T9" fmla="*/ 105 h 388"/>
                <a:gd name="T10" fmla="*/ 332 w 345"/>
                <a:gd name="T11" fmla="*/ 96 h 388"/>
                <a:gd name="T12" fmla="*/ 326 w 345"/>
                <a:gd name="T13" fmla="*/ 88 h 388"/>
                <a:gd name="T14" fmla="*/ 319 w 345"/>
                <a:gd name="T15" fmla="*/ 79 h 388"/>
                <a:gd name="T16" fmla="*/ 314 w 345"/>
                <a:gd name="T17" fmla="*/ 71 h 388"/>
                <a:gd name="T18" fmla="*/ 306 w 345"/>
                <a:gd name="T19" fmla="*/ 64 h 388"/>
                <a:gd name="T20" fmla="*/ 290 w 345"/>
                <a:gd name="T21" fmla="*/ 51 h 388"/>
                <a:gd name="T22" fmla="*/ 274 w 345"/>
                <a:gd name="T23" fmla="*/ 39 h 388"/>
                <a:gd name="T24" fmla="*/ 258 w 345"/>
                <a:gd name="T25" fmla="*/ 29 h 388"/>
                <a:gd name="T26" fmla="*/ 243 w 345"/>
                <a:gd name="T27" fmla="*/ 21 h 388"/>
                <a:gd name="T28" fmla="*/ 243 w 345"/>
                <a:gd name="T29" fmla="*/ 21 h 388"/>
                <a:gd name="T30" fmla="*/ 233 w 345"/>
                <a:gd name="T31" fmla="*/ 32 h 388"/>
                <a:gd name="T32" fmla="*/ 224 w 345"/>
                <a:gd name="T33" fmla="*/ 43 h 388"/>
                <a:gd name="T34" fmla="*/ 217 w 345"/>
                <a:gd name="T35" fmla="*/ 55 h 388"/>
                <a:gd name="T36" fmla="*/ 210 w 345"/>
                <a:gd name="T37" fmla="*/ 68 h 388"/>
                <a:gd name="T38" fmla="*/ 198 w 345"/>
                <a:gd name="T39" fmla="*/ 94 h 388"/>
                <a:gd name="T40" fmla="*/ 187 w 345"/>
                <a:gd name="T41" fmla="*/ 121 h 388"/>
                <a:gd name="T42" fmla="*/ 176 w 345"/>
                <a:gd name="T43" fmla="*/ 148 h 388"/>
                <a:gd name="T44" fmla="*/ 163 w 345"/>
                <a:gd name="T45" fmla="*/ 174 h 388"/>
                <a:gd name="T46" fmla="*/ 157 w 345"/>
                <a:gd name="T47" fmla="*/ 187 h 388"/>
                <a:gd name="T48" fmla="*/ 148 w 345"/>
                <a:gd name="T49" fmla="*/ 199 h 388"/>
                <a:gd name="T50" fmla="*/ 139 w 345"/>
                <a:gd name="T51" fmla="*/ 211 h 388"/>
                <a:gd name="T52" fmla="*/ 129 w 345"/>
                <a:gd name="T53" fmla="*/ 222 h 388"/>
                <a:gd name="T54" fmla="*/ 129 w 345"/>
                <a:gd name="T55" fmla="*/ 222 h 388"/>
                <a:gd name="T56" fmla="*/ 115 w 345"/>
                <a:gd name="T57" fmla="*/ 167 h 388"/>
                <a:gd name="T58" fmla="*/ 104 w 345"/>
                <a:gd name="T59" fmla="*/ 110 h 388"/>
                <a:gd name="T60" fmla="*/ 90 w 345"/>
                <a:gd name="T61" fmla="*/ 55 h 388"/>
                <a:gd name="T62" fmla="*/ 84 w 345"/>
                <a:gd name="T63" fmla="*/ 28 h 388"/>
                <a:gd name="T64" fmla="*/ 76 w 345"/>
                <a:gd name="T65" fmla="*/ 0 h 388"/>
                <a:gd name="T66" fmla="*/ 76 w 345"/>
                <a:gd name="T67" fmla="*/ 0 h 388"/>
                <a:gd name="T68" fmla="*/ 68 w 345"/>
                <a:gd name="T69" fmla="*/ 5 h 388"/>
                <a:gd name="T70" fmla="*/ 60 w 345"/>
                <a:gd name="T71" fmla="*/ 10 h 388"/>
                <a:gd name="T72" fmla="*/ 52 w 345"/>
                <a:gd name="T73" fmla="*/ 15 h 388"/>
                <a:gd name="T74" fmla="*/ 46 w 345"/>
                <a:gd name="T75" fmla="*/ 22 h 388"/>
                <a:gd name="T76" fmla="*/ 33 w 345"/>
                <a:gd name="T77" fmla="*/ 35 h 388"/>
                <a:gd name="T78" fmla="*/ 23 w 345"/>
                <a:gd name="T79" fmla="*/ 49 h 388"/>
                <a:gd name="T80" fmla="*/ 14 w 345"/>
                <a:gd name="T81" fmla="*/ 64 h 388"/>
                <a:gd name="T82" fmla="*/ 9 w 345"/>
                <a:gd name="T83" fmla="*/ 80 h 388"/>
                <a:gd name="T84" fmla="*/ 4 w 345"/>
                <a:gd name="T85" fmla="*/ 95 h 388"/>
                <a:gd name="T86" fmla="*/ 2 w 345"/>
                <a:gd name="T87" fmla="*/ 110 h 388"/>
                <a:gd name="T88" fmla="*/ 2 w 345"/>
                <a:gd name="T89" fmla="*/ 110 h 388"/>
                <a:gd name="T90" fmla="*/ 0 w 345"/>
                <a:gd name="T91" fmla="*/ 164 h 388"/>
                <a:gd name="T92" fmla="*/ 0 w 345"/>
                <a:gd name="T93" fmla="*/ 217 h 388"/>
                <a:gd name="T94" fmla="*/ 0 w 345"/>
                <a:gd name="T95" fmla="*/ 272 h 388"/>
                <a:gd name="T96" fmla="*/ 317 w 345"/>
                <a:gd name="T97" fmla="*/ 388 h 388"/>
                <a:gd name="T98" fmla="*/ 317 w 345"/>
                <a:gd name="T99" fmla="*/ 388 h 388"/>
                <a:gd name="T100" fmla="*/ 323 w 345"/>
                <a:gd name="T101" fmla="*/ 361 h 388"/>
                <a:gd name="T102" fmla="*/ 328 w 345"/>
                <a:gd name="T103" fmla="*/ 332 h 388"/>
                <a:gd name="T104" fmla="*/ 334 w 345"/>
                <a:gd name="T105" fmla="*/ 295 h 388"/>
                <a:gd name="T106" fmla="*/ 339 w 345"/>
                <a:gd name="T107" fmla="*/ 254 h 388"/>
                <a:gd name="T108" fmla="*/ 344 w 345"/>
                <a:gd name="T109" fmla="*/ 212 h 388"/>
                <a:gd name="T110" fmla="*/ 345 w 345"/>
                <a:gd name="T111" fmla="*/ 191 h 388"/>
                <a:gd name="T112" fmla="*/ 345 w 345"/>
                <a:gd name="T113" fmla="*/ 172 h 388"/>
                <a:gd name="T114" fmla="*/ 345 w 345"/>
                <a:gd name="T115" fmla="*/ 152 h 388"/>
                <a:gd name="T116" fmla="*/ 344 w 345"/>
                <a:gd name="T117" fmla="*/ 135 h 388"/>
                <a:gd name="T118" fmla="*/ 344 w 345"/>
                <a:gd name="T119" fmla="*/ 135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5" h="388">
                  <a:moveTo>
                    <a:pt x="344" y="135"/>
                  </a:moveTo>
                  <a:lnTo>
                    <a:pt x="344" y="135"/>
                  </a:lnTo>
                  <a:lnTo>
                    <a:pt x="342" y="124"/>
                  </a:lnTo>
                  <a:lnTo>
                    <a:pt x="339" y="115"/>
                  </a:lnTo>
                  <a:lnTo>
                    <a:pt x="336" y="105"/>
                  </a:lnTo>
                  <a:lnTo>
                    <a:pt x="332" y="96"/>
                  </a:lnTo>
                  <a:lnTo>
                    <a:pt x="326" y="88"/>
                  </a:lnTo>
                  <a:lnTo>
                    <a:pt x="319" y="79"/>
                  </a:lnTo>
                  <a:lnTo>
                    <a:pt x="314" y="71"/>
                  </a:lnTo>
                  <a:lnTo>
                    <a:pt x="306" y="64"/>
                  </a:lnTo>
                  <a:lnTo>
                    <a:pt x="290" y="51"/>
                  </a:lnTo>
                  <a:lnTo>
                    <a:pt x="274" y="39"/>
                  </a:lnTo>
                  <a:lnTo>
                    <a:pt x="258" y="29"/>
                  </a:lnTo>
                  <a:lnTo>
                    <a:pt x="243" y="21"/>
                  </a:lnTo>
                  <a:lnTo>
                    <a:pt x="243" y="21"/>
                  </a:lnTo>
                  <a:lnTo>
                    <a:pt x="233" y="32"/>
                  </a:lnTo>
                  <a:lnTo>
                    <a:pt x="224" y="43"/>
                  </a:lnTo>
                  <a:lnTo>
                    <a:pt x="217" y="55"/>
                  </a:lnTo>
                  <a:lnTo>
                    <a:pt x="210" y="68"/>
                  </a:lnTo>
                  <a:lnTo>
                    <a:pt x="198" y="94"/>
                  </a:lnTo>
                  <a:lnTo>
                    <a:pt x="187" y="121"/>
                  </a:lnTo>
                  <a:lnTo>
                    <a:pt x="176" y="148"/>
                  </a:lnTo>
                  <a:lnTo>
                    <a:pt x="163" y="174"/>
                  </a:lnTo>
                  <a:lnTo>
                    <a:pt x="157" y="187"/>
                  </a:lnTo>
                  <a:lnTo>
                    <a:pt x="148" y="199"/>
                  </a:lnTo>
                  <a:lnTo>
                    <a:pt x="139" y="211"/>
                  </a:lnTo>
                  <a:lnTo>
                    <a:pt x="129" y="222"/>
                  </a:lnTo>
                  <a:lnTo>
                    <a:pt x="129" y="222"/>
                  </a:lnTo>
                  <a:lnTo>
                    <a:pt x="115" y="167"/>
                  </a:lnTo>
                  <a:lnTo>
                    <a:pt x="104" y="110"/>
                  </a:lnTo>
                  <a:lnTo>
                    <a:pt x="90" y="55"/>
                  </a:lnTo>
                  <a:lnTo>
                    <a:pt x="84" y="28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68" y="5"/>
                  </a:lnTo>
                  <a:lnTo>
                    <a:pt x="60" y="10"/>
                  </a:lnTo>
                  <a:lnTo>
                    <a:pt x="52" y="15"/>
                  </a:lnTo>
                  <a:lnTo>
                    <a:pt x="46" y="22"/>
                  </a:lnTo>
                  <a:lnTo>
                    <a:pt x="33" y="35"/>
                  </a:lnTo>
                  <a:lnTo>
                    <a:pt x="23" y="49"/>
                  </a:lnTo>
                  <a:lnTo>
                    <a:pt x="14" y="64"/>
                  </a:lnTo>
                  <a:lnTo>
                    <a:pt x="9" y="80"/>
                  </a:lnTo>
                  <a:lnTo>
                    <a:pt x="4" y="95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0" y="164"/>
                  </a:lnTo>
                  <a:lnTo>
                    <a:pt x="0" y="217"/>
                  </a:lnTo>
                  <a:lnTo>
                    <a:pt x="0" y="272"/>
                  </a:lnTo>
                  <a:lnTo>
                    <a:pt x="317" y="388"/>
                  </a:lnTo>
                  <a:lnTo>
                    <a:pt x="317" y="388"/>
                  </a:lnTo>
                  <a:lnTo>
                    <a:pt x="323" y="361"/>
                  </a:lnTo>
                  <a:lnTo>
                    <a:pt x="328" y="332"/>
                  </a:lnTo>
                  <a:lnTo>
                    <a:pt x="334" y="295"/>
                  </a:lnTo>
                  <a:lnTo>
                    <a:pt x="339" y="254"/>
                  </a:lnTo>
                  <a:lnTo>
                    <a:pt x="344" y="212"/>
                  </a:lnTo>
                  <a:lnTo>
                    <a:pt x="345" y="191"/>
                  </a:lnTo>
                  <a:lnTo>
                    <a:pt x="345" y="172"/>
                  </a:lnTo>
                  <a:lnTo>
                    <a:pt x="345" y="152"/>
                  </a:lnTo>
                  <a:lnTo>
                    <a:pt x="344" y="135"/>
                  </a:lnTo>
                  <a:lnTo>
                    <a:pt x="344" y="135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055"/>
            <p:cNvSpPr>
              <a:spLocks/>
            </p:cNvSpPr>
            <p:nvPr/>
          </p:nvSpPr>
          <p:spPr bwMode="auto">
            <a:xfrm flipH="1">
              <a:off x="8783491" y="1380511"/>
              <a:ext cx="37453" cy="143524"/>
            </a:xfrm>
            <a:custGeom>
              <a:avLst/>
              <a:gdLst>
                <a:gd name="T0" fmla="*/ 0 w 38"/>
                <a:gd name="T1" fmla="*/ 99 h 163"/>
                <a:gd name="T2" fmla="*/ 16 w 38"/>
                <a:gd name="T3" fmla="*/ 163 h 163"/>
                <a:gd name="T4" fmla="*/ 38 w 38"/>
                <a:gd name="T5" fmla="*/ 136 h 163"/>
                <a:gd name="T6" fmla="*/ 35 w 38"/>
                <a:gd name="T7" fmla="*/ 2 h 163"/>
                <a:gd name="T8" fmla="*/ 35 w 38"/>
                <a:gd name="T9" fmla="*/ 2 h 163"/>
                <a:gd name="T10" fmla="*/ 23 w 38"/>
                <a:gd name="T11" fmla="*/ 1 h 163"/>
                <a:gd name="T12" fmla="*/ 14 w 38"/>
                <a:gd name="T13" fmla="*/ 0 h 163"/>
                <a:gd name="T14" fmla="*/ 0 w 38"/>
                <a:gd name="T15" fmla="*/ 9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63">
                  <a:moveTo>
                    <a:pt x="0" y="99"/>
                  </a:moveTo>
                  <a:lnTo>
                    <a:pt x="16" y="163"/>
                  </a:lnTo>
                  <a:lnTo>
                    <a:pt x="38" y="136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3" y="1"/>
                  </a:lnTo>
                  <a:lnTo>
                    <a:pt x="14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E46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056"/>
            <p:cNvSpPr>
              <a:spLocks/>
            </p:cNvSpPr>
            <p:nvPr/>
          </p:nvSpPr>
          <p:spPr bwMode="auto">
            <a:xfrm flipH="1">
              <a:off x="8771007" y="1336830"/>
              <a:ext cx="37453" cy="43681"/>
            </a:xfrm>
            <a:custGeom>
              <a:avLst/>
              <a:gdLst>
                <a:gd name="T0" fmla="*/ 35 w 35"/>
                <a:gd name="T1" fmla="*/ 6 h 45"/>
                <a:gd name="T2" fmla="*/ 0 w 35"/>
                <a:gd name="T3" fmla="*/ 0 h 45"/>
                <a:gd name="T4" fmla="*/ 5 w 35"/>
                <a:gd name="T5" fmla="*/ 33 h 45"/>
                <a:gd name="T6" fmla="*/ 3 w 35"/>
                <a:gd name="T7" fmla="*/ 43 h 45"/>
                <a:gd name="T8" fmla="*/ 3 w 35"/>
                <a:gd name="T9" fmla="*/ 43 h 45"/>
                <a:gd name="T10" fmla="*/ 12 w 35"/>
                <a:gd name="T11" fmla="*/ 44 h 45"/>
                <a:gd name="T12" fmla="*/ 24 w 35"/>
                <a:gd name="T13" fmla="*/ 45 h 45"/>
                <a:gd name="T14" fmla="*/ 22 w 35"/>
                <a:gd name="T15" fmla="*/ 39 h 45"/>
                <a:gd name="T16" fmla="*/ 35 w 35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5">
                  <a:moveTo>
                    <a:pt x="35" y="6"/>
                  </a:moveTo>
                  <a:lnTo>
                    <a:pt x="0" y="0"/>
                  </a:lnTo>
                  <a:lnTo>
                    <a:pt x="5" y="33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12" y="44"/>
                  </a:lnTo>
                  <a:lnTo>
                    <a:pt x="24" y="45"/>
                  </a:lnTo>
                  <a:lnTo>
                    <a:pt x="22" y="39"/>
                  </a:lnTo>
                  <a:lnTo>
                    <a:pt x="35" y="6"/>
                  </a:lnTo>
                  <a:close/>
                </a:path>
              </a:pathLst>
            </a:custGeom>
            <a:solidFill>
              <a:srgbClr val="D95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1057"/>
            <p:cNvSpPr>
              <a:spLocks/>
            </p:cNvSpPr>
            <p:nvPr/>
          </p:nvSpPr>
          <p:spPr bwMode="auto">
            <a:xfrm flipH="1">
              <a:off x="8646163" y="1093463"/>
              <a:ext cx="237204" cy="255847"/>
            </a:xfrm>
            <a:custGeom>
              <a:avLst/>
              <a:gdLst>
                <a:gd name="T0" fmla="*/ 209 w 228"/>
                <a:gd name="T1" fmla="*/ 223 h 283"/>
                <a:gd name="T2" fmla="*/ 217 w 228"/>
                <a:gd name="T3" fmla="*/ 201 h 283"/>
                <a:gd name="T4" fmla="*/ 225 w 228"/>
                <a:gd name="T5" fmla="*/ 164 h 283"/>
                <a:gd name="T6" fmla="*/ 228 w 228"/>
                <a:gd name="T7" fmla="*/ 133 h 283"/>
                <a:gd name="T8" fmla="*/ 225 w 228"/>
                <a:gd name="T9" fmla="*/ 99 h 283"/>
                <a:gd name="T10" fmla="*/ 214 w 228"/>
                <a:gd name="T11" fmla="*/ 66 h 283"/>
                <a:gd name="T12" fmla="*/ 205 w 228"/>
                <a:gd name="T13" fmla="*/ 50 h 283"/>
                <a:gd name="T14" fmla="*/ 193 w 228"/>
                <a:gd name="T15" fmla="*/ 35 h 283"/>
                <a:gd name="T16" fmla="*/ 179 w 228"/>
                <a:gd name="T17" fmla="*/ 19 h 283"/>
                <a:gd name="T18" fmla="*/ 170 w 228"/>
                <a:gd name="T19" fmla="*/ 14 h 283"/>
                <a:gd name="T20" fmla="*/ 152 w 228"/>
                <a:gd name="T21" fmla="*/ 4 h 283"/>
                <a:gd name="T22" fmla="*/ 133 w 228"/>
                <a:gd name="T23" fmla="*/ 0 h 283"/>
                <a:gd name="T24" fmla="*/ 114 w 228"/>
                <a:gd name="T25" fmla="*/ 0 h 283"/>
                <a:gd name="T26" fmla="*/ 95 w 228"/>
                <a:gd name="T27" fmla="*/ 4 h 283"/>
                <a:gd name="T28" fmla="*/ 77 w 228"/>
                <a:gd name="T29" fmla="*/ 12 h 283"/>
                <a:gd name="T30" fmla="*/ 59 w 228"/>
                <a:gd name="T31" fmla="*/ 23 h 283"/>
                <a:gd name="T32" fmla="*/ 43 w 228"/>
                <a:gd name="T33" fmla="*/ 38 h 283"/>
                <a:gd name="T34" fmla="*/ 28 w 228"/>
                <a:gd name="T35" fmla="*/ 54 h 283"/>
                <a:gd name="T36" fmla="*/ 16 w 228"/>
                <a:gd name="T37" fmla="*/ 73 h 283"/>
                <a:gd name="T38" fmla="*/ 7 w 228"/>
                <a:gd name="T39" fmla="*/ 95 h 283"/>
                <a:gd name="T40" fmla="*/ 2 w 228"/>
                <a:gd name="T41" fmla="*/ 119 h 283"/>
                <a:gd name="T42" fmla="*/ 0 w 228"/>
                <a:gd name="T43" fmla="*/ 145 h 283"/>
                <a:gd name="T44" fmla="*/ 3 w 228"/>
                <a:gd name="T45" fmla="*/ 171 h 283"/>
                <a:gd name="T46" fmla="*/ 9 w 228"/>
                <a:gd name="T47" fmla="*/ 198 h 283"/>
                <a:gd name="T48" fmla="*/ 22 w 228"/>
                <a:gd name="T49" fmla="*/ 226 h 283"/>
                <a:gd name="T50" fmla="*/ 30 w 228"/>
                <a:gd name="T51" fmla="*/ 240 h 283"/>
                <a:gd name="T52" fmla="*/ 40 w 228"/>
                <a:gd name="T53" fmla="*/ 254 h 283"/>
                <a:gd name="T54" fmla="*/ 51 w 228"/>
                <a:gd name="T55" fmla="*/ 264 h 283"/>
                <a:gd name="T56" fmla="*/ 77 w 228"/>
                <a:gd name="T57" fmla="*/ 278 h 283"/>
                <a:gd name="T58" fmla="*/ 104 w 228"/>
                <a:gd name="T59" fmla="*/ 283 h 283"/>
                <a:gd name="T60" fmla="*/ 132 w 228"/>
                <a:gd name="T61" fmla="*/ 281 h 283"/>
                <a:gd name="T62" fmla="*/ 159 w 228"/>
                <a:gd name="T63" fmla="*/ 272 h 283"/>
                <a:gd name="T64" fmla="*/ 181 w 228"/>
                <a:gd name="T65" fmla="*/ 259 h 283"/>
                <a:gd name="T66" fmla="*/ 199 w 228"/>
                <a:gd name="T67" fmla="*/ 242 h 283"/>
                <a:gd name="T68" fmla="*/ 209 w 228"/>
                <a:gd name="T69" fmla="*/ 22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83">
                  <a:moveTo>
                    <a:pt x="209" y="223"/>
                  </a:moveTo>
                  <a:lnTo>
                    <a:pt x="209" y="223"/>
                  </a:lnTo>
                  <a:lnTo>
                    <a:pt x="211" y="217"/>
                  </a:lnTo>
                  <a:lnTo>
                    <a:pt x="217" y="201"/>
                  </a:lnTo>
                  <a:lnTo>
                    <a:pt x="223" y="178"/>
                  </a:lnTo>
                  <a:lnTo>
                    <a:pt x="225" y="164"/>
                  </a:lnTo>
                  <a:lnTo>
                    <a:pt x="227" y="149"/>
                  </a:lnTo>
                  <a:lnTo>
                    <a:pt x="228" y="133"/>
                  </a:lnTo>
                  <a:lnTo>
                    <a:pt x="227" y="117"/>
                  </a:lnTo>
                  <a:lnTo>
                    <a:pt x="225" y="99"/>
                  </a:lnTo>
                  <a:lnTo>
                    <a:pt x="220" y="83"/>
                  </a:lnTo>
                  <a:lnTo>
                    <a:pt x="214" y="66"/>
                  </a:lnTo>
                  <a:lnTo>
                    <a:pt x="210" y="58"/>
                  </a:lnTo>
                  <a:lnTo>
                    <a:pt x="205" y="50"/>
                  </a:lnTo>
                  <a:lnTo>
                    <a:pt x="199" y="42"/>
                  </a:lnTo>
                  <a:lnTo>
                    <a:pt x="193" y="35"/>
                  </a:lnTo>
                  <a:lnTo>
                    <a:pt x="187" y="27"/>
                  </a:lnTo>
                  <a:lnTo>
                    <a:pt x="179" y="19"/>
                  </a:lnTo>
                  <a:lnTo>
                    <a:pt x="179" y="19"/>
                  </a:lnTo>
                  <a:lnTo>
                    <a:pt x="170" y="14"/>
                  </a:lnTo>
                  <a:lnTo>
                    <a:pt x="161" y="9"/>
                  </a:lnTo>
                  <a:lnTo>
                    <a:pt x="152" y="4"/>
                  </a:lnTo>
                  <a:lnTo>
                    <a:pt x="143" y="2"/>
                  </a:lnTo>
                  <a:lnTo>
                    <a:pt x="133" y="0"/>
                  </a:lnTo>
                  <a:lnTo>
                    <a:pt x="124" y="0"/>
                  </a:lnTo>
                  <a:lnTo>
                    <a:pt x="114" y="0"/>
                  </a:lnTo>
                  <a:lnTo>
                    <a:pt x="105" y="2"/>
                  </a:lnTo>
                  <a:lnTo>
                    <a:pt x="95" y="4"/>
                  </a:lnTo>
                  <a:lnTo>
                    <a:pt x="86" y="8"/>
                  </a:lnTo>
                  <a:lnTo>
                    <a:pt x="77" y="12"/>
                  </a:lnTo>
                  <a:lnTo>
                    <a:pt x="68" y="17"/>
                  </a:lnTo>
                  <a:lnTo>
                    <a:pt x="59" y="23"/>
                  </a:lnTo>
                  <a:lnTo>
                    <a:pt x="51" y="30"/>
                  </a:lnTo>
                  <a:lnTo>
                    <a:pt x="43" y="38"/>
                  </a:lnTo>
                  <a:lnTo>
                    <a:pt x="35" y="45"/>
                  </a:lnTo>
                  <a:lnTo>
                    <a:pt x="28" y="54"/>
                  </a:lnTo>
                  <a:lnTo>
                    <a:pt x="22" y="64"/>
                  </a:lnTo>
                  <a:lnTo>
                    <a:pt x="16" y="73"/>
                  </a:lnTo>
                  <a:lnTo>
                    <a:pt x="12" y="84"/>
                  </a:lnTo>
                  <a:lnTo>
                    <a:pt x="7" y="95"/>
                  </a:lnTo>
                  <a:lnTo>
                    <a:pt x="4" y="107"/>
                  </a:lnTo>
                  <a:lnTo>
                    <a:pt x="2" y="119"/>
                  </a:lnTo>
                  <a:lnTo>
                    <a:pt x="0" y="132"/>
                  </a:lnTo>
                  <a:lnTo>
                    <a:pt x="0" y="145"/>
                  </a:lnTo>
                  <a:lnTo>
                    <a:pt x="0" y="158"/>
                  </a:lnTo>
                  <a:lnTo>
                    <a:pt x="3" y="171"/>
                  </a:lnTo>
                  <a:lnTo>
                    <a:pt x="5" y="185"/>
                  </a:lnTo>
                  <a:lnTo>
                    <a:pt x="9" y="198"/>
                  </a:lnTo>
                  <a:lnTo>
                    <a:pt x="15" y="212"/>
                  </a:lnTo>
                  <a:lnTo>
                    <a:pt x="22" y="226"/>
                  </a:lnTo>
                  <a:lnTo>
                    <a:pt x="30" y="240"/>
                  </a:lnTo>
                  <a:lnTo>
                    <a:pt x="30" y="240"/>
                  </a:lnTo>
                  <a:lnTo>
                    <a:pt x="35" y="247"/>
                  </a:lnTo>
                  <a:lnTo>
                    <a:pt x="40" y="254"/>
                  </a:lnTo>
                  <a:lnTo>
                    <a:pt x="45" y="259"/>
                  </a:lnTo>
                  <a:lnTo>
                    <a:pt x="51" y="264"/>
                  </a:lnTo>
                  <a:lnTo>
                    <a:pt x="63" y="272"/>
                  </a:lnTo>
                  <a:lnTo>
                    <a:pt x="77" y="278"/>
                  </a:lnTo>
                  <a:lnTo>
                    <a:pt x="90" y="281"/>
                  </a:lnTo>
                  <a:lnTo>
                    <a:pt x="104" y="283"/>
                  </a:lnTo>
                  <a:lnTo>
                    <a:pt x="118" y="283"/>
                  </a:lnTo>
                  <a:lnTo>
                    <a:pt x="132" y="281"/>
                  </a:lnTo>
                  <a:lnTo>
                    <a:pt x="145" y="276"/>
                  </a:lnTo>
                  <a:lnTo>
                    <a:pt x="159" y="272"/>
                  </a:lnTo>
                  <a:lnTo>
                    <a:pt x="171" y="266"/>
                  </a:lnTo>
                  <a:lnTo>
                    <a:pt x="181" y="259"/>
                  </a:lnTo>
                  <a:lnTo>
                    <a:pt x="191" y="251"/>
                  </a:lnTo>
                  <a:lnTo>
                    <a:pt x="199" y="242"/>
                  </a:lnTo>
                  <a:lnTo>
                    <a:pt x="205" y="232"/>
                  </a:lnTo>
                  <a:lnTo>
                    <a:pt x="209" y="223"/>
                  </a:lnTo>
                  <a:lnTo>
                    <a:pt x="209" y="223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1058"/>
            <p:cNvSpPr>
              <a:spLocks/>
            </p:cNvSpPr>
            <p:nvPr/>
          </p:nvSpPr>
          <p:spPr bwMode="auto">
            <a:xfrm flipH="1">
              <a:off x="9133055" y="868818"/>
              <a:ext cx="586767" cy="624016"/>
            </a:xfrm>
            <a:custGeom>
              <a:avLst/>
              <a:gdLst>
                <a:gd name="T0" fmla="*/ 472 w 568"/>
                <a:gd name="T1" fmla="*/ 638 h 699"/>
                <a:gd name="T2" fmla="*/ 485 w 568"/>
                <a:gd name="T3" fmla="*/ 629 h 699"/>
                <a:gd name="T4" fmla="*/ 500 w 568"/>
                <a:gd name="T5" fmla="*/ 617 h 699"/>
                <a:gd name="T6" fmla="*/ 516 w 568"/>
                <a:gd name="T7" fmla="*/ 599 h 699"/>
                <a:gd name="T8" fmla="*/ 533 w 568"/>
                <a:gd name="T9" fmla="*/ 573 h 699"/>
                <a:gd name="T10" fmla="*/ 547 w 568"/>
                <a:gd name="T11" fmla="*/ 538 h 699"/>
                <a:gd name="T12" fmla="*/ 559 w 568"/>
                <a:gd name="T13" fmla="*/ 494 h 699"/>
                <a:gd name="T14" fmla="*/ 565 w 568"/>
                <a:gd name="T15" fmla="*/ 440 h 699"/>
                <a:gd name="T16" fmla="*/ 567 w 568"/>
                <a:gd name="T17" fmla="*/ 368 h 699"/>
                <a:gd name="T18" fmla="*/ 568 w 568"/>
                <a:gd name="T19" fmla="*/ 299 h 699"/>
                <a:gd name="T20" fmla="*/ 565 w 568"/>
                <a:gd name="T21" fmla="*/ 234 h 699"/>
                <a:gd name="T22" fmla="*/ 555 w 568"/>
                <a:gd name="T23" fmla="*/ 174 h 699"/>
                <a:gd name="T24" fmla="*/ 547 w 568"/>
                <a:gd name="T25" fmla="*/ 146 h 699"/>
                <a:gd name="T26" fmla="*/ 537 w 568"/>
                <a:gd name="T27" fmla="*/ 122 h 699"/>
                <a:gd name="T28" fmla="*/ 524 w 568"/>
                <a:gd name="T29" fmla="*/ 98 h 699"/>
                <a:gd name="T30" fmla="*/ 508 w 568"/>
                <a:gd name="T31" fmla="*/ 76 h 699"/>
                <a:gd name="T32" fmla="*/ 489 w 568"/>
                <a:gd name="T33" fmla="*/ 57 h 699"/>
                <a:gd name="T34" fmla="*/ 466 w 568"/>
                <a:gd name="T35" fmla="*/ 41 h 699"/>
                <a:gd name="T36" fmla="*/ 441 w 568"/>
                <a:gd name="T37" fmla="*/ 27 h 699"/>
                <a:gd name="T38" fmla="*/ 410 w 568"/>
                <a:gd name="T39" fmla="*/ 15 h 699"/>
                <a:gd name="T40" fmla="*/ 398 w 568"/>
                <a:gd name="T41" fmla="*/ 11 h 699"/>
                <a:gd name="T42" fmla="*/ 368 w 568"/>
                <a:gd name="T43" fmla="*/ 5 h 699"/>
                <a:gd name="T44" fmla="*/ 331 w 568"/>
                <a:gd name="T45" fmla="*/ 1 h 699"/>
                <a:gd name="T46" fmla="*/ 292 w 568"/>
                <a:gd name="T47" fmla="*/ 0 h 699"/>
                <a:gd name="T48" fmla="*/ 273 w 568"/>
                <a:gd name="T49" fmla="*/ 1 h 699"/>
                <a:gd name="T50" fmla="*/ 260 w 568"/>
                <a:gd name="T51" fmla="*/ 27 h 699"/>
                <a:gd name="T52" fmla="*/ 245 w 568"/>
                <a:gd name="T53" fmla="*/ 60 h 699"/>
                <a:gd name="T54" fmla="*/ 230 w 568"/>
                <a:gd name="T55" fmla="*/ 106 h 699"/>
                <a:gd name="T56" fmla="*/ 214 w 568"/>
                <a:gd name="T57" fmla="*/ 166 h 699"/>
                <a:gd name="T58" fmla="*/ 202 w 568"/>
                <a:gd name="T59" fmla="*/ 240 h 699"/>
                <a:gd name="T60" fmla="*/ 194 w 568"/>
                <a:gd name="T61" fmla="*/ 328 h 699"/>
                <a:gd name="T62" fmla="*/ 193 w 568"/>
                <a:gd name="T63" fmla="*/ 430 h 699"/>
                <a:gd name="T64" fmla="*/ 184 w 568"/>
                <a:gd name="T65" fmla="*/ 434 h 699"/>
                <a:gd name="T66" fmla="*/ 128 w 568"/>
                <a:gd name="T67" fmla="*/ 454 h 699"/>
                <a:gd name="T68" fmla="*/ 91 w 568"/>
                <a:gd name="T69" fmla="*/ 473 h 699"/>
                <a:gd name="T70" fmla="*/ 55 w 568"/>
                <a:gd name="T71" fmla="*/ 494 h 699"/>
                <a:gd name="T72" fmla="*/ 24 w 568"/>
                <a:gd name="T73" fmla="*/ 519 h 699"/>
                <a:gd name="T74" fmla="*/ 13 w 568"/>
                <a:gd name="T75" fmla="*/ 534 h 699"/>
                <a:gd name="T76" fmla="*/ 4 w 568"/>
                <a:gd name="T77" fmla="*/ 548 h 699"/>
                <a:gd name="T78" fmla="*/ 1 w 568"/>
                <a:gd name="T79" fmla="*/ 564 h 699"/>
                <a:gd name="T80" fmla="*/ 1 w 568"/>
                <a:gd name="T81" fmla="*/ 580 h 699"/>
                <a:gd name="T82" fmla="*/ 3 w 568"/>
                <a:gd name="T83" fmla="*/ 588 h 699"/>
                <a:gd name="T84" fmla="*/ 11 w 568"/>
                <a:gd name="T85" fmla="*/ 604 h 699"/>
                <a:gd name="T86" fmla="*/ 24 w 568"/>
                <a:gd name="T87" fmla="*/ 619 h 699"/>
                <a:gd name="T88" fmla="*/ 41 w 568"/>
                <a:gd name="T89" fmla="*/ 636 h 699"/>
                <a:gd name="T90" fmla="*/ 63 w 568"/>
                <a:gd name="T91" fmla="*/ 650 h 699"/>
                <a:gd name="T92" fmla="*/ 88 w 568"/>
                <a:gd name="T93" fmla="*/ 664 h 699"/>
                <a:gd name="T94" fmla="*/ 116 w 568"/>
                <a:gd name="T95" fmla="*/ 676 h 699"/>
                <a:gd name="T96" fmla="*/ 148 w 568"/>
                <a:gd name="T97" fmla="*/ 685 h 699"/>
                <a:gd name="T98" fmla="*/ 181 w 568"/>
                <a:gd name="T99" fmla="*/ 693 h 699"/>
                <a:gd name="T100" fmla="*/ 217 w 568"/>
                <a:gd name="T101" fmla="*/ 697 h 699"/>
                <a:gd name="T102" fmla="*/ 254 w 568"/>
                <a:gd name="T103" fmla="*/ 699 h 699"/>
                <a:gd name="T104" fmla="*/ 294 w 568"/>
                <a:gd name="T105" fmla="*/ 698 h 699"/>
                <a:gd name="T106" fmla="*/ 333 w 568"/>
                <a:gd name="T107" fmla="*/ 693 h 699"/>
                <a:gd name="T108" fmla="*/ 373 w 568"/>
                <a:gd name="T109" fmla="*/ 683 h 699"/>
                <a:gd name="T110" fmla="*/ 414 w 568"/>
                <a:gd name="T111" fmla="*/ 669 h 699"/>
                <a:gd name="T112" fmla="*/ 453 w 568"/>
                <a:gd name="T113" fmla="*/ 650 h 699"/>
                <a:gd name="T114" fmla="*/ 472 w 568"/>
                <a:gd name="T115" fmla="*/ 638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8" h="699">
                  <a:moveTo>
                    <a:pt x="472" y="638"/>
                  </a:moveTo>
                  <a:lnTo>
                    <a:pt x="472" y="638"/>
                  </a:lnTo>
                  <a:lnTo>
                    <a:pt x="476" y="636"/>
                  </a:lnTo>
                  <a:lnTo>
                    <a:pt x="485" y="629"/>
                  </a:lnTo>
                  <a:lnTo>
                    <a:pt x="492" y="625"/>
                  </a:lnTo>
                  <a:lnTo>
                    <a:pt x="500" y="617"/>
                  </a:lnTo>
                  <a:lnTo>
                    <a:pt x="508" y="610"/>
                  </a:lnTo>
                  <a:lnTo>
                    <a:pt x="516" y="599"/>
                  </a:lnTo>
                  <a:lnTo>
                    <a:pt x="525" y="587"/>
                  </a:lnTo>
                  <a:lnTo>
                    <a:pt x="533" y="573"/>
                  </a:lnTo>
                  <a:lnTo>
                    <a:pt x="540" y="557"/>
                  </a:lnTo>
                  <a:lnTo>
                    <a:pt x="547" y="538"/>
                  </a:lnTo>
                  <a:lnTo>
                    <a:pt x="554" y="518"/>
                  </a:lnTo>
                  <a:lnTo>
                    <a:pt x="559" y="494"/>
                  </a:lnTo>
                  <a:lnTo>
                    <a:pt x="563" y="468"/>
                  </a:lnTo>
                  <a:lnTo>
                    <a:pt x="565" y="440"/>
                  </a:lnTo>
                  <a:lnTo>
                    <a:pt x="565" y="440"/>
                  </a:lnTo>
                  <a:lnTo>
                    <a:pt x="567" y="368"/>
                  </a:lnTo>
                  <a:lnTo>
                    <a:pt x="568" y="332"/>
                  </a:lnTo>
                  <a:lnTo>
                    <a:pt x="568" y="299"/>
                  </a:lnTo>
                  <a:lnTo>
                    <a:pt x="567" y="265"/>
                  </a:lnTo>
                  <a:lnTo>
                    <a:pt x="565" y="234"/>
                  </a:lnTo>
                  <a:lnTo>
                    <a:pt x="561" y="203"/>
                  </a:lnTo>
                  <a:lnTo>
                    <a:pt x="555" y="174"/>
                  </a:lnTo>
                  <a:lnTo>
                    <a:pt x="552" y="160"/>
                  </a:lnTo>
                  <a:lnTo>
                    <a:pt x="547" y="146"/>
                  </a:lnTo>
                  <a:lnTo>
                    <a:pt x="543" y="133"/>
                  </a:lnTo>
                  <a:lnTo>
                    <a:pt x="537" y="122"/>
                  </a:lnTo>
                  <a:lnTo>
                    <a:pt x="530" y="110"/>
                  </a:lnTo>
                  <a:lnTo>
                    <a:pt x="524" y="98"/>
                  </a:lnTo>
                  <a:lnTo>
                    <a:pt x="516" y="87"/>
                  </a:lnTo>
                  <a:lnTo>
                    <a:pt x="508" y="76"/>
                  </a:lnTo>
                  <a:lnTo>
                    <a:pt x="499" y="66"/>
                  </a:lnTo>
                  <a:lnTo>
                    <a:pt x="489" y="57"/>
                  </a:lnTo>
                  <a:lnTo>
                    <a:pt x="478" y="48"/>
                  </a:lnTo>
                  <a:lnTo>
                    <a:pt x="466" y="41"/>
                  </a:lnTo>
                  <a:lnTo>
                    <a:pt x="454" y="33"/>
                  </a:lnTo>
                  <a:lnTo>
                    <a:pt x="441" y="27"/>
                  </a:lnTo>
                  <a:lnTo>
                    <a:pt x="426" y="20"/>
                  </a:lnTo>
                  <a:lnTo>
                    <a:pt x="410" y="15"/>
                  </a:lnTo>
                  <a:lnTo>
                    <a:pt x="410" y="15"/>
                  </a:lnTo>
                  <a:lnTo>
                    <a:pt x="398" y="11"/>
                  </a:lnTo>
                  <a:lnTo>
                    <a:pt x="383" y="8"/>
                  </a:lnTo>
                  <a:lnTo>
                    <a:pt x="368" y="5"/>
                  </a:lnTo>
                  <a:lnTo>
                    <a:pt x="350" y="3"/>
                  </a:lnTo>
                  <a:lnTo>
                    <a:pt x="331" y="1"/>
                  </a:lnTo>
                  <a:lnTo>
                    <a:pt x="312" y="0"/>
                  </a:lnTo>
                  <a:lnTo>
                    <a:pt x="292" y="0"/>
                  </a:lnTo>
                  <a:lnTo>
                    <a:pt x="273" y="1"/>
                  </a:lnTo>
                  <a:lnTo>
                    <a:pt x="273" y="1"/>
                  </a:lnTo>
                  <a:lnTo>
                    <a:pt x="270" y="7"/>
                  </a:lnTo>
                  <a:lnTo>
                    <a:pt x="260" y="27"/>
                  </a:lnTo>
                  <a:lnTo>
                    <a:pt x="253" y="42"/>
                  </a:lnTo>
                  <a:lnTo>
                    <a:pt x="245" y="60"/>
                  </a:lnTo>
                  <a:lnTo>
                    <a:pt x="238" y="81"/>
                  </a:lnTo>
                  <a:lnTo>
                    <a:pt x="230" y="106"/>
                  </a:lnTo>
                  <a:lnTo>
                    <a:pt x="222" y="134"/>
                  </a:lnTo>
                  <a:lnTo>
                    <a:pt x="214" y="166"/>
                  </a:lnTo>
                  <a:lnTo>
                    <a:pt x="207" y="201"/>
                  </a:lnTo>
                  <a:lnTo>
                    <a:pt x="202" y="240"/>
                  </a:lnTo>
                  <a:lnTo>
                    <a:pt x="196" y="282"/>
                  </a:lnTo>
                  <a:lnTo>
                    <a:pt x="194" y="328"/>
                  </a:lnTo>
                  <a:lnTo>
                    <a:pt x="192" y="377"/>
                  </a:lnTo>
                  <a:lnTo>
                    <a:pt x="193" y="430"/>
                  </a:lnTo>
                  <a:lnTo>
                    <a:pt x="193" y="430"/>
                  </a:lnTo>
                  <a:lnTo>
                    <a:pt x="184" y="434"/>
                  </a:lnTo>
                  <a:lnTo>
                    <a:pt x="160" y="441"/>
                  </a:lnTo>
                  <a:lnTo>
                    <a:pt x="128" y="454"/>
                  </a:lnTo>
                  <a:lnTo>
                    <a:pt x="110" y="463"/>
                  </a:lnTo>
                  <a:lnTo>
                    <a:pt x="91" y="473"/>
                  </a:lnTo>
                  <a:lnTo>
                    <a:pt x="73" y="482"/>
                  </a:lnTo>
                  <a:lnTo>
                    <a:pt x="55" y="494"/>
                  </a:lnTo>
                  <a:lnTo>
                    <a:pt x="38" y="506"/>
                  </a:lnTo>
                  <a:lnTo>
                    <a:pt x="24" y="519"/>
                  </a:lnTo>
                  <a:lnTo>
                    <a:pt x="18" y="526"/>
                  </a:lnTo>
                  <a:lnTo>
                    <a:pt x="13" y="534"/>
                  </a:lnTo>
                  <a:lnTo>
                    <a:pt x="9" y="541"/>
                  </a:lnTo>
                  <a:lnTo>
                    <a:pt x="4" y="548"/>
                  </a:lnTo>
                  <a:lnTo>
                    <a:pt x="2" y="556"/>
                  </a:lnTo>
                  <a:lnTo>
                    <a:pt x="1" y="564"/>
                  </a:lnTo>
                  <a:lnTo>
                    <a:pt x="0" y="572"/>
                  </a:lnTo>
                  <a:lnTo>
                    <a:pt x="1" y="580"/>
                  </a:lnTo>
                  <a:lnTo>
                    <a:pt x="1" y="580"/>
                  </a:lnTo>
                  <a:lnTo>
                    <a:pt x="3" y="588"/>
                  </a:lnTo>
                  <a:lnTo>
                    <a:pt x="6" y="596"/>
                  </a:lnTo>
                  <a:lnTo>
                    <a:pt x="11" y="604"/>
                  </a:lnTo>
                  <a:lnTo>
                    <a:pt x="17" y="612"/>
                  </a:lnTo>
                  <a:lnTo>
                    <a:pt x="24" y="619"/>
                  </a:lnTo>
                  <a:lnTo>
                    <a:pt x="32" y="628"/>
                  </a:lnTo>
                  <a:lnTo>
                    <a:pt x="41" y="636"/>
                  </a:lnTo>
                  <a:lnTo>
                    <a:pt x="51" y="643"/>
                  </a:lnTo>
                  <a:lnTo>
                    <a:pt x="63" y="650"/>
                  </a:lnTo>
                  <a:lnTo>
                    <a:pt x="75" y="657"/>
                  </a:lnTo>
                  <a:lnTo>
                    <a:pt x="88" y="664"/>
                  </a:lnTo>
                  <a:lnTo>
                    <a:pt x="102" y="669"/>
                  </a:lnTo>
                  <a:lnTo>
                    <a:pt x="116" y="676"/>
                  </a:lnTo>
                  <a:lnTo>
                    <a:pt x="132" y="680"/>
                  </a:lnTo>
                  <a:lnTo>
                    <a:pt x="148" y="685"/>
                  </a:lnTo>
                  <a:lnTo>
                    <a:pt x="165" y="690"/>
                  </a:lnTo>
                  <a:lnTo>
                    <a:pt x="181" y="693"/>
                  </a:lnTo>
                  <a:lnTo>
                    <a:pt x="199" y="695"/>
                  </a:lnTo>
                  <a:lnTo>
                    <a:pt x="217" y="697"/>
                  </a:lnTo>
                  <a:lnTo>
                    <a:pt x="236" y="699"/>
                  </a:lnTo>
                  <a:lnTo>
                    <a:pt x="254" y="699"/>
                  </a:lnTo>
                  <a:lnTo>
                    <a:pt x="275" y="699"/>
                  </a:lnTo>
                  <a:lnTo>
                    <a:pt x="294" y="698"/>
                  </a:lnTo>
                  <a:lnTo>
                    <a:pt x="314" y="696"/>
                  </a:lnTo>
                  <a:lnTo>
                    <a:pt x="333" y="693"/>
                  </a:lnTo>
                  <a:lnTo>
                    <a:pt x="353" y="688"/>
                  </a:lnTo>
                  <a:lnTo>
                    <a:pt x="373" y="683"/>
                  </a:lnTo>
                  <a:lnTo>
                    <a:pt x="393" y="677"/>
                  </a:lnTo>
                  <a:lnTo>
                    <a:pt x="414" y="669"/>
                  </a:lnTo>
                  <a:lnTo>
                    <a:pt x="433" y="659"/>
                  </a:lnTo>
                  <a:lnTo>
                    <a:pt x="453" y="650"/>
                  </a:lnTo>
                  <a:lnTo>
                    <a:pt x="472" y="638"/>
                  </a:lnTo>
                  <a:lnTo>
                    <a:pt x="472" y="638"/>
                  </a:lnTo>
                  <a:close/>
                </a:path>
              </a:pathLst>
            </a:custGeom>
            <a:solidFill>
              <a:srgbClr val="003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1059"/>
            <p:cNvSpPr>
              <a:spLocks/>
            </p:cNvSpPr>
            <p:nvPr/>
          </p:nvSpPr>
          <p:spPr bwMode="auto">
            <a:xfrm flipH="1">
              <a:off x="9189234" y="875058"/>
              <a:ext cx="593009" cy="617776"/>
            </a:xfrm>
            <a:custGeom>
              <a:avLst/>
              <a:gdLst>
                <a:gd name="T0" fmla="*/ 473 w 569"/>
                <a:gd name="T1" fmla="*/ 635 h 696"/>
                <a:gd name="T2" fmla="*/ 486 w 569"/>
                <a:gd name="T3" fmla="*/ 626 h 696"/>
                <a:gd name="T4" fmla="*/ 501 w 569"/>
                <a:gd name="T5" fmla="*/ 614 h 696"/>
                <a:gd name="T6" fmla="*/ 516 w 569"/>
                <a:gd name="T7" fmla="*/ 596 h 696"/>
                <a:gd name="T8" fmla="*/ 533 w 569"/>
                <a:gd name="T9" fmla="*/ 570 h 696"/>
                <a:gd name="T10" fmla="*/ 548 w 569"/>
                <a:gd name="T11" fmla="*/ 535 h 696"/>
                <a:gd name="T12" fmla="*/ 560 w 569"/>
                <a:gd name="T13" fmla="*/ 491 h 696"/>
                <a:gd name="T14" fmla="*/ 566 w 569"/>
                <a:gd name="T15" fmla="*/ 436 h 696"/>
                <a:gd name="T16" fmla="*/ 568 w 569"/>
                <a:gd name="T17" fmla="*/ 364 h 696"/>
                <a:gd name="T18" fmla="*/ 569 w 569"/>
                <a:gd name="T19" fmla="*/ 294 h 696"/>
                <a:gd name="T20" fmla="*/ 566 w 569"/>
                <a:gd name="T21" fmla="*/ 230 h 696"/>
                <a:gd name="T22" fmla="*/ 556 w 569"/>
                <a:gd name="T23" fmla="*/ 170 h 696"/>
                <a:gd name="T24" fmla="*/ 548 w 569"/>
                <a:gd name="T25" fmla="*/ 143 h 696"/>
                <a:gd name="T26" fmla="*/ 538 w 569"/>
                <a:gd name="T27" fmla="*/ 118 h 696"/>
                <a:gd name="T28" fmla="*/ 524 w 569"/>
                <a:gd name="T29" fmla="*/ 95 h 696"/>
                <a:gd name="T30" fmla="*/ 509 w 569"/>
                <a:gd name="T31" fmla="*/ 73 h 696"/>
                <a:gd name="T32" fmla="*/ 489 w 569"/>
                <a:gd name="T33" fmla="*/ 54 h 696"/>
                <a:gd name="T34" fmla="*/ 467 w 569"/>
                <a:gd name="T35" fmla="*/ 37 h 696"/>
                <a:gd name="T36" fmla="*/ 441 w 569"/>
                <a:gd name="T37" fmla="*/ 23 h 696"/>
                <a:gd name="T38" fmla="*/ 411 w 569"/>
                <a:gd name="T39" fmla="*/ 11 h 696"/>
                <a:gd name="T40" fmla="*/ 395 w 569"/>
                <a:gd name="T41" fmla="*/ 7 h 696"/>
                <a:gd name="T42" fmla="*/ 365 w 569"/>
                <a:gd name="T43" fmla="*/ 1 h 696"/>
                <a:gd name="T44" fmla="*/ 338 w 569"/>
                <a:gd name="T45" fmla="*/ 0 h 696"/>
                <a:gd name="T46" fmla="*/ 313 w 569"/>
                <a:gd name="T47" fmla="*/ 2 h 696"/>
                <a:gd name="T48" fmla="*/ 292 w 569"/>
                <a:gd name="T49" fmla="*/ 8 h 696"/>
                <a:gd name="T50" fmla="*/ 272 w 569"/>
                <a:gd name="T51" fmla="*/ 20 h 696"/>
                <a:gd name="T52" fmla="*/ 255 w 569"/>
                <a:gd name="T53" fmla="*/ 36 h 696"/>
                <a:gd name="T54" fmla="*/ 239 w 569"/>
                <a:gd name="T55" fmla="*/ 57 h 696"/>
                <a:gd name="T56" fmla="*/ 227 w 569"/>
                <a:gd name="T57" fmla="*/ 82 h 696"/>
                <a:gd name="T58" fmla="*/ 216 w 569"/>
                <a:gd name="T59" fmla="*/ 112 h 696"/>
                <a:gd name="T60" fmla="*/ 208 w 569"/>
                <a:gd name="T61" fmla="*/ 146 h 696"/>
                <a:gd name="T62" fmla="*/ 198 w 569"/>
                <a:gd name="T63" fmla="*/ 208 h 696"/>
                <a:gd name="T64" fmla="*/ 192 w 569"/>
                <a:gd name="T65" fmla="*/ 307 h 696"/>
                <a:gd name="T66" fmla="*/ 193 w 569"/>
                <a:gd name="T67" fmla="*/ 427 h 696"/>
                <a:gd name="T68" fmla="*/ 184 w 569"/>
                <a:gd name="T69" fmla="*/ 430 h 696"/>
                <a:gd name="T70" fmla="*/ 128 w 569"/>
                <a:gd name="T71" fmla="*/ 451 h 696"/>
                <a:gd name="T72" fmla="*/ 91 w 569"/>
                <a:gd name="T73" fmla="*/ 468 h 696"/>
                <a:gd name="T74" fmla="*/ 55 w 569"/>
                <a:gd name="T75" fmla="*/ 491 h 696"/>
                <a:gd name="T76" fmla="*/ 25 w 569"/>
                <a:gd name="T77" fmla="*/ 516 h 696"/>
                <a:gd name="T78" fmla="*/ 14 w 569"/>
                <a:gd name="T79" fmla="*/ 530 h 696"/>
                <a:gd name="T80" fmla="*/ 5 w 569"/>
                <a:gd name="T81" fmla="*/ 545 h 696"/>
                <a:gd name="T82" fmla="*/ 1 w 569"/>
                <a:gd name="T83" fmla="*/ 561 h 696"/>
                <a:gd name="T84" fmla="*/ 1 w 569"/>
                <a:gd name="T85" fmla="*/ 577 h 696"/>
                <a:gd name="T86" fmla="*/ 4 w 569"/>
                <a:gd name="T87" fmla="*/ 585 h 696"/>
                <a:gd name="T88" fmla="*/ 12 w 569"/>
                <a:gd name="T89" fmla="*/ 601 h 696"/>
                <a:gd name="T90" fmla="*/ 25 w 569"/>
                <a:gd name="T91" fmla="*/ 616 h 696"/>
                <a:gd name="T92" fmla="*/ 42 w 569"/>
                <a:gd name="T93" fmla="*/ 631 h 696"/>
                <a:gd name="T94" fmla="*/ 63 w 569"/>
                <a:gd name="T95" fmla="*/ 646 h 696"/>
                <a:gd name="T96" fmla="*/ 89 w 569"/>
                <a:gd name="T97" fmla="*/ 659 h 696"/>
                <a:gd name="T98" fmla="*/ 117 w 569"/>
                <a:gd name="T99" fmla="*/ 671 h 696"/>
                <a:gd name="T100" fmla="*/ 148 w 569"/>
                <a:gd name="T101" fmla="*/ 682 h 696"/>
                <a:gd name="T102" fmla="*/ 182 w 569"/>
                <a:gd name="T103" fmla="*/ 690 h 696"/>
                <a:gd name="T104" fmla="*/ 218 w 569"/>
                <a:gd name="T105" fmla="*/ 694 h 696"/>
                <a:gd name="T106" fmla="*/ 255 w 569"/>
                <a:gd name="T107" fmla="*/ 696 h 696"/>
                <a:gd name="T108" fmla="*/ 294 w 569"/>
                <a:gd name="T109" fmla="*/ 695 h 696"/>
                <a:gd name="T110" fmla="*/ 334 w 569"/>
                <a:gd name="T111" fmla="*/ 689 h 696"/>
                <a:gd name="T112" fmla="*/ 374 w 569"/>
                <a:gd name="T113" fmla="*/ 680 h 696"/>
                <a:gd name="T114" fmla="*/ 414 w 569"/>
                <a:gd name="T115" fmla="*/ 665 h 696"/>
                <a:gd name="T116" fmla="*/ 454 w 569"/>
                <a:gd name="T117" fmla="*/ 646 h 696"/>
                <a:gd name="T118" fmla="*/ 473 w 569"/>
                <a:gd name="T119" fmla="*/ 635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9" h="696">
                  <a:moveTo>
                    <a:pt x="473" y="635"/>
                  </a:moveTo>
                  <a:lnTo>
                    <a:pt x="473" y="635"/>
                  </a:lnTo>
                  <a:lnTo>
                    <a:pt x="477" y="632"/>
                  </a:lnTo>
                  <a:lnTo>
                    <a:pt x="486" y="626"/>
                  </a:lnTo>
                  <a:lnTo>
                    <a:pt x="493" y="621"/>
                  </a:lnTo>
                  <a:lnTo>
                    <a:pt x="501" y="614"/>
                  </a:lnTo>
                  <a:lnTo>
                    <a:pt x="509" y="605"/>
                  </a:lnTo>
                  <a:lnTo>
                    <a:pt x="516" y="596"/>
                  </a:lnTo>
                  <a:lnTo>
                    <a:pt x="525" y="584"/>
                  </a:lnTo>
                  <a:lnTo>
                    <a:pt x="533" y="570"/>
                  </a:lnTo>
                  <a:lnTo>
                    <a:pt x="541" y="554"/>
                  </a:lnTo>
                  <a:lnTo>
                    <a:pt x="548" y="535"/>
                  </a:lnTo>
                  <a:lnTo>
                    <a:pt x="555" y="515"/>
                  </a:lnTo>
                  <a:lnTo>
                    <a:pt x="560" y="491"/>
                  </a:lnTo>
                  <a:lnTo>
                    <a:pt x="563" y="465"/>
                  </a:lnTo>
                  <a:lnTo>
                    <a:pt x="566" y="436"/>
                  </a:lnTo>
                  <a:lnTo>
                    <a:pt x="566" y="436"/>
                  </a:lnTo>
                  <a:lnTo>
                    <a:pt x="568" y="364"/>
                  </a:lnTo>
                  <a:lnTo>
                    <a:pt x="569" y="329"/>
                  </a:lnTo>
                  <a:lnTo>
                    <a:pt x="569" y="294"/>
                  </a:lnTo>
                  <a:lnTo>
                    <a:pt x="568" y="262"/>
                  </a:lnTo>
                  <a:lnTo>
                    <a:pt x="566" y="230"/>
                  </a:lnTo>
                  <a:lnTo>
                    <a:pt x="561" y="199"/>
                  </a:lnTo>
                  <a:lnTo>
                    <a:pt x="556" y="170"/>
                  </a:lnTo>
                  <a:lnTo>
                    <a:pt x="552" y="157"/>
                  </a:lnTo>
                  <a:lnTo>
                    <a:pt x="548" y="143"/>
                  </a:lnTo>
                  <a:lnTo>
                    <a:pt x="543" y="130"/>
                  </a:lnTo>
                  <a:lnTo>
                    <a:pt x="538" y="118"/>
                  </a:lnTo>
                  <a:lnTo>
                    <a:pt x="531" y="105"/>
                  </a:lnTo>
                  <a:lnTo>
                    <a:pt x="524" y="95"/>
                  </a:lnTo>
                  <a:lnTo>
                    <a:pt x="516" y="84"/>
                  </a:lnTo>
                  <a:lnTo>
                    <a:pt x="509" y="73"/>
                  </a:lnTo>
                  <a:lnTo>
                    <a:pt x="500" y="63"/>
                  </a:lnTo>
                  <a:lnTo>
                    <a:pt x="489" y="54"/>
                  </a:lnTo>
                  <a:lnTo>
                    <a:pt x="478" y="45"/>
                  </a:lnTo>
                  <a:lnTo>
                    <a:pt x="467" y="37"/>
                  </a:lnTo>
                  <a:lnTo>
                    <a:pt x="455" y="30"/>
                  </a:lnTo>
                  <a:lnTo>
                    <a:pt x="441" y="23"/>
                  </a:lnTo>
                  <a:lnTo>
                    <a:pt x="427" y="17"/>
                  </a:lnTo>
                  <a:lnTo>
                    <a:pt x="411" y="11"/>
                  </a:lnTo>
                  <a:lnTo>
                    <a:pt x="411" y="11"/>
                  </a:lnTo>
                  <a:lnTo>
                    <a:pt x="395" y="7"/>
                  </a:lnTo>
                  <a:lnTo>
                    <a:pt x="380" y="3"/>
                  </a:lnTo>
                  <a:lnTo>
                    <a:pt x="365" y="1"/>
                  </a:lnTo>
                  <a:lnTo>
                    <a:pt x="351" y="0"/>
                  </a:lnTo>
                  <a:lnTo>
                    <a:pt x="338" y="0"/>
                  </a:lnTo>
                  <a:lnTo>
                    <a:pt x="326" y="0"/>
                  </a:lnTo>
                  <a:lnTo>
                    <a:pt x="313" y="2"/>
                  </a:lnTo>
                  <a:lnTo>
                    <a:pt x="302" y="5"/>
                  </a:lnTo>
                  <a:lnTo>
                    <a:pt x="292" y="8"/>
                  </a:lnTo>
                  <a:lnTo>
                    <a:pt x="282" y="14"/>
                  </a:lnTo>
                  <a:lnTo>
                    <a:pt x="272" y="20"/>
                  </a:lnTo>
                  <a:lnTo>
                    <a:pt x="263" y="28"/>
                  </a:lnTo>
                  <a:lnTo>
                    <a:pt x="255" y="36"/>
                  </a:lnTo>
                  <a:lnTo>
                    <a:pt x="247" y="46"/>
                  </a:lnTo>
                  <a:lnTo>
                    <a:pt x="239" y="57"/>
                  </a:lnTo>
                  <a:lnTo>
                    <a:pt x="233" y="69"/>
                  </a:lnTo>
                  <a:lnTo>
                    <a:pt x="227" y="82"/>
                  </a:lnTo>
                  <a:lnTo>
                    <a:pt x="221" y="96"/>
                  </a:lnTo>
                  <a:lnTo>
                    <a:pt x="216" y="112"/>
                  </a:lnTo>
                  <a:lnTo>
                    <a:pt x="211" y="128"/>
                  </a:lnTo>
                  <a:lnTo>
                    <a:pt x="208" y="146"/>
                  </a:lnTo>
                  <a:lnTo>
                    <a:pt x="203" y="166"/>
                  </a:lnTo>
                  <a:lnTo>
                    <a:pt x="198" y="208"/>
                  </a:lnTo>
                  <a:lnTo>
                    <a:pt x="194" y="254"/>
                  </a:lnTo>
                  <a:lnTo>
                    <a:pt x="192" y="307"/>
                  </a:lnTo>
                  <a:lnTo>
                    <a:pt x="192" y="365"/>
                  </a:lnTo>
                  <a:lnTo>
                    <a:pt x="193" y="427"/>
                  </a:lnTo>
                  <a:lnTo>
                    <a:pt x="193" y="427"/>
                  </a:lnTo>
                  <a:lnTo>
                    <a:pt x="184" y="430"/>
                  </a:lnTo>
                  <a:lnTo>
                    <a:pt x="161" y="438"/>
                  </a:lnTo>
                  <a:lnTo>
                    <a:pt x="128" y="451"/>
                  </a:lnTo>
                  <a:lnTo>
                    <a:pt x="110" y="460"/>
                  </a:lnTo>
                  <a:lnTo>
                    <a:pt x="91" y="468"/>
                  </a:lnTo>
                  <a:lnTo>
                    <a:pt x="73" y="479"/>
                  </a:lnTo>
                  <a:lnTo>
                    <a:pt x="55" y="491"/>
                  </a:lnTo>
                  <a:lnTo>
                    <a:pt x="38" y="503"/>
                  </a:lnTo>
                  <a:lnTo>
                    <a:pt x="25" y="516"/>
                  </a:lnTo>
                  <a:lnTo>
                    <a:pt x="18" y="523"/>
                  </a:lnTo>
                  <a:lnTo>
                    <a:pt x="14" y="530"/>
                  </a:lnTo>
                  <a:lnTo>
                    <a:pt x="9" y="537"/>
                  </a:lnTo>
                  <a:lnTo>
                    <a:pt x="5" y="545"/>
                  </a:lnTo>
                  <a:lnTo>
                    <a:pt x="3" y="552"/>
                  </a:lnTo>
                  <a:lnTo>
                    <a:pt x="1" y="561"/>
                  </a:lnTo>
                  <a:lnTo>
                    <a:pt x="0" y="569"/>
                  </a:lnTo>
                  <a:lnTo>
                    <a:pt x="1" y="577"/>
                  </a:lnTo>
                  <a:lnTo>
                    <a:pt x="1" y="577"/>
                  </a:lnTo>
                  <a:lnTo>
                    <a:pt x="4" y="585"/>
                  </a:lnTo>
                  <a:lnTo>
                    <a:pt x="7" y="592"/>
                  </a:lnTo>
                  <a:lnTo>
                    <a:pt x="12" y="601"/>
                  </a:lnTo>
                  <a:lnTo>
                    <a:pt x="17" y="609"/>
                  </a:lnTo>
                  <a:lnTo>
                    <a:pt x="25" y="616"/>
                  </a:lnTo>
                  <a:lnTo>
                    <a:pt x="33" y="624"/>
                  </a:lnTo>
                  <a:lnTo>
                    <a:pt x="42" y="631"/>
                  </a:lnTo>
                  <a:lnTo>
                    <a:pt x="52" y="639"/>
                  </a:lnTo>
                  <a:lnTo>
                    <a:pt x="63" y="646"/>
                  </a:lnTo>
                  <a:lnTo>
                    <a:pt x="76" y="653"/>
                  </a:lnTo>
                  <a:lnTo>
                    <a:pt x="89" y="659"/>
                  </a:lnTo>
                  <a:lnTo>
                    <a:pt x="102" y="666"/>
                  </a:lnTo>
                  <a:lnTo>
                    <a:pt x="117" y="671"/>
                  </a:lnTo>
                  <a:lnTo>
                    <a:pt x="133" y="677"/>
                  </a:lnTo>
                  <a:lnTo>
                    <a:pt x="148" y="682"/>
                  </a:lnTo>
                  <a:lnTo>
                    <a:pt x="165" y="685"/>
                  </a:lnTo>
                  <a:lnTo>
                    <a:pt x="182" y="690"/>
                  </a:lnTo>
                  <a:lnTo>
                    <a:pt x="200" y="692"/>
                  </a:lnTo>
                  <a:lnTo>
                    <a:pt x="218" y="694"/>
                  </a:lnTo>
                  <a:lnTo>
                    <a:pt x="237" y="695"/>
                  </a:lnTo>
                  <a:lnTo>
                    <a:pt x="255" y="696"/>
                  </a:lnTo>
                  <a:lnTo>
                    <a:pt x="275" y="696"/>
                  </a:lnTo>
                  <a:lnTo>
                    <a:pt x="294" y="695"/>
                  </a:lnTo>
                  <a:lnTo>
                    <a:pt x="314" y="692"/>
                  </a:lnTo>
                  <a:lnTo>
                    <a:pt x="334" y="689"/>
                  </a:lnTo>
                  <a:lnTo>
                    <a:pt x="354" y="685"/>
                  </a:lnTo>
                  <a:lnTo>
                    <a:pt x="374" y="680"/>
                  </a:lnTo>
                  <a:lnTo>
                    <a:pt x="394" y="673"/>
                  </a:lnTo>
                  <a:lnTo>
                    <a:pt x="414" y="665"/>
                  </a:lnTo>
                  <a:lnTo>
                    <a:pt x="433" y="656"/>
                  </a:lnTo>
                  <a:lnTo>
                    <a:pt x="454" y="646"/>
                  </a:lnTo>
                  <a:lnTo>
                    <a:pt x="473" y="635"/>
                  </a:lnTo>
                  <a:lnTo>
                    <a:pt x="473" y="635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1060"/>
            <p:cNvSpPr>
              <a:spLocks/>
            </p:cNvSpPr>
            <p:nvPr/>
          </p:nvSpPr>
          <p:spPr bwMode="auto">
            <a:xfrm flipH="1">
              <a:off x="9382743" y="1068503"/>
              <a:ext cx="174782" cy="193445"/>
            </a:xfrm>
            <a:custGeom>
              <a:avLst/>
              <a:gdLst>
                <a:gd name="T0" fmla="*/ 53 w 166"/>
                <a:gd name="T1" fmla="*/ 47 h 220"/>
                <a:gd name="T2" fmla="*/ 53 w 166"/>
                <a:gd name="T3" fmla="*/ 47 h 220"/>
                <a:gd name="T4" fmla="*/ 38 w 166"/>
                <a:gd name="T5" fmla="*/ 38 h 220"/>
                <a:gd name="T6" fmla="*/ 24 w 166"/>
                <a:gd name="T7" fmla="*/ 27 h 220"/>
                <a:gd name="T8" fmla="*/ 11 w 166"/>
                <a:gd name="T9" fmla="*/ 14 h 220"/>
                <a:gd name="T10" fmla="*/ 0 w 166"/>
                <a:gd name="T11" fmla="*/ 0 h 220"/>
                <a:gd name="T12" fmla="*/ 0 w 166"/>
                <a:gd name="T13" fmla="*/ 0 h 220"/>
                <a:gd name="T14" fmla="*/ 8 w 166"/>
                <a:gd name="T15" fmla="*/ 27 h 220"/>
                <a:gd name="T16" fmla="*/ 15 w 166"/>
                <a:gd name="T17" fmla="*/ 55 h 220"/>
                <a:gd name="T18" fmla="*/ 27 w 166"/>
                <a:gd name="T19" fmla="*/ 110 h 220"/>
                <a:gd name="T20" fmla="*/ 39 w 166"/>
                <a:gd name="T21" fmla="*/ 165 h 220"/>
                <a:gd name="T22" fmla="*/ 53 w 166"/>
                <a:gd name="T23" fmla="*/ 220 h 220"/>
                <a:gd name="T24" fmla="*/ 53 w 166"/>
                <a:gd name="T25" fmla="*/ 220 h 220"/>
                <a:gd name="T26" fmla="*/ 63 w 166"/>
                <a:gd name="T27" fmla="*/ 209 h 220"/>
                <a:gd name="T28" fmla="*/ 72 w 166"/>
                <a:gd name="T29" fmla="*/ 199 h 220"/>
                <a:gd name="T30" fmla="*/ 80 w 166"/>
                <a:gd name="T31" fmla="*/ 186 h 220"/>
                <a:gd name="T32" fmla="*/ 87 w 166"/>
                <a:gd name="T33" fmla="*/ 174 h 220"/>
                <a:gd name="T34" fmla="*/ 100 w 166"/>
                <a:gd name="T35" fmla="*/ 148 h 220"/>
                <a:gd name="T36" fmla="*/ 111 w 166"/>
                <a:gd name="T37" fmla="*/ 121 h 220"/>
                <a:gd name="T38" fmla="*/ 122 w 166"/>
                <a:gd name="T39" fmla="*/ 94 h 220"/>
                <a:gd name="T40" fmla="*/ 133 w 166"/>
                <a:gd name="T41" fmla="*/ 68 h 220"/>
                <a:gd name="T42" fmla="*/ 140 w 166"/>
                <a:gd name="T43" fmla="*/ 55 h 220"/>
                <a:gd name="T44" fmla="*/ 148 w 166"/>
                <a:gd name="T45" fmla="*/ 42 h 220"/>
                <a:gd name="T46" fmla="*/ 157 w 166"/>
                <a:gd name="T47" fmla="*/ 31 h 220"/>
                <a:gd name="T48" fmla="*/ 166 w 166"/>
                <a:gd name="T49" fmla="*/ 19 h 220"/>
                <a:gd name="T50" fmla="*/ 166 w 166"/>
                <a:gd name="T51" fmla="*/ 19 h 220"/>
                <a:gd name="T52" fmla="*/ 165 w 166"/>
                <a:gd name="T53" fmla="*/ 19 h 220"/>
                <a:gd name="T54" fmla="*/ 165 w 166"/>
                <a:gd name="T55" fmla="*/ 19 h 220"/>
                <a:gd name="T56" fmla="*/ 153 w 166"/>
                <a:gd name="T57" fmla="*/ 29 h 220"/>
                <a:gd name="T58" fmla="*/ 139 w 166"/>
                <a:gd name="T59" fmla="*/ 38 h 220"/>
                <a:gd name="T60" fmla="*/ 126 w 166"/>
                <a:gd name="T61" fmla="*/ 45 h 220"/>
                <a:gd name="T62" fmla="*/ 111 w 166"/>
                <a:gd name="T63" fmla="*/ 51 h 220"/>
                <a:gd name="T64" fmla="*/ 96 w 166"/>
                <a:gd name="T65" fmla="*/ 54 h 220"/>
                <a:gd name="T66" fmla="*/ 90 w 166"/>
                <a:gd name="T67" fmla="*/ 55 h 220"/>
                <a:gd name="T68" fmla="*/ 82 w 166"/>
                <a:gd name="T69" fmla="*/ 55 h 220"/>
                <a:gd name="T70" fmla="*/ 75 w 166"/>
                <a:gd name="T71" fmla="*/ 55 h 220"/>
                <a:gd name="T72" fmla="*/ 67 w 166"/>
                <a:gd name="T73" fmla="*/ 53 h 220"/>
                <a:gd name="T74" fmla="*/ 59 w 166"/>
                <a:gd name="T75" fmla="*/ 51 h 220"/>
                <a:gd name="T76" fmla="*/ 53 w 166"/>
                <a:gd name="T77" fmla="*/ 47 h 220"/>
                <a:gd name="T78" fmla="*/ 53 w 166"/>
                <a:gd name="T79" fmla="*/ 4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6" h="220">
                  <a:moveTo>
                    <a:pt x="53" y="47"/>
                  </a:moveTo>
                  <a:lnTo>
                    <a:pt x="53" y="47"/>
                  </a:lnTo>
                  <a:lnTo>
                    <a:pt x="38" y="38"/>
                  </a:lnTo>
                  <a:lnTo>
                    <a:pt x="24" y="27"/>
                  </a:lnTo>
                  <a:lnTo>
                    <a:pt x="11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27"/>
                  </a:lnTo>
                  <a:lnTo>
                    <a:pt x="15" y="55"/>
                  </a:lnTo>
                  <a:lnTo>
                    <a:pt x="27" y="110"/>
                  </a:lnTo>
                  <a:lnTo>
                    <a:pt x="39" y="165"/>
                  </a:lnTo>
                  <a:lnTo>
                    <a:pt x="53" y="220"/>
                  </a:lnTo>
                  <a:lnTo>
                    <a:pt x="53" y="220"/>
                  </a:lnTo>
                  <a:lnTo>
                    <a:pt x="63" y="209"/>
                  </a:lnTo>
                  <a:lnTo>
                    <a:pt x="72" y="199"/>
                  </a:lnTo>
                  <a:lnTo>
                    <a:pt x="80" y="186"/>
                  </a:lnTo>
                  <a:lnTo>
                    <a:pt x="87" y="174"/>
                  </a:lnTo>
                  <a:lnTo>
                    <a:pt x="100" y="148"/>
                  </a:lnTo>
                  <a:lnTo>
                    <a:pt x="111" y="121"/>
                  </a:lnTo>
                  <a:lnTo>
                    <a:pt x="122" y="94"/>
                  </a:lnTo>
                  <a:lnTo>
                    <a:pt x="133" y="68"/>
                  </a:lnTo>
                  <a:lnTo>
                    <a:pt x="140" y="55"/>
                  </a:lnTo>
                  <a:lnTo>
                    <a:pt x="148" y="42"/>
                  </a:lnTo>
                  <a:lnTo>
                    <a:pt x="157" y="31"/>
                  </a:lnTo>
                  <a:lnTo>
                    <a:pt x="166" y="19"/>
                  </a:lnTo>
                  <a:lnTo>
                    <a:pt x="166" y="19"/>
                  </a:lnTo>
                  <a:lnTo>
                    <a:pt x="165" y="19"/>
                  </a:lnTo>
                  <a:lnTo>
                    <a:pt x="165" y="19"/>
                  </a:lnTo>
                  <a:lnTo>
                    <a:pt x="153" y="29"/>
                  </a:lnTo>
                  <a:lnTo>
                    <a:pt x="139" y="38"/>
                  </a:lnTo>
                  <a:lnTo>
                    <a:pt x="126" y="45"/>
                  </a:lnTo>
                  <a:lnTo>
                    <a:pt x="111" y="51"/>
                  </a:lnTo>
                  <a:lnTo>
                    <a:pt x="96" y="54"/>
                  </a:lnTo>
                  <a:lnTo>
                    <a:pt x="90" y="55"/>
                  </a:lnTo>
                  <a:lnTo>
                    <a:pt x="82" y="55"/>
                  </a:lnTo>
                  <a:lnTo>
                    <a:pt x="75" y="55"/>
                  </a:lnTo>
                  <a:lnTo>
                    <a:pt x="67" y="53"/>
                  </a:lnTo>
                  <a:lnTo>
                    <a:pt x="59" y="51"/>
                  </a:lnTo>
                  <a:lnTo>
                    <a:pt x="53" y="47"/>
                  </a:lnTo>
                  <a:lnTo>
                    <a:pt x="53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1061"/>
            <p:cNvSpPr>
              <a:spLocks/>
            </p:cNvSpPr>
            <p:nvPr/>
          </p:nvSpPr>
          <p:spPr bwMode="auto">
            <a:xfrm flipH="1">
              <a:off x="9382743" y="1056022"/>
              <a:ext cx="174782" cy="62402"/>
            </a:xfrm>
            <a:custGeom>
              <a:avLst/>
              <a:gdLst>
                <a:gd name="T0" fmla="*/ 53 w 165"/>
                <a:gd name="T1" fmla="*/ 60 h 68"/>
                <a:gd name="T2" fmla="*/ 53 w 165"/>
                <a:gd name="T3" fmla="*/ 60 h 68"/>
                <a:gd name="T4" fmla="*/ 59 w 165"/>
                <a:gd name="T5" fmla="*/ 64 h 68"/>
                <a:gd name="T6" fmla="*/ 67 w 165"/>
                <a:gd name="T7" fmla="*/ 66 h 68"/>
                <a:gd name="T8" fmla="*/ 75 w 165"/>
                <a:gd name="T9" fmla="*/ 68 h 68"/>
                <a:gd name="T10" fmla="*/ 82 w 165"/>
                <a:gd name="T11" fmla="*/ 68 h 68"/>
                <a:gd name="T12" fmla="*/ 90 w 165"/>
                <a:gd name="T13" fmla="*/ 68 h 68"/>
                <a:gd name="T14" fmla="*/ 96 w 165"/>
                <a:gd name="T15" fmla="*/ 67 h 68"/>
                <a:gd name="T16" fmla="*/ 111 w 165"/>
                <a:gd name="T17" fmla="*/ 64 h 68"/>
                <a:gd name="T18" fmla="*/ 126 w 165"/>
                <a:gd name="T19" fmla="*/ 58 h 68"/>
                <a:gd name="T20" fmla="*/ 139 w 165"/>
                <a:gd name="T21" fmla="*/ 51 h 68"/>
                <a:gd name="T22" fmla="*/ 153 w 165"/>
                <a:gd name="T23" fmla="*/ 42 h 68"/>
                <a:gd name="T24" fmla="*/ 165 w 165"/>
                <a:gd name="T25" fmla="*/ 32 h 68"/>
                <a:gd name="T26" fmla="*/ 165 w 165"/>
                <a:gd name="T27" fmla="*/ 32 h 68"/>
                <a:gd name="T28" fmla="*/ 149 w 165"/>
                <a:gd name="T29" fmla="*/ 25 h 68"/>
                <a:gd name="T30" fmla="*/ 137 w 165"/>
                <a:gd name="T31" fmla="*/ 19 h 68"/>
                <a:gd name="T32" fmla="*/ 125 w 165"/>
                <a:gd name="T33" fmla="*/ 15 h 68"/>
                <a:gd name="T34" fmla="*/ 125 w 165"/>
                <a:gd name="T35" fmla="*/ 15 h 68"/>
                <a:gd name="T36" fmla="*/ 107 w 165"/>
                <a:gd name="T37" fmla="*/ 8 h 68"/>
                <a:gd name="T38" fmla="*/ 89 w 165"/>
                <a:gd name="T39" fmla="*/ 3 h 68"/>
                <a:gd name="T40" fmla="*/ 72 w 165"/>
                <a:gd name="T41" fmla="*/ 1 h 68"/>
                <a:gd name="T42" fmla="*/ 55 w 165"/>
                <a:gd name="T43" fmla="*/ 0 h 68"/>
                <a:gd name="T44" fmla="*/ 39 w 165"/>
                <a:gd name="T45" fmla="*/ 1 h 68"/>
                <a:gd name="T46" fmla="*/ 26 w 165"/>
                <a:gd name="T47" fmla="*/ 3 h 68"/>
                <a:gd name="T48" fmla="*/ 12 w 165"/>
                <a:gd name="T49" fmla="*/ 7 h 68"/>
                <a:gd name="T50" fmla="*/ 0 w 165"/>
                <a:gd name="T51" fmla="*/ 13 h 68"/>
                <a:gd name="T52" fmla="*/ 0 w 165"/>
                <a:gd name="T53" fmla="*/ 13 h 68"/>
                <a:gd name="T54" fmla="*/ 0 w 165"/>
                <a:gd name="T55" fmla="*/ 13 h 68"/>
                <a:gd name="T56" fmla="*/ 11 w 165"/>
                <a:gd name="T57" fmla="*/ 27 h 68"/>
                <a:gd name="T58" fmla="*/ 24 w 165"/>
                <a:gd name="T59" fmla="*/ 40 h 68"/>
                <a:gd name="T60" fmla="*/ 38 w 165"/>
                <a:gd name="T61" fmla="*/ 51 h 68"/>
                <a:gd name="T62" fmla="*/ 53 w 165"/>
                <a:gd name="T63" fmla="*/ 60 h 68"/>
                <a:gd name="T64" fmla="*/ 53 w 165"/>
                <a:gd name="T65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5" h="68">
                  <a:moveTo>
                    <a:pt x="53" y="60"/>
                  </a:moveTo>
                  <a:lnTo>
                    <a:pt x="53" y="60"/>
                  </a:lnTo>
                  <a:lnTo>
                    <a:pt x="59" y="64"/>
                  </a:lnTo>
                  <a:lnTo>
                    <a:pt x="67" y="66"/>
                  </a:lnTo>
                  <a:lnTo>
                    <a:pt x="75" y="68"/>
                  </a:lnTo>
                  <a:lnTo>
                    <a:pt x="82" y="68"/>
                  </a:lnTo>
                  <a:lnTo>
                    <a:pt x="90" y="68"/>
                  </a:lnTo>
                  <a:lnTo>
                    <a:pt x="96" y="67"/>
                  </a:lnTo>
                  <a:lnTo>
                    <a:pt x="111" y="64"/>
                  </a:lnTo>
                  <a:lnTo>
                    <a:pt x="126" y="58"/>
                  </a:lnTo>
                  <a:lnTo>
                    <a:pt x="139" y="51"/>
                  </a:lnTo>
                  <a:lnTo>
                    <a:pt x="153" y="42"/>
                  </a:lnTo>
                  <a:lnTo>
                    <a:pt x="165" y="32"/>
                  </a:lnTo>
                  <a:lnTo>
                    <a:pt x="165" y="32"/>
                  </a:lnTo>
                  <a:lnTo>
                    <a:pt x="149" y="25"/>
                  </a:lnTo>
                  <a:lnTo>
                    <a:pt x="137" y="19"/>
                  </a:lnTo>
                  <a:lnTo>
                    <a:pt x="125" y="15"/>
                  </a:lnTo>
                  <a:lnTo>
                    <a:pt x="125" y="15"/>
                  </a:lnTo>
                  <a:lnTo>
                    <a:pt x="107" y="8"/>
                  </a:lnTo>
                  <a:lnTo>
                    <a:pt x="89" y="3"/>
                  </a:lnTo>
                  <a:lnTo>
                    <a:pt x="72" y="1"/>
                  </a:lnTo>
                  <a:lnTo>
                    <a:pt x="55" y="0"/>
                  </a:lnTo>
                  <a:lnTo>
                    <a:pt x="39" y="1"/>
                  </a:lnTo>
                  <a:lnTo>
                    <a:pt x="26" y="3"/>
                  </a:lnTo>
                  <a:lnTo>
                    <a:pt x="1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1" y="27"/>
                  </a:lnTo>
                  <a:lnTo>
                    <a:pt x="24" y="40"/>
                  </a:lnTo>
                  <a:lnTo>
                    <a:pt x="38" y="51"/>
                  </a:lnTo>
                  <a:lnTo>
                    <a:pt x="53" y="60"/>
                  </a:lnTo>
                  <a:lnTo>
                    <a:pt x="53" y="60"/>
                  </a:lnTo>
                  <a:close/>
                </a:path>
              </a:pathLst>
            </a:custGeom>
            <a:solidFill>
              <a:srgbClr val="DDE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1062"/>
            <p:cNvSpPr>
              <a:spLocks/>
            </p:cNvSpPr>
            <p:nvPr/>
          </p:nvSpPr>
          <p:spPr bwMode="auto">
            <a:xfrm flipH="1">
              <a:off x="9276625" y="1068503"/>
              <a:ext cx="362048" cy="343209"/>
            </a:xfrm>
            <a:custGeom>
              <a:avLst/>
              <a:gdLst>
                <a:gd name="T0" fmla="*/ 344 w 346"/>
                <a:gd name="T1" fmla="*/ 134 h 387"/>
                <a:gd name="T2" fmla="*/ 344 w 346"/>
                <a:gd name="T3" fmla="*/ 134 h 387"/>
                <a:gd name="T4" fmla="*/ 343 w 346"/>
                <a:gd name="T5" fmla="*/ 124 h 387"/>
                <a:gd name="T6" fmla="*/ 341 w 346"/>
                <a:gd name="T7" fmla="*/ 114 h 387"/>
                <a:gd name="T8" fmla="*/ 336 w 346"/>
                <a:gd name="T9" fmla="*/ 105 h 387"/>
                <a:gd name="T10" fmla="*/ 332 w 346"/>
                <a:gd name="T11" fmla="*/ 96 h 387"/>
                <a:gd name="T12" fmla="*/ 326 w 346"/>
                <a:gd name="T13" fmla="*/ 87 h 387"/>
                <a:gd name="T14" fmla="*/ 320 w 346"/>
                <a:gd name="T15" fmla="*/ 79 h 387"/>
                <a:gd name="T16" fmla="*/ 314 w 346"/>
                <a:gd name="T17" fmla="*/ 71 h 387"/>
                <a:gd name="T18" fmla="*/ 307 w 346"/>
                <a:gd name="T19" fmla="*/ 64 h 387"/>
                <a:gd name="T20" fmla="*/ 291 w 346"/>
                <a:gd name="T21" fmla="*/ 49 h 387"/>
                <a:gd name="T22" fmla="*/ 276 w 346"/>
                <a:gd name="T23" fmla="*/ 38 h 387"/>
                <a:gd name="T24" fmla="*/ 259 w 346"/>
                <a:gd name="T25" fmla="*/ 28 h 387"/>
                <a:gd name="T26" fmla="*/ 243 w 346"/>
                <a:gd name="T27" fmla="*/ 19 h 387"/>
                <a:gd name="T28" fmla="*/ 243 w 346"/>
                <a:gd name="T29" fmla="*/ 19 h 387"/>
                <a:gd name="T30" fmla="*/ 234 w 346"/>
                <a:gd name="T31" fmla="*/ 31 h 387"/>
                <a:gd name="T32" fmla="*/ 225 w 346"/>
                <a:gd name="T33" fmla="*/ 42 h 387"/>
                <a:gd name="T34" fmla="*/ 217 w 346"/>
                <a:gd name="T35" fmla="*/ 55 h 387"/>
                <a:gd name="T36" fmla="*/ 210 w 346"/>
                <a:gd name="T37" fmla="*/ 68 h 387"/>
                <a:gd name="T38" fmla="*/ 199 w 346"/>
                <a:gd name="T39" fmla="*/ 94 h 387"/>
                <a:gd name="T40" fmla="*/ 188 w 346"/>
                <a:gd name="T41" fmla="*/ 121 h 387"/>
                <a:gd name="T42" fmla="*/ 177 w 346"/>
                <a:gd name="T43" fmla="*/ 148 h 387"/>
                <a:gd name="T44" fmla="*/ 164 w 346"/>
                <a:gd name="T45" fmla="*/ 174 h 387"/>
                <a:gd name="T46" fmla="*/ 157 w 346"/>
                <a:gd name="T47" fmla="*/ 186 h 387"/>
                <a:gd name="T48" fmla="*/ 149 w 346"/>
                <a:gd name="T49" fmla="*/ 199 h 387"/>
                <a:gd name="T50" fmla="*/ 140 w 346"/>
                <a:gd name="T51" fmla="*/ 209 h 387"/>
                <a:gd name="T52" fmla="*/ 130 w 346"/>
                <a:gd name="T53" fmla="*/ 220 h 387"/>
                <a:gd name="T54" fmla="*/ 130 w 346"/>
                <a:gd name="T55" fmla="*/ 220 h 387"/>
                <a:gd name="T56" fmla="*/ 116 w 346"/>
                <a:gd name="T57" fmla="*/ 165 h 387"/>
                <a:gd name="T58" fmla="*/ 104 w 346"/>
                <a:gd name="T59" fmla="*/ 110 h 387"/>
                <a:gd name="T60" fmla="*/ 92 w 346"/>
                <a:gd name="T61" fmla="*/ 55 h 387"/>
                <a:gd name="T62" fmla="*/ 85 w 346"/>
                <a:gd name="T63" fmla="*/ 27 h 387"/>
                <a:gd name="T64" fmla="*/ 77 w 346"/>
                <a:gd name="T65" fmla="*/ 0 h 387"/>
                <a:gd name="T66" fmla="*/ 77 w 346"/>
                <a:gd name="T67" fmla="*/ 0 h 387"/>
                <a:gd name="T68" fmla="*/ 68 w 346"/>
                <a:gd name="T69" fmla="*/ 4 h 387"/>
                <a:gd name="T70" fmla="*/ 60 w 346"/>
                <a:gd name="T71" fmla="*/ 8 h 387"/>
                <a:gd name="T72" fmla="*/ 53 w 346"/>
                <a:gd name="T73" fmla="*/ 15 h 387"/>
                <a:gd name="T74" fmla="*/ 46 w 346"/>
                <a:gd name="T75" fmla="*/ 20 h 387"/>
                <a:gd name="T76" fmla="*/ 33 w 346"/>
                <a:gd name="T77" fmla="*/ 33 h 387"/>
                <a:gd name="T78" fmla="*/ 23 w 346"/>
                <a:gd name="T79" fmla="*/ 48 h 387"/>
                <a:gd name="T80" fmla="*/ 15 w 346"/>
                <a:gd name="T81" fmla="*/ 64 h 387"/>
                <a:gd name="T82" fmla="*/ 9 w 346"/>
                <a:gd name="T83" fmla="*/ 79 h 387"/>
                <a:gd name="T84" fmla="*/ 5 w 346"/>
                <a:gd name="T85" fmla="*/ 94 h 387"/>
                <a:gd name="T86" fmla="*/ 3 w 346"/>
                <a:gd name="T87" fmla="*/ 109 h 387"/>
                <a:gd name="T88" fmla="*/ 3 w 346"/>
                <a:gd name="T89" fmla="*/ 109 h 387"/>
                <a:gd name="T90" fmla="*/ 1 w 346"/>
                <a:gd name="T91" fmla="*/ 163 h 387"/>
                <a:gd name="T92" fmla="*/ 0 w 346"/>
                <a:gd name="T93" fmla="*/ 216 h 387"/>
                <a:gd name="T94" fmla="*/ 1 w 346"/>
                <a:gd name="T95" fmla="*/ 272 h 387"/>
                <a:gd name="T96" fmla="*/ 318 w 346"/>
                <a:gd name="T97" fmla="*/ 387 h 387"/>
                <a:gd name="T98" fmla="*/ 318 w 346"/>
                <a:gd name="T99" fmla="*/ 387 h 387"/>
                <a:gd name="T100" fmla="*/ 324 w 346"/>
                <a:gd name="T101" fmla="*/ 360 h 387"/>
                <a:gd name="T102" fmla="*/ 328 w 346"/>
                <a:gd name="T103" fmla="*/ 330 h 387"/>
                <a:gd name="T104" fmla="*/ 335 w 346"/>
                <a:gd name="T105" fmla="*/ 294 h 387"/>
                <a:gd name="T106" fmla="*/ 339 w 346"/>
                <a:gd name="T107" fmla="*/ 254 h 387"/>
                <a:gd name="T108" fmla="*/ 344 w 346"/>
                <a:gd name="T109" fmla="*/ 211 h 387"/>
                <a:gd name="T110" fmla="*/ 345 w 346"/>
                <a:gd name="T111" fmla="*/ 191 h 387"/>
                <a:gd name="T112" fmla="*/ 346 w 346"/>
                <a:gd name="T113" fmla="*/ 170 h 387"/>
                <a:gd name="T114" fmla="*/ 346 w 346"/>
                <a:gd name="T115" fmla="*/ 152 h 387"/>
                <a:gd name="T116" fmla="*/ 344 w 346"/>
                <a:gd name="T117" fmla="*/ 134 h 387"/>
                <a:gd name="T118" fmla="*/ 344 w 346"/>
                <a:gd name="T119" fmla="*/ 13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6" h="387">
                  <a:moveTo>
                    <a:pt x="344" y="134"/>
                  </a:moveTo>
                  <a:lnTo>
                    <a:pt x="344" y="134"/>
                  </a:lnTo>
                  <a:lnTo>
                    <a:pt x="343" y="124"/>
                  </a:lnTo>
                  <a:lnTo>
                    <a:pt x="341" y="114"/>
                  </a:lnTo>
                  <a:lnTo>
                    <a:pt x="336" y="105"/>
                  </a:lnTo>
                  <a:lnTo>
                    <a:pt x="332" y="96"/>
                  </a:lnTo>
                  <a:lnTo>
                    <a:pt x="326" y="87"/>
                  </a:lnTo>
                  <a:lnTo>
                    <a:pt x="320" y="79"/>
                  </a:lnTo>
                  <a:lnTo>
                    <a:pt x="314" y="71"/>
                  </a:lnTo>
                  <a:lnTo>
                    <a:pt x="307" y="64"/>
                  </a:lnTo>
                  <a:lnTo>
                    <a:pt x="291" y="49"/>
                  </a:lnTo>
                  <a:lnTo>
                    <a:pt x="276" y="38"/>
                  </a:lnTo>
                  <a:lnTo>
                    <a:pt x="259" y="28"/>
                  </a:lnTo>
                  <a:lnTo>
                    <a:pt x="243" y="19"/>
                  </a:lnTo>
                  <a:lnTo>
                    <a:pt x="243" y="19"/>
                  </a:lnTo>
                  <a:lnTo>
                    <a:pt x="234" y="31"/>
                  </a:lnTo>
                  <a:lnTo>
                    <a:pt x="225" y="42"/>
                  </a:lnTo>
                  <a:lnTo>
                    <a:pt x="217" y="55"/>
                  </a:lnTo>
                  <a:lnTo>
                    <a:pt x="210" y="68"/>
                  </a:lnTo>
                  <a:lnTo>
                    <a:pt x="199" y="94"/>
                  </a:lnTo>
                  <a:lnTo>
                    <a:pt x="188" y="121"/>
                  </a:lnTo>
                  <a:lnTo>
                    <a:pt x="177" y="148"/>
                  </a:lnTo>
                  <a:lnTo>
                    <a:pt x="164" y="174"/>
                  </a:lnTo>
                  <a:lnTo>
                    <a:pt x="157" y="186"/>
                  </a:lnTo>
                  <a:lnTo>
                    <a:pt x="149" y="199"/>
                  </a:lnTo>
                  <a:lnTo>
                    <a:pt x="140" y="209"/>
                  </a:lnTo>
                  <a:lnTo>
                    <a:pt x="130" y="220"/>
                  </a:lnTo>
                  <a:lnTo>
                    <a:pt x="130" y="220"/>
                  </a:lnTo>
                  <a:lnTo>
                    <a:pt x="116" y="165"/>
                  </a:lnTo>
                  <a:lnTo>
                    <a:pt x="104" y="110"/>
                  </a:lnTo>
                  <a:lnTo>
                    <a:pt x="92" y="55"/>
                  </a:lnTo>
                  <a:lnTo>
                    <a:pt x="85" y="27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68" y="4"/>
                  </a:lnTo>
                  <a:lnTo>
                    <a:pt x="60" y="8"/>
                  </a:lnTo>
                  <a:lnTo>
                    <a:pt x="53" y="15"/>
                  </a:lnTo>
                  <a:lnTo>
                    <a:pt x="46" y="20"/>
                  </a:lnTo>
                  <a:lnTo>
                    <a:pt x="33" y="33"/>
                  </a:lnTo>
                  <a:lnTo>
                    <a:pt x="23" y="48"/>
                  </a:lnTo>
                  <a:lnTo>
                    <a:pt x="15" y="64"/>
                  </a:lnTo>
                  <a:lnTo>
                    <a:pt x="9" y="79"/>
                  </a:lnTo>
                  <a:lnTo>
                    <a:pt x="5" y="94"/>
                  </a:lnTo>
                  <a:lnTo>
                    <a:pt x="3" y="109"/>
                  </a:lnTo>
                  <a:lnTo>
                    <a:pt x="3" y="109"/>
                  </a:lnTo>
                  <a:lnTo>
                    <a:pt x="1" y="163"/>
                  </a:lnTo>
                  <a:lnTo>
                    <a:pt x="0" y="216"/>
                  </a:lnTo>
                  <a:lnTo>
                    <a:pt x="1" y="272"/>
                  </a:lnTo>
                  <a:lnTo>
                    <a:pt x="318" y="387"/>
                  </a:lnTo>
                  <a:lnTo>
                    <a:pt x="318" y="387"/>
                  </a:lnTo>
                  <a:lnTo>
                    <a:pt x="324" y="360"/>
                  </a:lnTo>
                  <a:lnTo>
                    <a:pt x="328" y="330"/>
                  </a:lnTo>
                  <a:lnTo>
                    <a:pt x="335" y="294"/>
                  </a:lnTo>
                  <a:lnTo>
                    <a:pt x="339" y="254"/>
                  </a:lnTo>
                  <a:lnTo>
                    <a:pt x="344" y="211"/>
                  </a:lnTo>
                  <a:lnTo>
                    <a:pt x="345" y="191"/>
                  </a:lnTo>
                  <a:lnTo>
                    <a:pt x="346" y="170"/>
                  </a:lnTo>
                  <a:lnTo>
                    <a:pt x="346" y="152"/>
                  </a:lnTo>
                  <a:lnTo>
                    <a:pt x="344" y="134"/>
                  </a:lnTo>
                  <a:lnTo>
                    <a:pt x="344" y="134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1063"/>
            <p:cNvSpPr>
              <a:spLocks/>
            </p:cNvSpPr>
            <p:nvPr/>
          </p:nvSpPr>
          <p:spPr bwMode="auto">
            <a:xfrm flipH="1">
              <a:off x="9476376" y="1118424"/>
              <a:ext cx="43695" cy="143524"/>
            </a:xfrm>
            <a:custGeom>
              <a:avLst/>
              <a:gdLst>
                <a:gd name="T0" fmla="*/ 0 w 38"/>
                <a:gd name="T1" fmla="*/ 100 h 163"/>
                <a:gd name="T2" fmla="*/ 16 w 38"/>
                <a:gd name="T3" fmla="*/ 163 h 163"/>
                <a:gd name="T4" fmla="*/ 38 w 38"/>
                <a:gd name="T5" fmla="*/ 136 h 163"/>
                <a:gd name="T6" fmla="*/ 34 w 38"/>
                <a:gd name="T7" fmla="*/ 2 h 163"/>
                <a:gd name="T8" fmla="*/ 34 w 38"/>
                <a:gd name="T9" fmla="*/ 2 h 163"/>
                <a:gd name="T10" fmla="*/ 24 w 38"/>
                <a:gd name="T11" fmla="*/ 2 h 163"/>
                <a:gd name="T12" fmla="*/ 15 w 38"/>
                <a:gd name="T13" fmla="*/ 0 h 163"/>
                <a:gd name="T14" fmla="*/ 0 w 38"/>
                <a:gd name="T15" fmla="*/ 10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63">
                  <a:moveTo>
                    <a:pt x="0" y="100"/>
                  </a:moveTo>
                  <a:lnTo>
                    <a:pt x="16" y="163"/>
                  </a:lnTo>
                  <a:lnTo>
                    <a:pt x="38" y="136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4" y="2"/>
                  </a:lnTo>
                  <a:lnTo>
                    <a:pt x="15" y="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43B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1064"/>
            <p:cNvSpPr>
              <a:spLocks/>
            </p:cNvSpPr>
            <p:nvPr/>
          </p:nvSpPr>
          <p:spPr bwMode="auto">
            <a:xfrm flipH="1">
              <a:off x="9470134" y="1080983"/>
              <a:ext cx="37453" cy="37441"/>
            </a:xfrm>
            <a:custGeom>
              <a:avLst/>
              <a:gdLst>
                <a:gd name="T0" fmla="*/ 34 w 34"/>
                <a:gd name="T1" fmla="*/ 5 h 43"/>
                <a:gd name="T2" fmla="*/ 0 w 34"/>
                <a:gd name="T3" fmla="*/ 0 h 43"/>
                <a:gd name="T4" fmla="*/ 5 w 34"/>
                <a:gd name="T5" fmla="*/ 31 h 43"/>
                <a:gd name="T6" fmla="*/ 4 w 34"/>
                <a:gd name="T7" fmla="*/ 41 h 43"/>
                <a:gd name="T8" fmla="*/ 4 w 34"/>
                <a:gd name="T9" fmla="*/ 41 h 43"/>
                <a:gd name="T10" fmla="*/ 13 w 34"/>
                <a:gd name="T11" fmla="*/ 43 h 43"/>
                <a:gd name="T12" fmla="*/ 23 w 34"/>
                <a:gd name="T13" fmla="*/ 43 h 43"/>
                <a:gd name="T14" fmla="*/ 23 w 34"/>
                <a:gd name="T15" fmla="*/ 38 h 43"/>
                <a:gd name="T16" fmla="*/ 34 w 34"/>
                <a:gd name="T17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3">
                  <a:moveTo>
                    <a:pt x="34" y="5"/>
                  </a:moveTo>
                  <a:lnTo>
                    <a:pt x="0" y="0"/>
                  </a:lnTo>
                  <a:lnTo>
                    <a:pt x="5" y="31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13" y="43"/>
                  </a:lnTo>
                  <a:lnTo>
                    <a:pt x="23" y="43"/>
                  </a:lnTo>
                  <a:lnTo>
                    <a:pt x="23" y="38"/>
                  </a:lnTo>
                  <a:lnTo>
                    <a:pt x="34" y="5"/>
                  </a:lnTo>
                  <a:close/>
                </a:path>
              </a:pathLst>
            </a:custGeom>
            <a:solidFill>
              <a:srgbClr val="00B5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1065"/>
            <p:cNvSpPr>
              <a:spLocks/>
            </p:cNvSpPr>
            <p:nvPr/>
          </p:nvSpPr>
          <p:spPr bwMode="auto">
            <a:xfrm flipH="1">
              <a:off x="9345289" y="837617"/>
              <a:ext cx="237204" cy="249606"/>
            </a:xfrm>
            <a:custGeom>
              <a:avLst/>
              <a:gdLst>
                <a:gd name="T0" fmla="*/ 210 w 228"/>
                <a:gd name="T1" fmla="*/ 222 h 282"/>
                <a:gd name="T2" fmla="*/ 217 w 228"/>
                <a:gd name="T3" fmla="*/ 201 h 282"/>
                <a:gd name="T4" fmla="*/ 226 w 228"/>
                <a:gd name="T5" fmla="*/ 164 h 282"/>
                <a:gd name="T6" fmla="*/ 228 w 228"/>
                <a:gd name="T7" fmla="*/ 133 h 282"/>
                <a:gd name="T8" fmla="*/ 226 w 228"/>
                <a:gd name="T9" fmla="*/ 100 h 282"/>
                <a:gd name="T10" fmla="*/ 215 w 228"/>
                <a:gd name="T11" fmla="*/ 67 h 282"/>
                <a:gd name="T12" fmla="*/ 206 w 228"/>
                <a:gd name="T13" fmla="*/ 50 h 282"/>
                <a:gd name="T14" fmla="*/ 194 w 228"/>
                <a:gd name="T15" fmla="*/ 34 h 282"/>
                <a:gd name="T16" fmla="*/ 179 w 228"/>
                <a:gd name="T17" fmla="*/ 20 h 282"/>
                <a:gd name="T18" fmla="*/ 171 w 228"/>
                <a:gd name="T19" fmla="*/ 14 h 282"/>
                <a:gd name="T20" fmla="*/ 153 w 228"/>
                <a:gd name="T21" fmla="*/ 5 h 282"/>
                <a:gd name="T22" fmla="*/ 134 w 228"/>
                <a:gd name="T23" fmla="*/ 1 h 282"/>
                <a:gd name="T24" fmla="*/ 115 w 228"/>
                <a:gd name="T25" fmla="*/ 1 h 282"/>
                <a:gd name="T26" fmla="*/ 96 w 228"/>
                <a:gd name="T27" fmla="*/ 5 h 282"/>
                <a:gd name="T28" fmla="*/ 77 w 228"/>
                <a:gd name="T29" fmla="*/ 13 h 282"/>
                <a:gd name="T30" fmla="*/ 60 w 228"/>
                <a:gd name="T31" fmla="*/ 23 h 282"/>
                <a:gd name="T32" fmla="*/ 43 w 228"/>
                <a:gd name="T33" fmla="*/ 37 h 282"/>
                <a:gd name="T34" fmla="*/ 30 w 228"/>
                <a:gd name="T35" fmla="*/ 55 h 282"/>
                <a:gd name="T36" fmla="*/ 17 w 228"/>
                <a:gd name="T37" fmla="*/ 74 h 282"/>
                <a:gd name="T38" fmla="*/ 8 w 228"/>
                <a:gd name="T39" fmla="*/ 96 h 282"/>
                <a:gd name="T40" fmla="*/ 3 w 228"/>
                <a:gd name="T41" fmla="*/ 119 h 282"/>
                <a:gd name="T42" fmla="*/ 0 w 228"/>
                <a:gd name="T43" fmla="*/ 144 h 282"/>
                <a:gd name="T44" fmla="*/ 3 w 228"/>
                <a:gd name="T45" fmla="*/ 171 h 282"/>
                <a:gd name="T46" fmla="*/ 11 w 228"/>
                <a:gd name="T47" fmla="*/ 198 h 282"/>
                <a:gd name="T48" fmla="*/ 23 w 228"/>
                <a:gd name="T49" fmla="*/ 226 h 282"/>
                <a:gd name="T50" fmla="*/ 31 w 228"/>
                <a:gd name="T51" fmla="*/ 240 h 282"/>
                <a:gd name="T52" fmla="*/ 41 w 228"/>
                <a:gd name="T53" fmla="*/ 253 h 282"/>
                <a:gd name="T54" fmla="*/ 52 w 228"/>
                <a:gd name="T55" fmla="*/ 264 h 282"/>
                <a:gd name="T56" fmla="*/ 77 w 228"/>
                <a:gd name="T57" fmla="*/ 278 h 282"/>
                <a:gd name="T58" fmla="*/ 105 w 228"/>
                <a:gd name="T59" fmla="*/ 282 h 282"/>
                <a:gd name="T60" fmla="*/ 133 w 228"/>
                <a:gd name="T61" fmla="*/ 280 h 282"/>
                <a:gd name="T62" fmla="*/ 160 w 228"/>
                <a:gd name="T63" fmla="*/ 272 h 282"/>
                <a:gd name="T64" fmla="*/ 182 w 228"/>
                <a:gd name="T65" fmla="*/ 259 h 282"/>
                <a:gd name="T66" fmla="*/ 200 w 228"/>
                <a:gd name="T67" fmla="*/ 241 h 282"/>
                <a:gd name="T68" fmla="*/ 210 w 228"/>
                <a:gd name="T69" fmla="*/ 22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82">
                  <a:moveTo>
                    <a:pt x="210" y="222"/>
                  </a:moveTo>
                  <a:lnTo>
                    <a:pt x="210" y="222"/>
                  </a:lnTo>
                  <a:lnTo>
                    <a:pt x="212" y="217"/>
                  </a:lnTo>
                  <a:lnTo>
                    <a:pt x="217" y="201"/>
                  </a:lnTo>
                  <a:lnTo>
                    <a:pt x="224" y="178"/>
                  </a:lnTo>
                  <a:lnTo>
                    <a:pt x="226" y="164"/>
                  </a:lnTo>
                  <a:lnTo>
                    <a:pt x="228" y="149"/>
                  </a:lnTo>
                  <a:lnTo>
                    <a:pt x="228" y="133"/>
                  </a:lnTo>
                  <a:lnTo>
                    <a:pt x="228" y="116"/>
                  </a:lnTo>
                  <a:lnTo>
                    <a:pt x="226" y="100"/>
                  </a:lnTo>
                  <a:lnTo>
                    <a:pt x="221" y="83"/>
                  </a:lnTo>
                  <a:lnTo>
                    <a:pt x="215" y="67"/>
                  </a:lnTo>
                  <a:lnTo>
                    <a:pt x="210" y="58"/>
                  </a:lnTo>
                  <a:lnTo>
                    <a:pt x="206" y="50"/>
                  </a:lnTo>
                  <a:lnTo>
                    <a:pt x="200" y="42"/>
                  </a:lnTo>
                  <a:lnTo>
                    <a:pt x="194" y="34"/>
                  </a:lnTo>
                  <a:lnTo>
                    <a:pt x="187" y="28"/>
                  </a:lnTo>
                  <a:lnTo>
                    <a:pt x="179" y="20"/>
                  </a:lnTo>
                  <a:lnTo>
                    <a:pt x="179" y="20"/>
                  </a:lnTo>
                  <a:lnTo>
                    <a:pt x="171" y="14"/>
                  </a:lnTo>
                  <a:lnTo>
                    <a:pt x="162" y="8"/>
                  </a:lnTo>
                  <a:lnTo>
                    <a:pt x="153" y="5"/>
                  </a:lnTo>
                  <a:lnTo>
                    <a:pt x="143" y="2"/>
                  </a:lnTo>
                  <a:lnTo>
                    <a:pt x="134" y="1"/>
                  </a:lnTo>
                  <a:lnTo>
                    <a:pt x="124" y="0"/>
                  </a:lnTo>
                  <a:lnTo>
                    <a:pt x="115" y="1"/>
                  </a:lnTo>
                  <a:lnTo>
                    <a:pt x="105" y="2"/>
                  </a:lnTo>
                  <a:lnTo>
                    <a:pt x="96" y="5"/>
                  </a:lnTo>
                  <a:lnTo>
                    <a:pt x="86" y="8"/>
                  </a:lnTo>
                  <a:lnTo>
                    <a:pt x="77" y="13"/>
                  </a:lnTo>
                  <a:lnTo>
                    <a:pt x="68" y="17"/>
                  </a:lnTo>
                  <a:lnTo>
                    <a:pt x="60" y="23"/>
                  </a:lnTo>
                  <a:lnTo>
                    <a:pt x="51" y="30"/>
                  </a:lnTo>
                  <a:lnTo>
                    <a:pt x="43" y="37"/>
                  </a:lnTo>
                  <a:lnTo>
                    <a:pt x="36" y="46"/>
                  </a:lnTo>
                  <a:lnTo>
                    <a:pt x="30" y="55"/>
                  </a:lnTo>
                  <a:lnTo>
                    <a:pt x="23" y="64"/>
                  </a:lnTo>
                  <a:lnTo>
                    <a:pt x="17" y="74"/>
                  </a:lnTo>
                  <a:lnTo>
                    <a:pt x="13" y="85"/>
                  </a:lnTo>
                  <a:lnTo>
                    <a:pt x="8" y="96"/>
                  </a:lnTo>
                  <a:lnTo>
                    <a:pt x="5" y="108"/>
                  </a:lnTo>
                  <a:lnTo>
                    <a:pt x="3" y="119"/>
                  </a:lnTo>
                  <a:lnTo>
                    <a:pt x="2" y="131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3" y="171"/>
                  </a:lnTo>
                  <a:lnTo>
                    <a:pt x="6" y="184"/>
                  </a:lnTo>
                  <a:lnTo>
                    <a:pt x="11" y="198"/>
                  </a:lnTo>
                  <a:lnTo>
                    <a:pt x="16" y="212"/>
                  </a:lnTo>
                  <a:lnTo>
                    <a:pt x="23" y="226"/>
                  </a:lnTo>
                  <a:lnTo>
                    <a:pt x="31" y="240"/>
                  </a:lnTo>
                  <a:lnTo>
                    <a:pt x="31" y="240"/>
                  </a:lnTo>
                  <a:lnTo>
                    <a:pt x="35" y="247"/>
                  </a:lnTo>
                  <a:lnTo>
                    <a:pt x="41" y="253"/>
                  </a:lnTo>
                  <a:lnTo>
                    <a:pt x="46" y="259"/>
                  </a:lnTo>
                  <a:lnTo>
                    <a:pt x="52" y="264"/>
                  </a:lnTo>
                  <a:lnTo>
                    <a:pt x="64" y="272"/>
                  </a:lnTo>
                  <a:lnTo>
                    <a:pt x="77" y="278"/>
                  </a:lnTo>
                  <a:lnTo>
                    <a:pt x="90" y="281"/>
                  </a:lnTo>
                  <a:lnTo>
                    <a:pt x="105" y="282"/>
                  </a:lnTo>
                  <a:lnTo>
                    <a:pt x="118" y="282"/>
                  </a:lnTo>
                  <a:lnTo>
                    <a:pt x="133" y="280"/>
                  </a:lnTo>
                  <a:lnTo>
                    <a:pt x="146" y="277"/>
                  </a:lnTo>
                  <a:lnTo>
                    <a:pt x="160" y="272"/>
                  </a:lnTo>
                  <a:lnTo>
                    <a:pt x="171" y="266"/>
                  </a:lnTo>
                  <a:lnTo>
                    <a:pt x="182" y="259"/>
                  </a:lnTo>
                  <a:lnTo>
                    <a:pt x="192" y="251"/>
                  </a:lnTo>
                  <a:lnTo>
                    <a:pt x="200" y="241"/>
                  </a:lnTo>
                  <a:lnTo>
                    <a:pt x="206" y="232"/>
                  </a:lnTo>
                  <a:lnTo>
                    <a:pt x="210" y="222"/>
                  </a:lnTo>
                  <a:lnTo>
                    <a:pt x="210" y="222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1066"/>
            <p:cNvSpPr>
              <a:spLocks/>
            </p:cNvSpPr>
            <p:nvPr/>
          </p:nvSpPr>
          <p:spPr bwMode="auto">
            <a:xfrm flipH="1">
              <a:off x="9332805" y="812656"/>
              <a:ext cx="293384" cy="237126"/>
            </a:xfrm>
            <a:custGeom>
              <a:avLst/>
              <a:gdLst>
                <a:gd name="T0" fmla="*/ 262 w 284"/>
                <a:gd name="T1" fmla="*/ 225 h 261"/>
                <a:gd name="T2" fmla="*/ 278 w 284"/>
                <a:gd name="T3" fmla="*/ 191 h 261"/>
                <a:gd name="T4" fmla="*/ 284 w 284"/>
                <a:gd name="T5" fmla="*/ 157 h 261"/>
                <a:gd name="T6" fmla="*/ 281 w 284"/>
                <a:gd name="T7" fmla="*/ 115 h 261"/>
                <a:gd name="T8" fmla="*/ 274 w 284"/>
                <a:gd name="T9" fmla="*/ 85 h 261"/>
                <a:gd name="T10" fmla="*/ 258 w 284"/>
                <a:gd name="T11" fmla="*/ 52 h 261"/>
                <a:gd name="T12" fmla="*/ 240 w 284"/>
                <a:gd name="T13" fmla="*/ 33 h 261"/>
                <a:gd name="T14" fmla="*/ 223 w 284"/>
                <a:gd name="T15" fmla="*/ 25 h 261"/>
                <a:gd name="T16" fmla="*/ 206 w 284"/>
                <a:gd name="T17" fmla="*/ 24 h 261"/>
                <a:gd name="T18" fmla="*/ 192 w 284"/>
                <a:gd name="T19" fmla="*/ 16 h 261"/>
                <a:gd name="T20" fmla="*/ 156 w 284"/>
                <a:gd name="T21" fmla="*/ 3 h 261"/>
                <a:gd name="T22" fmla="*/ 120 w 284"/>
                <a:gd name="T23" fmla="*/ 0 h 261"/>
                <a:gd name="T24" fmla="*/ 82 w 284"/>
                <a:gd name="T25" fmla="*/ 11 h 261"/>
                <a:gd name="T26" fmla="*/ 57 w 284"/>
                <a:gd name="T27" fmla="*/ 28 h 261"/>
                <a:gd name="T28" fmla="*/ 36 w 284"/>
                <a:gd name="T29" fmla="*/ 46 h 261"/>
                <a:gd name="T30" fmla="*/ 40 w 284"/>
                <a:gd name="T31" fmla="*/ 28 h 261"/>
                <a:gd name="T32" fmla="*/ 36 w 284"/>
                <a:gd name="T33" fmla="*/ 17 h 261"/>
                <a:gd name="T34" fmla="*/ 29 w 284"/>
                <a:gd name="T35" fmla="*/ 13 h 261"/>
                <a:gd name="T36" fmla="*/ 21 w 284"/>
                <a:gd name="T37" fmla="*/ 14 h 261"/>
                <a:gd name="T38" fmla="*/ 7 w 284"/>
                <a:gd name="T39" fmla="*/ 34 h 261"/>
                <a:gd name="T40" fmla="*/ 0 w 284"/>
                <a:gd name="T41" fmla="*/ 69 h 261"/>
                <a:gd name="T42" fmla="*/ 4 w 284"/>
                <a:gd name="T43" fmla="*/ 107 h 261"/>
                <a:gd name="T44" fmla="*/ 19 w 284"/>
                <a:gd name="T45" fmla="*/ 133 h 261"/>
                <a:gd name="T46" fmla="*/ 33 w 284"/>
                <a:gd name="T47" fmla="*/ 143 h 261"/>
                <a:gd name="T48" fmla="*/ 47 w 284"/>
                <a:gd name="T49" fmla="*/ 148 h 261"/>
                <a:gd name="T50" fmla="*/ 88 w 284"/>
                <a:gd name="T51" fmla="*/ 152 h 261"/>
                <a:gd name="T52" fmla="*/ 153 w 284"/>
                <a:gd name="T53" fmla="*/ 146 h 261"/>
                <a:gd name="T54" fmla="*/ 206 w 284"/>
                <a:gd name="T55" fmla="*/ 130 h 261"/>
                <a:gd name="T56" fmla="*/ 201 w 284"/>
                <a:gd name="T57" fmla="*/ 143 h 261"/>
                <a:gd name="T58" fmla="*/ 198 w 284"/>
                <a:gd name="T59" fmla="*/ 174 h 261"/>
                <a:gd name="T60" fmla="*/ 206 w 284"/>
                <a:gd name="T61" fmla="*/ 193 h 261"/>
                <a:gd name="T62" fmla="*/ 213 w 284"/>
                <a:gd name="T63" fmla="*/ 195 h 261"/>
                <a:gd name="T64" fmla="*/ 225 w 284"/>
                <a:gd name="T65" fmla="*/ 179 h 261"/>
                <a:gd name="T66" fmla="*/ 239 w 284"/>
                <a:gd name="T67" fmla="*/ 176 h 261"/>
                <a:gd name="T68" fmla="*/ 247 w 284"/>
                <a:gd name="T69" fmla="*/ 178 h 261"/>
                <a:gd name="T70" fmla="*/ 256 w 284"/>
                <a:gd name="T71" fmla="*/ 189 h 261"/>
                <a:gd name="T72" fmla="*/ 257 w 284"/>
                <a:gd name="T73" fmla="*/ 204 h 261"/>
                <a:gd name="T74" fmla="*/ 243 w 284"/>
                <a:gd name="T75" fmla="*/ 230 h 261"/>
                <a:gd name="T76" fmla="*/ 233 w 284"/>
                <a:gd name="T77" fmla="*/ 234 h 261"/>
                <a:gd name="T78" fmla="*/ 232 w 284"/>
                <a:gd name="T79" fmla="*/ 243 h 261"/>
                <a:gd name="T80" fmla="*/ 240 w 284"/>
                <a:gd name="T81" fmla="*/ 260 h 261"/>
                <a:gd name="T82" fmla="*/ 247 w 284"/>
                <a:gd name="T83" fmla="*/ 260 h 261"/>
                <a:gd name="T84" fmla="*/ 254 w 284"/>
                <a:gd name="T85" fmla="*/ 24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4" h="261">
                  <a:moveTo>
                    <a:pt x="257" y="234"/>
                  </a:moveTo>
                  <a:lnTo>
                    <a:pt x="257" y="234"/>
                  </a:lnTo>
                  <a:lnTo>
                    <a:pt x="262" y="225"/>
                  </a:lnTo>
                  <a:lnTo>
                    <a:pt x="269" y="215"/>
                  </a:lnTo>
                  <a:lnTo>
                    <a:pt x="275" y="200"/>
                  </a:lnTo>
                  <a:lnTo>
                    <a:pt x="278" y="191"/>
                  </a:lnTo>
                  <a:lnTo>
                    <a:pt x="280" y="181"/>
                  </a:lnTo>
                  <a:lnTo>
                    <a:pt x="282" y="169"/>
                  </a:lnTo>
                  <a:lnTo>
                    <a:pt x="284" y="157"/>
                  </a:lnTo>
                  <a:lnTo>
                    <a:pt x="284" y="145"/>
                  </a:lnTo>
                  <a:lnTo>
                    <a:pt x="284" y="130"/>
                  </a:lnTo>
                  <a:lnTo>
                    <a:pt x="281" y="115"/>
                  </a:lnTo>
                  <a:lnTo>
                    <a:pt x="278" y="100"/>
                  </a:lnTo>
                  <a:lnTo>
                    <a:pt x="278" y="100"/>
                  </a:lnTo>
                  <a:lnTo>
                    <a:pt x="274" y="85"/>
                  </a:lnTo>
                  <a:lnTo>
                    <a:pt x="269" y="72"/>
                  </a:lnTo>
                  <a:lnTo>
                    <a:pt x="265" y="60"/>
                  </a:lnTo>
                  <a:lnTo>
                    <a:pt x="258" y="52"/>
                  </a:lnTo>
                  <a:lnTo>
                    <a:pt x="252" y="44"/>
                  </a:lnTo>
                  <a:lnTo>
                    <a:pt x="247" y="38"/>
                  </a:lnTo>
                  <a:lnTo>
                    <a:pt x="240" y="33"/>
                  </a:lnTo>
                  <a:lnTo>
                    <a:pt x="234" y="29"/>
                  </a:lnTo>
                  <a:lnTo>
                    <a:pt x="229" y="27"/>
                  </a:lnTo>
                  <a:lnTo>
                    <a:pt x="223" y="25"/>
                  </a:lnTo>
                  <a:lnTo>
                    <a:pt x="214" y="24"/>
                  </a:lnTo>
                  <a:lnTo>
                    <a:pt x="208" y="24"/>
                  </a:lnTo>
                  <a:lnTo>
                    <a:pt x="206" y="24"/>
                  </a:lnTo>
                  <a:lnTo>
                    <a:pt x="206" y="24"/>
                  </a:lnTo>
                  <a:lnTo>
                    <a:pt x="202" y="21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6" y="5"/>
                  </a:lnTo>
                  <a:lnTo>
                    <a:pt x="156" y="3"/>
                  </a:lnTo>
                  <a:lnTo>
                    <a:pt x="145" y="1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7" y="1"/>
                  </a:lnTo>
                  <a:lnTo>
                    <a:pt x="95" y="4"/>
                  </a:lnTo>
                  <a:lnTo>
                    <a:pt x="82" y="11"/>
                  </a:lnTo>
                  <a:lnTo>
                    <a:pt x="69" y="1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37" y="46"/>
                  </a:lnTo>
                  <a:lnTo>
                    <a:pt x="36" y="47"/>
                  </a:lnTo>
                  <a:lnTo>
                    <a:pt x="36" y="46"/>
                  </a:lnTo>
                  <a:lnTo>
                    <a:pt x="37" y="43"/>
                  </a:lnTo>
                  <a:lnTo>
                    <a:pt x="39" y="37"/>
                  </a:lnTo>
                  <a:lnTo>
                    <a:pt x="40" y="28"/>
                  </a:lnTo>
                  <a:lnTo>
                    <a:pt x="39" y="25"/>
                  </a:lnTo>
                  <a:lnTo>
                    <a:pt x="38" y="20"/>
                  </a:lnTo>
                  <a:lnTo>
                    <a:pt x="36" y="17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9" y="13"/>
                  </a:lnTo>
                  <a:lnTo>
                    <a:pt x="27" y="12"/>
                  </a:lnTo>
                  <a:lnTo>
                    <a:pt x="23" y="13"/>
                  </a:lnTo>
                  <a:lnTo>
                    <a:pt x="21" y="14"/>
                  </a:lnTo>
                  <a:lnTo>
                    <a:pt x="16" y="18"/>
                  </a:lnTo>
                  <a:lnTo>
                    <a:pt x="11" y="25"/>
                  </a:lnTo>
                  <a:lnTo>
                    <a:pt x="7" y="34"/>
                  </a:lnTo>
                  <a:lnTo>
                    <a:pt x="4" y="44"/>
                  </a:lnTo>
                  <a:lnTo>
                    <a:pt x="1" y="56"/>
                  </a:lnTo>
                  <a:lnTo>
                    <a:pt x="0" y="69"/>
                  </a:lnTo>
                  <a:lnTo>
                    <a:pt x="0" y="81"/>
                  </a:lnTo>
                  <a:lnTo>
                    <a:pt x="2" y="94"/>
                  </a:lnTo>
                  <a:lnTo>
                    <a:pt x="4" y="107"/>
                  </a:lnTo>
                  <a:lnTo>
                    <a:pt x="9" y="118"/>
                  </a:lnTo>
                  <a:lnTo>
                    <a:pt x="16" y="128"/>
                  </a:lnTo>
                  <a:lnTo>
                    <a:pt x="19" y="133"/>
                  </a:lnTo>
                  <a:lnTo>
                    <a:pt x="23" y="137"/>
                  </a:lnTo>
                  <a:lnTo>
                    <a:pt x="29" y="140"/>
                  </a:lnTo>
                  <a:lnTo>
                    <a:pt x="33" y="143"/>
                  </a:lnTo>
                  <a:lnTo>
                    <a:pt x="40" y="146"/>
                  </a:lnTo>
                  <a:lnTo>
                    <a:pt x="47" y="148"/>
                  </a:lnTo>
                  <a:lnTo>
                    <a:pt x="47" y="148"/>
                  </a:lnTo>
                  <a:lnTo>
                    <a:pt x="60" y="150"/>
                  </a:lnTo>
                  <a:lnTo>
                    <a:pt x="75" y="151"/>
                  </a:lnTo>
                  <a:lnTo>
                    <a:pt x="88" y="152"/>
                  </a:lnTo>
                  <a:lnTo>
                    <a:pt x="103" y="152"/>
                  </a:lnTo>
                  <a:lnTo>
                    <a:pt x="130" y="149"/>
                  </a:lnTo>
                  <a:lnTo>
                    <a:pt x="153" y="146"/>
                  </a:lnTo>
                  <a:lnTo>
                    <a:pt x="175" y="140"/>
                  </a:lnTo>
                  <a:lnTo>
                    <a:pt x="192" y="136"/>
                  </a:lnTo>
                  <a:lnTo>
                    <a:pt x="206" y="130"/>
                  </a:lnTo>
                  <a:lnTo>
                    <a:pt x="206" y="130"/>
                  </a:lnTo>
                  <a:lnTo>
                    <a:pt x="203" y="137"/>
                  </a:lnTo>
                  <a:lnTo>
                    <a:pt x="201" y="143"/>
                  </a:lnTo>
                  <a:lnTo>
                    <a:pt x="198" y="152"/>
                  </a:lnTo>
                  <a:lnTo>
                    <a:pt x="197" y="162"/>
                  </a:lnTo>
                  <a:lnTo>
                    <a:pt x="198" y="174"/>
                  </a:lnTo>
                  <a:lnTo>
                    <a:pt x="201" y="180"/>
                  </a:lnTo>
                  <a:lnTo>
                    <a:pt x="203" y="187"/>
                  </a:lnTo>
                  <a:lnTo>
                    <a:pt x="206" y="193"/>
                  </a:lnTo>
                  <a:lnTo>
                    <a:pt x="211" y="201"/>
                  </a:lnTo>
                  <a:lnTo>
                    <a:pt x="211" y="201"/>
                  </a:lnTo>
                  <a:lnTo>
                    <a:pt x="213" y="195"/>
                  </a:lnTo>
                  <a:lnTo>
                    <a:pt x="215" y="190"/>
                  </a:lnTo>
                  <a:lnTo>
                    <a:pt x="220" y="184"/>
                  </a:lnTo>
                  <a:lnTo>
                    <a:pt x="225" y="179"/>
                  </a:lnTo>
                  <a:lnTo>
                    <a:pt x="231" y="176"/>
                  </a:lnTo>
                  <a:lnTo>
                    <a:pt x="234" y="176"/>
                  </a:lnTo>
                  <a:lnTo>
                    <a:pt x="239" y="176"/>
                  </a:lnTo>
                  <a:lnTo>
                    <a:pt x="242" y="177"/>
                  </a:lnTo>
                  <a:lnTo>
                    <a:pt x="247" y="178"/>
                  </a:lnTo>
                  <a:lnTo>
                    <a:pt x="247" y="178"/>
                  </a:lnTo>
                  <a:lnTo>
                    <a:pt x="251" y="181"/>
                  </a:lnTo>
                  <a:lnTo>
                    <a:pt x="253" y="184"/>
                  </a:lnTo>
                  <a:lnTo>
                    <a:pt x="256" y="189"/>
                  </a:lnTo>
                  <a:lnTo>
                    <a:pt x="257" y="194"/>
                  </a:lnTo>
                  <a:lnTo>
                    <a:pt x="258" y="198"/>
                  </a:lnTo>
                  <a:lnTo>
                    <a:pt x="257" y="204"/>
                  </a:lnTo>
                  <a:lnTo>
                    <a:pt x="254" y="214"/>
                  </a:lnTo>
                  <a:lnTo>
                    <a:pt x="250" y="222"/>
                  </a:lnTo>
                  <a:lnTo>
                    <a:pt x="243" y="230"/>
                  </a:lnTo>
                  <a:lnTo>
                    <a:pt x="240" y="232"/>
                  </a:lnTo>
                  <a:lnTo>
                    <a:pt x="236" y="234"/>
                  </a:lnTo>
                  <a:lnTo>
                    <a:pt x="233" y="234"/>
                  </a:lnTo>
                  <a:lnTo>
                    <a:pt x="230" y="234"/>
                  </a:lnTo>
                  <a:lnTo>
                    <a:pt x="230" y="234"/>
                  </a:lnTo>
                  <a:lnTo>
                    <a:pt x="232" y="243"/>
                  </a:lnTo>
                  <a:lnTo>
                    <a:pt x="234" y="250"/>
                  </a:lnTo>
                  <a:lnTo>
                    <a:pt x="239" y="257"/>
                  </a:lnTo>
                  <a:lnTo>
                    <a:pt x="240" y="260"/>
                  </a:lnTo>
                  <a:lnTo>
                    <a:pt x="242" y="261"/>
                  </a:lnTo>
                  <a:lnTo>
                    <a:pt x="244" y="261"/>
                  </a:lnTo>
                  <a:lnTo>
                    <a:pt x="247" y="260"/>
                  </a:lnTo>
                  <a:lnTo>
                    <a:pt x="250" y="257"/>
                  </a:lnTo>
                  <a:lnTo>
                    <a:pt x="252" y="251"/>
                  </a:lnTo>
                  <a:lnTo>
                    <a:pt x="254" y="244"/>
                  </a:lnTo>
                  <a:lnTo>
                    <a:pt x="257" y="234"/>
                  </a:lnTo>
                  <a:lnTo>
                    <a:pt x="257" y="234"/>
                  </a:lnTo>
                  <a:close/>
                </a:path>
              </a:pathLst>
            </a:custGeom>
            <a:solidFill>
              <a:srgbClr val="5D3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1067"/>
            <p:cNvSpPr>
              <a:spLocks/>
            </p:cNvSpPr>
            <p:nvPr/>
          </p:nvSpPr>
          <p:spPr bwMode="auto">
            <a:xfrm flipH="1">
              <a:off x="8327810" y="1517794"/>
              <a:ext cx="2191013" cy="867382"/>
            </a:xfrm>
            <a:custGeom>
              <a:avLst/>
              <a:gdLst>
                <a:gd name="T0" fmla="*/ 660 w 2108"/>
                <a:gd name="T1" fmla="*/ 0 h 969"/>
                <a:gd name="T2" fmla="*/ 0 w 2108"/>
                <a:gd name="T3" fmla="*/ 307 h 969"/>
                <a:gd name="T4" fmla="*/ 1448 w 2108"/>
                <a:gd name="T5" fmla="*/ 969 h 969"/>
                <a:gd name="T6" fmla="*/ 2108 w 2108"/>
                <a:gd name="T7" fmla="*/ 662 h 969"/>
                <a:gd name="T8" fmla="*/ 660 w 2108"/>
                <a:gd name="T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8" h="969">
                  <a:moveTo>
                    <a:pt x="660" y="0"/>
                  </a:moveTo>
                  <a:lnTo>
                    <a:pt x="0" y="307"/>
                  </a:lnTo>
                  <a:lnTo>
                    <a:pt x="1448" y="969"/>
                  </a:lnTo>
                  <a:lnTo>
                    <a:pt x="2108" y="662"/>
                  </a:lnTo>
                  <a:lnTo>
                    <a:pt x="660" y="0"/>
                  </a:lnTo>
                  <a:close/>
                </a:path>
              </a:pathLst>
            </a:custGeom>
            <a:solidFill>
              <a:srgbClr val="B9D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1068"/>
            <p:cNvSpPr>
              <a:spLocks/>
            </p:cNvSpPr>
            <p:nvPr/>
          </p:nvSpPr>
          <p:spPr bwMode="auto">
            <a:xfrm flipH="1">
              <a:off x="8976999" y="2017007"/>
              <a:ext cx="74906" cy="137284"/>
            </a:xfrm>
            <a:custGeom>
              <a:avLst/>
              <a:gdLst>
                <a:gd name="T0" fmla="*/ 73 w 73"/>
                <a:gd name="T1" fmla="*/ 144 h 149"/>
                <a:gd name="T2" fmla="*/ 73 w 73"/>
                <a:gd name="T3" fmla="*/ 16 h 149"/>
                <a:gd name="T4" fmla="*/ 73 w 73"/>
                <a:gd name="T5" fmla="*/ 16 h 149"/>
                <a:gd name="T6" fmla="*/ 72 w 73"/>
                <a:gd name="T7" fmla="*/ 13 h 149"/>
                <a:gd name="T8" fmla="*/ 71 w 73"/>
                <a:gd name="T9" fmla="*/ 9 h 149"/>
                <a:gd name="T10" fmla="*/ 68 w 73"/>
                <a:gd name="T11" fmla="*/ 6 h 149"/>
                <a:gd name="T12" fmla="*/ 63 w 73"/>
                <a:gd name="T13" fmla="*/ 4 h 149"/>
                <a:gd name="T14" fmla="*/ 58 w 73"/>
                <a:gd name="T15" fmla="*/ 2 h 149"/>
                <a:gd name="T16" fmla="*/ 51 w 73"/>
                <a:gd name="T17" fmla="*/ 1 h 149"/>
                <a:gd name="T18" fmla="*/ 44 w 73"/>
                <a:gd name="T19" fmla="*/ 0 h 149"/>
                <a:gd name="T20" fmla="*/ 37 w 73"/>
                <a:gd name="T21" fmla="*/ 0 h 149"/>
                <a:gd name="T22" fmla="*/ 37 w 73"/>
                <a:gd name="T23" fmla="*/ 0 h 149"/>
                <a:gd name="T24" fmla="*/ 30 w 73"/>
                <a:gd name="T25" fmla="*/ 0 h 149"/>
                <a:gd name="T26" fmla="*/ 23 w 73"/>
                <a:gd name="T27" fmla="*/ 1 h 149"/>
                <a:gd name="T28" fmla="*/ 16 w 73"/>
                <a:gd name="T29" fmla="*/ 2 h 149"/>
                <a:gd name="T30" fmla="*/ 12 w 73"/>
                <a:gd name="T31" fmla="*/ 4 h 149"/>
                <a:gd name="T32" fmla="*/ 7 w 73"/>
                <a:gd name="T33" fmla="*/ 6 h 149"/>
                <a:gd name="T34" fmla="*/ 4 w 73"/>
                <a:gd name="T35" fmla="*/ 9 h 149"/>
                <a:gd name="T36" fmla="*/ 2 w 73"/>
                <a:gd name="T37" fmla="*/ 13 h 149"/>
                <a:gd name="T38" fmla="*/ 0 w 73"/>
                <a:gd name="T39" fmla="*/ 16 h 149"/>
                <a:gd name="T40" fmla="*/ 0 w 73"/>
                <a:gd name="T41" fmla="*/ 143 h 149"/>
                <a:gd name="T42" fmla="*/ 0 w 73"/>
                <a:gd name="T43" fmla="*/ 143 h 149"/>
                <a:gd name="T44" fmla="*/ 20 w 73"/>
                <a:gd name="T45" fmla="*/ 148 h 149"/>
                <a:gd name="T46" fmla="*/ 37 w 73"/>
                <a:gd name="T47" fmla="*/ 149 h 149"/>
                <a:gd name="T48" fmla="*/ 46 w 73"/>
                <a:gd name="T49" fmla="*/ 149 h 149"/>
                <a:gd name="T50" fmla="*/ 55 w 73"/>
                <a:gd name="T51" fmla="*/ 149 h 149"/>
                <a:gd name="T52" fmla="*/ 64 w 73"/>
                <a:gd name="T53" fmla="*/ 147 h 149"/>
                <a:gd name="T54" fmla="*/ 73 w 73"/>
                <a:gd name="T55" fmla="*/ 144 h 149"/>
                <a:gd name="T56" fmla="*/ 73 w 73"/>
                <a:gd name="T57" fmla="*/ 14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49">
                  <a:moveTo>
                    <a:pt x="73" y="144"/>
                  </a:moveTo>
                  <a:lnTo>
                    <a:pt x="73" y="16"/>
                  </a:lnTo>
                  <a:lnTo>
                    <a:pt x="73" y="16"/>
                  </a:lnTo>
                  <a:lnTo>
                    <a:pt x="72" y="13"/>
                  </a:lnTo>
                  <a:lnTo>
                    <a:pt x="71" y="9"/>
                  </a:lnTo>
                  <a:lnTo>
                    <a:pt x="68" y="6"/>
                  </a:lnTo>
                  <a:lnTo>
                    <a:pt x="63" y="4"/>
                  </a:lnTo>
                  <a:lnTo>
                    <a:pt x="58" y="2"/>
                  </a:lnTo>
                  <a:lnTo>
                    <a:pt x="51" y="1"/>
                  </a:lnTo>
                  <a:lnTo>
                    <a:pt x="44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23" y="1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7" y="6"/>
                  </a:lnTo>
                  <a:lnTo>
                    <a:pt x="4" y="9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20" y="148"/>
                  </a:lnTo>
                  <a:lnTo>
                    <a:pt x="37" y="149"/>
                  </a:lnTo>
                  <a:lnTo>
                    <a:pt x="46" y="149"/>
                  </a:lnTo>
                  <a:lnTo>
                    <a:pt x="55" y="149"/>
                  </a:lnTo>
                  <a:lnTo>
                    <a:pt x="64" y="147"/>
                  </a:lnTo>
                  <a:lnTo>
                    <a:pt x="73" y="144"/>
                  </a:lnTo>
                  <a:lnTo>
                    <a:pt x="73" y="144"/>
                  </a:lnTo>
                  <a:close/>
                </a:path>
              </a:pathLst>
            </a:custGeom>
            <a:solidFill>
              <a:srgbClr val="A8A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1069"/>
            <p:cNvSpPr>
              <a:spLocks/>
            </p:cNvSpPr>
            <p:nvPr/>
          </p:nvSpPr>
          <p:spPr bwMode="auto">
            <a:xfrm flipH="1">
              <a:off x="8976999" y="2148051"/>
              <a:ext cx="74906" cy="205925"/>
            </a:xfrm>
            <a:custGeom>
              <a:avLst/>
              <a:gdLst>
                <a:gd name="T0" fmla="*/ 0 w 73"/>
                <a:gd name="T1" fmla="*/ 0 h 235"/>
                <a:gd name="T2" fmla="*/ 0 w 73"/>
                <a:gd name="T3" fmla="*/ 218 h 235"/>
                <a:gd name="T4" fmla="*/ 0 w 73"/>
                <a:gd name="T5" fmla="*/ 218 h 235"/>
                <a:gd name="T6" fmla="*/ 2 w 73"/>
                <a:gd name="T7" fmla="*/ 222 h 235"/>
                <a:gd name="T8" fmla="*/ 4 w 73"/>
                <a:gd name="T9" fmla="*/ 225 h 235"/>
                <a:gd name="T10" fmla="*/ 7 w 73"/>
                <a:gd name="T11" fmla="*/ 227 h 235"/>
                <a:gd name="T12" fmla="*/ 12 w 73"/>
                <a:gd name="T13" fmla="*/ 230 h 235"/>
                <a:gd name="T14" fmla="*/ 16 w 73"/>
                <a:gd name="T15" fmla="*/ 233 h 235"/>
                <a:gd name="T16" fmla="*/ 23 w 73"/>
                <a:gd name="T17" fmla="*/ 234 h 235"/>
                <a:gd name="T18" fmla="*/ 30 w 73"/>
                <a:gd name="T19" fmla="*/ 235 h 235"/>
                <a:gd name="T20" fmla="*/ 37 w 73"/>
                <a:gd name="T21" fmla="*/ 235 h 235"/>
                <a:gd name="T22" fmla="*/ 37 w 73"/>
                <a:gd name="T23" fmla="*/ 235 h 235"/>
                <a:gd name="T24" fmla="*/ 44 w 73"/>
                <a:gd name="T25" fmla="*/ 235 h 235"/>
                <a:gd name="T26" fmla="*/ 51 w 73"/>
                <a:gd name="T27" fmla="*/ 234 h 235"/>
                <a:gd name="T28" fmla="*/ 58 w 73"/>
                <a:gd name="T29" fmla="*/ 233 h 235"/>
                <a:gd name="T30" fmla="*/ 63 w 73"/>
                <a:gd name="T31" fmla="*/ 230 h 235"/>
                <a:gd name="T32" fmla="*/ 68 w 73"/>
                <a:gd name="T33" fmla="*/ 227 h 235"/>
                <a:gd name="T34" fmla="*/ 71 w 73"/>
                <a:gd name="T35" fmla="*/ 225 h 235"/>
                <a:gd name="T36" fmla="*/ 72 w 73"/>
                <a:gd name="T37" fmla="*/ 222 h 235"/>
                <a:gd name="T38" fmla="*/ 73 w 73"/>
                <a:gd name="T39" fmla="*/ 218 h 235"/>
                <a:gd name="T40" fmla="*/ 73 w 73"/>
                <a:gd name="T41" fmla="*/ 1 h 235"/>
                <a:gd name="T42" fmla="*/ 73 w 73"/>
                <a:gd name="T43" fmla="*/ 1 h 235"/>
                <a:gd name="T44" fmla="*/ 64 w 73"/>
                <a:gd name="T45" fmla="*/ 4 h 235"/>
                <a:gd name="T46" fmla="*/ 55 w 73"/>
                <a:gd name="T47" fmla="*/ 6 h 235"/>
                <a:gd name="T48" fmla="*/ 46 w 73"/>
                <a:gd name="T49" fmla="*/ 6 h 235"/>
                <a:gd name="T50" fmla="*/ 37 w 73"/>
                <a:gd name="T51" fmla="*/ 6 h 235"/>
                <a:gd name="T52" fmla="*/ 20 w 73"/>
                <a:gd name="T53" fmla="*/ 5 h 235"/>
                <a:gd name="T54" fmla="*/ 0 w 73"/>
                <a:gd name="T55" fmla="*/ 0 h 235"/>
                <a:gd name="T56" fmla="*/ 0 w 73"/>
                <a:gd name="T5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235">
                  <a:moveTo>
                    <a:pt x="0" y="0"/>
                  </a:moveTo>
                  <a:lnTo>
                    <a:pt x="0" y="218"/>
                  </a:lnTo>
                  <a:lnTo>
                    <a:pt x="0" y="218"/>
                  </a:lnTo>
                  <a:lnTo>
                    <a:pt x="2" y="222"/>
                  </a:lnTo>
                  <a:lnTo>
                    <a:pt x="4" y="225"/>
                  </a:lnTo>
                  <a:lnTo>
                    <a:pt x="7" y="227"/>
                  </a:lnTo>
                  <a:lnTo>
                    <a:pt x="12" y="230"/>
                  </a:lnTo>
                  <a:lnTo>
                    <a:pt x="16" y="233"/>
                  </a:lnTo>
                  <a:lnTo>
                    <a:pt x="23" y="234"/>
                  </a:lnTo>
                  <a:lnTo>
                    <a:pt x="30" y="235"/>
                  </a:lnTo>
                  <a:lnTo>
                    <a:pt x="37" y="235"/>
                  </a:lnTo>
                  <a:lnTo>
                    <a:pt x="37" y="235"/>
                  </a:lnTo>
                  <a:lnTo>
                    <a:pt x="44" y="235"/>
                  </a:lnTo>
                  <a:lnTo>
                    <a:pt x="51" y="234"/>
                  </a:lnTo>
                  <a:lnTo>
                    <a:pt x="58" y="233"/>
                  </a:lnTo>
                  <a:lnTo>
                    <a:pt x="63" y="230"/>
                  </a:lnTo>
                  <a:lnTo>
                    <a:pt x="68" y="227"/>
                  </a:lnTo>
                  <a:lnTo>
                    <a:pt x="71" y="225"/>
                  </a:lnTo>
                  <a:lnTo>
                    <a:pt x="72" y="222"/>
                  </a:lnTo>
                  <a:lnTo>
                    <a:pt x="73" y="218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64" y="4"/>
                  </a:lnTo>
                  <a:lnTo>
                    <a:pt x="55" y="6"/>
                  </a:lnTo>
                  <a:lnTo>
                    <a:pt x="46" y="6"/>
                  </a:lnTo>
                  <a:lnTo>
                    <a:pt x="37" y="6"/>
                  </a:lnTo>
                  <a:lnTo>
                    <a:pt x="2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1070"/>
            <p:cNvSpPr>
              <a:spLocks/>
            </p:cNvSpPr>
            <p:nvPr/>
          </p:nvSpPr>
          <p:spPr bwMode="auto">
            <a:xfrm flipH="1">
              <a:off x="8383990" y="1898444"/>
              <a:ext cx="74906" cy="218406"/>
            </a:xfrm>
            <a:custGeom>
              <a:avLst/>
              <a:gdLst>
                <a:gd name="T0" fmla="*/ 0 w 73"/>
                <a:gd name="T1" fmla="*/ 231 h 248"/>
                <a:gd name="T2" fmla="*/ 0 w 73"/>
                <a:gd name="T3" fmla="*/ 231 h 248"/>
                <a:gd name="T4" fmla="*/ 0 w 73"/>
                <a:gd name="T5" fmla="*/ 234 h 248"/>
                <a:gd name="T6" fmla="*/ 3 w 73"/>
                <a:gd name="T7" fmla="*/ 237 h 248"/>
                <a:gd name="T8" fmla="*/ 6 w 73"/>
                <a:gd name="T9" fmla="*/ 240 h 248"/>
                <a:gd name="T10" fmla="*/ 11 w 73"/>
                <a:gd name="T11" fmla="*/ 243 h 248"/>
                <a:gd name="T12" fmla="*/ 16 w 73"/>
                <a:gd name="T13" fmla="*/ 245 h 248"/>
                <a:gd name="T14" fmla="*/ 23 w 73"/>
                <a:gd name="T15" fmla="*/ 247 h 248"/>
                <a:gd name="T16" fmla="*/ 30 w 73"/>
                <a:gd name="T17" fmla="*/ 248 h 248"/>
                <a:gd name="T18" fmla="*/ 36 w 73"/>
                <a:gd name="T19" fmla="*/ 248 h 248"/>
                <a:gd name="T20" fmla="*/ 36 w 73"/>
                <a:gd name="T21" fmla="*/ 248 h 248"/>
                <a:gd name="T22" fmla="*/ 44 w 73"/>
                <a:gd name="T23" fmla="*/ 248 h 248"/>
                <a:gd name="T24" fmla="*/ 51 w 73"/>
                <a:gd name="T25" fmla="*/ 247 h 248"/>
                <a:gd name="T26" fmla="*/ 57 w 73"/>
                <a:gd name="T27" fmla="*/ 245 h 248"/>
                <a:gd name="T28" fmla="*/ 62 w 73"/>
                <a:gd name="T29" fmla="*/ 243 h 248"/>
                <a:gd name="T30" fmla="*/ 67 w 73"/>
                <a:gd name="T31" fmla="*/ 240 h 248"/>
                <a:gd name="T32" fmla="*/ 70 w 73"/>
                <a:gd name="T33" fmla="*/ 237 h 248"/>
                <a:gd name="T34" fmla="*/ 72 w 73"/>
                <a:gd name="T35" fmla="*/ 234 h 248"/>
                <a:gd name="T36" fmla="*/ 73 w 73"/>
                <a:gd name="T37" fmla="*/ 231 h 248"/>
                <a:gd name="T38" fmla="*/ 73 w 73"/>
                <a:gd name="T39" fmla="*/ 0 h 248"/>
                <a:gd name="T40" fmla="*/ 73 w 73"/>
                <a:gd name="T41" fmla="*/ 0 h 248"/>
                <a:gd name="T42" fmla="*/ 57 w 73"/>
                <a:gd name="T43" fmla="*/ 9 h 248"/>
                <a:gd name="T44" fmla="*/ 39 w 73"/>
                <a:gd name="T45" fmla="*/ 18 h 248"/>
                <a:gd name="T46" fmla="*/ 20 w 73"/>
                <a:gd name="T47" fmla="*/ 25 h 248"/>
                <a:gd name="T48" fmla="*/ 0 w 73"/>
                <a:gd name="T49" fmla="*/ 30 h 248"/>
                <a:gd name="T50" fmla="*/ 0 w 73"/>
                <a:gd name="T51" fmla="*/ 23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48">
                  <a:moveTo>
                    <a:pt x="0" y="231"/>
                  </a:moveTo>
                  <a:lnTo>
                    <a:pt x="0" y="231"/>
                  </a:lnTo>
                  <a:lnTo>
                    <a:pt x="0" y="234"/>
                  </a:lnTo>
                  <a:lnTo>
                    <a:pt x="3" y="237"/>
                  </a:lnTo>
                  <a:lnTo>
                    <a:pt x="6" y="240"/>
                  </a:lnTo>
                  <a:lnTo>
                    <a:pt x="11" y="243"/>
                  </a:lnTo>
                  <a:lnTo>
                    <a:pt x="16" y="245"/>
                  </a:lnTo>
                  <a:lnTo>
                    <a:pt x="23" y="247"/>
                  </a:lnTo>
                  <a:lnTo>
                    <a:pt x="30" y="248"/>
                  </a:lnTo>
                  <a:lnTo>
                    <a:pt x="36" y="248"/>
                  </a:lnTo>
                  <a:lnTo>
                    <a:pt x="36" y="248"/>
                  </a:lnTo>
                  <a:lnTo>
                    <a:pt x="44" y="248"/>
                  </a:lnTo>
                  <a:lnTo>
                    <a:pt x="51" y="247"/>
                  </a:lnTo>
                  <a:lnTo>
                    <a:pt x="57" y="245"/>
                  </a:lnTo>
                  <a:lnTo>
                    <a:pt x="62" y="243"/>
                  </a:lnTo>
                  <a:lnTo>
                    <a:pt x="67" y="240"/>
                  </a:lnTo>
                  <a:lnTo>
                    <a:pt x="70" y="237"/>
                  </a:lnTo>
                  <a:lnTo>
                    <a:pt x="72" y="234"/>
                  </a:lnTo>
                  <a:lnTo>
                    <a:pt x="73" y="231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57" y="9"/>
                  </a:lnTo>
                  <a:lnTo>
                    <a:pt x="39" y="18"/>
                  </a:lnTo>
                  <a:lnTo>
                    <a:pt x="20" y="25"/>
                  </a:lnTo>
                  <a:lnTo>
                    <a:pt x="0" y="30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1071"/>
            <p:cNvSpPr>
              <a:spLocks/>
            </p:cNvSpPr>
            <p:nvPr/>
          </p:nvSpPr>
          <p:spPr bwMode="auto">
            <a:xfrm flipH="1">
              <a:off x="8383990" y="1786121"/>
              <a:ext cx="74906" cy="137284"/>
            </a:xfrm>
            <a:custGeom>
              <a:avLst/>
              <a:gdLst>
                <a:gd name="T0" fmla="*/ 36 w 73"/>
                <a:gd name="T1" fmla="*/ 0 h 157"/>
                <a:gd name="T2" fmla="*/ 36 w 73"/>
                <a:gd name="T3" fmla="*/ 0 h 157"/>
                <a:gd name="T4" fmla="*/ 30 w 73"/>
                <a:gd name="T5" fmla="*/ 0 h 157"/>
                <a:gd name="T6" fmla="*/ 23 w 73"/>
                <a:gd name="T7" fmla="*/ 1 h 157"/>
                <a:gd name="T8" fmla="*/ 16 w 73"/>
                <a:gd name="T9" fmla="*/ 4 h 157"/>
                <a:gd name="T10" fmla="*/ 11 w 73"/>
                <a:gd name="T11" fmla="*/ 5 h 157"/>
                <a:gd name="T12" fmla="*/ 6 w 73"/>
                <a:gd name="T13" fmla="*/ 8 h 157"/>
                <a:gd name="T14" fmla="*/ 3 w 73"/>
                <a:gd name="T15" fmla="*/ 10 h 157"/>
                <a:gd name="T16" fmla="*/ 0 w 73"/>
                <a:gd name="T17" fmla="*/ 13 h 157"/>
                <a:gd name="T18" fmla="*/ 0 w 73"/>
                <a:gd name="T19" fmla="*/ 17 h 157"/>
                <a:gd name="T20" fmla="*/ 0 w 73"/>
                <a:gd name="T21" fmla="*/ 157 h 157"/>
                <a:gd name="T22" fmla="*/ 0 w 73"/>
                <a:gd name="T23" fmla="*/ 157 h 157"/>
                <a:gd name="T24" fmla="*/ 20 w 73"/>
                <a:gd name="T25" fmla="*/ 152 h 157"/>
                <a:gd name="T26" fmla="*/ 39 w 73"/>
                <a:gd name="T27" fmla="*/ 145 h 157"/>
                <a:gd name="T28" fmla="*/ 57 w 73"/>
                <a:gd name="T29" fmla="*/ 136 h 157"/>
                <a:gd name="T30" fmla="*/ 73 w 73"/>
                <a:gd name="T31" fmla="*/ 127 h 157"/>
                <a:gd name="T32" fmla="*/ 73 w 73"/>
                <a:gd name="T33" fmla="*/ 17 h 157"/>
                <a:gd name="T34" fmla="*/ 73 w 73"/>
                <a:gd name="T35" fmla="*/ 17 h 157"/>
                <a:gd name="T36" fmla="*/ 72 w 73"/>
                <a:gd name="T37" fmla="*/ 13 h 157"/>
                <a:gd name="T38" fmla="*/ 70 w 73"/>
                <a:gd name="T39" fmla="*/ 10 h 157"/>
                <a:gd name="T40" fmla="*/ 67 w 73"/>
                <a:gd name="T41" fmla="*/ 8 h 157"/>
                <a:gd name="T42" fmla="*/ 62 w 73"/>
                <a:gd name="T43" fmla="*/ 5 h 157"/>
                <a:gd name="T44" fmla="*/ 57 w 73"/>
                <a:gd name="T45" fmla="*/ 4 h 157"/>
                <a:gd name="T46" fmla="*/ 51 w 73"/>
                <a:gd name="T47" fmla="*/ 1 h 157"/>
                <a:gd name="T48" fmla="*/ 44 w 73"/>
                <a:gd name="T49" fmla="*/ 0 h 157"/>
                <a:gd name="T50" fmla="*/ 36 w 73"/>
                <a:gd name="T51" fmla="*/ 0 h 157"/>
                <a:gd name="T52" fmla="*/ 36 w 73"/>
                <a:gd name="T5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" h="157">
                  <a:moveTo>
                    <a:pt x="36" y="0"/>
                  </a:moveTo>
                  <a:lnTo>
                    <a:pt x="36" y="0"/>
                  </a:lnTo>
                  <a:lnTo>
                    <a:pt x="30" y="0"/>
                  </a:lnTo>
                  <a:lnTo>
                    <a:pt x="23" y="1"/>
                  </a:lnTo>
                  <a:lnTo>
                    <a:pt x="16" y="4"/>
                  </a:lnTo>
                  <a:lnTo>
                    <a:pt x="11" y="5"/>
                  </a:lnTo>
                  <a:lnTo>
                    <a:pt x="6" y="8"/>
                  </a:lnTo>
                  <a:lnTo>
                    <a:pt x="3" y="10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20" y="152"/>
                  </a:lnTo>
                  <a:lnTo>
                    <a:pt x="39" y="145"/>
                  </a:lnTo>
                  <a:lnTo>
                    <a:pt x="57" y="136"/>
                  </a:lnTo>
                  <a:lnTo>
                    <a:pt x="73" y="127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2" y="13"/>
                  </a:lnTo>
                  <a:lnTo>
                    <a:pt x="70" y="10"/>
                  </a:lnTo>
                  <a:lnTo>
                    <a:pt x="67" y="8"/>
                  </a:lnTo>
                  <a:lnTo>
                    <a:pt x="62" y="5"/>
                  </a:lnTo>
                  <a:lnTo>
                    <a:pt x="57" y="4"/>
                  </a:lnTo>
                  <a:lnTo>
                    <a:pt x="51" y="1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A8A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1072"/>
            <p:cNvSpPr>
              <a:spLocks/>
            </p:cNvSpPr>
            <p:nvPr/>
          </p:nvSpPr>
          <p:spPr bwMode="auto">
            <a:xfrm flipH="1">
              <a:off x="9757275" y="1723720"/>
              <a:ext cx="74906" cy="131043"/>
            </a:xfrm>
            <a:custGeom>
              <a:avLst/>
              <a:gdLst>
                <a:gd name="T0" fmla="*/ 73 w 73"/>
                <a:gd name="T1" fmla="*/ 145 h 150"/>
                <a:gd name="T2" fmla="*/ 73 w 73"/>
                <a:gd name="T3" fmla="*/ 16 h 150"/>
                <a:gd name="T4" fmla="*/ 73 w 73"/>
                <a:gd name="T5" fmla="*/ 16 h 150"/>
                <a:gd name="T6" fmla="*/ 72 w 73"/>
                <a:gd name="T7" fmla="*/ 13 h 150"/>
                <a:gd name="T8" fmla="*/ 70 w 73"/>
                <a:gd name="T9" fmla="*/ 10 h 150"/>
                <a:gd name="T10" fmla="*/ 66 w 73"/>
                <a:gd name="T11" fmla="*/ 7 h 150"/>
                <a:gd name="T12" fmla="*/ 62 w 73"/>
                <a:gd name="T13" fmla="*/ 5 h 150"/>
                <a:gd name="T14" fmla="*/ 56 w 73"/>
                <a:gd name="T15" fmla="*/ 2 h 150"/>
                <a:gd name="T16" fmla="*/ 51 w 73"/>
                <a:gd name="T17" fmla="*/ 1 h 150"/>
                <a:gd name="T18" fmla="*/ 44 w 73"/>
                <a:gd name="T19" fmla="*/ 0 h 150"/>
                <a:gd name="T20" fmla="*/ 36 w 73"/>
                <a:gd name="T21" fmla="*/ 0 h 150"/>
                <a:gd name="T22" fmla="*/ 36 w 73"/>
                <a:gd name="T23" fmla="*/ 0 h 150"/>
                <a:gd name="T24" fmla="*/ 29 w 73"/>
                <a:gd name="T25" fmla="*/ 0 h 150"/>
                <a:gd name="T26" fmla="*/ 22 w 73"/>
                <a:gd name="T27" fmla="*/ 1 h 150"/>
                <a:gd name="T28" fmla="*/ 16 w 73"/>
                <a:gd name="T29" fmla="*/ 2 h 150"/>
                <a:gd name="T30" fmla="*/ 10 w 73"/>
                <a:gd name="T31" fmla="*/ 5 h 150"/>
                <a:gd name="T32" fmla="*/ 6 w 73"/>
                <a:gd name="T33" fmla="*/ 7 h 150"/>
                <a:gd name="T34" fmla="*/ 2 w 73"/>
                <a:gd name="T35" fmla="*/ 10 h 150"/>
                <a:gd name="T36" fmla="*/ 0 w 73"/>
                <a:gd name="T37" fmla="*/ 13 h 150"/>
                <a:gd name="T38" fmla="*/ 0 w 73"/>
                <a:gd name="T39" fmla="*/ 16 h 150"/>
                <a:gd name="T40" fmla="*/ 0 w 73"/>
                <a:gd name="T41" fmla="*/ 144 h 150"/>
                <a:gd name="T42" fmla="*/ 0 w 73"/>
                <a:gd name="T43" fmla="*/ 144 h 150"/>
                <a:gd name="T44" fmla="*/ 18 w 73"/>
                <a:gd name="T45" fmla="*/ 148 h 150"/>
                <a:gd name="T46" fmla="*/ 37 w 73"/>
                <a:gd name="T47" fmla="*/ 150 h 150"/>
                <a:gd name="T48" fmla="*/ 46 w 73"/>
                <a:gd name="T49" fmla="*/ 149 h 150"/>
                <a:gd name="T50" fmla="*/ 55 w 73"/>
                <a:gd name="T51" fmla="*/ 149 h 150"/>
                <a:gd name="T52" fmla="*/ 64 w 73"/>
                <a:gd name="T53" fmla="*/ 147 h 150"/>
                <a:gd name="T54" fmla="*/ 73 w 73"/>
                <a:gd name="T55" fmla="*/ 145 h 150"/>
                <a:gd name="T56" fmla="*/ 73 w 73"/>
                <a:gd name="T57" fmla="*/ 1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50">
                  <a:moveTo>
                    <a:pt x="73" y="145"/>
                  </a:moveTo>
                  <a:lnTo>
                    <a:pt x="73" y="16"/>
                  </a:lnTo>
                  <a:lnTo>
                    <a:pt x="73" y="16"/>
                  </a:lnTo>
                  <a:lnTo>
                    <a:pt x="72" y="13"/>
                  </a:lnTo>
                  <a:lnTo>
                    <a:pt x="70" y="10"/>
                  </a:lnTo>
                  <a:lnTo>
                    <a:pt x="66" y="7"/>
                  </a:lnTo>
                  <a:lnTo>
                    <a:pt x="62" y="5"/>
                  </a:lnTo>
                  <a:lnTo>
                    <a:pt x="56" y="2"/>
                  </a:lnTo>
                  <a:lnTo>
                    <a:pt x="51" y="1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6" y="2"/>
                  </a:lnTo>
                  <a:lnTo>
                    <a:pt x="10" y="5"/>
                  </a:lnTo>
                  <a:lnTo>
                    <a:pt x="6" y="7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8" y="148"/>
                  </a:lnTo>
                  <a:lnTo>
                    <a:pt x="37" y="150"/>
                  </a:lnTo>
                  <a:lnTo>
                    <a:pt x="46" y="149"/>
                  </a:lnTo>
                  <a:lnTo>
                    <a:pt x="55" y="149"/>
                  </a:lnTo>
                  <a:lnTo>
                    <a:pt x="64" y="147"/>
                  </a:lnTo>
                  <a:lnTo>
                    <a:pt x="73" y="145"/>
                  </a:lnTo>
                  <a:lnTo>
                    <a:pt x="73" y="145"/>
                  </a:lnTo>
                  <a:close/>
                </a:path>
              </a:pathLst>
            </a:custGeom>
            <a:solidFill>
              <a:srgbClr val="A8A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1073"/>
            <p:cNvSpPr>
              <a:spLocks/>
            </p:cNvSpPr>
            <p:nvPr/>
          </p:nvSpPr>
          <p:spPr bwMode="auto">
            <a:xfrm flipH="1">
              <a:off x="9757275" y="1848523"/>
              <a:ext cx="74906" cy="212165"/>
            </a:xfrm>
            <a:custGeom>
              <a:avLst/>
              <a:gdLst>
                <a:gd name="T0" fmla="*/ 0 w 73"/>
                <a:gd name="T1" fmla="*/ 0 h 234"/>
                <a:gd name="T2" fmla="*/ 0 w 73"/>
                <a:gd name="T3" fmla="*/ 218 h 234"/>
                <a:gd name="T4" fmla="*/ 0 w 73"/>
                <a:gd name="T5" fmla="*/ 218 h 234"/>
                <a:gd name="T6" fmla="*/ 0 w 73"/>
                <a:gd name="T7" fmla="*/ 221 h 234"/>
                <a:gd name="T8" fmla="*/ 2 w 73"/>
                <a:gd name="T9" fmla="*/ 224 h 234"/>
                <a:gd name="T10" fmla="*/ 6 w 73"/>
                <a:gd name="T11" fmla="*/ 227 h 234"/>
                <a:gd name="T12" fmla="*/ 10 w 73"/>
                <a:gd name="T13" fmla="*/ 230 h 234"/>
                <a:gd name="T14" fmla="*/ 16 w 73"/>
                <a:gd name="T15" fmla="*/ 232 h 234"/>
                <a:gd name="T16" fmla="*/ 22 w 73"/>
                <a:gd name="T17" fmla="*/ 233 h 234"/>
                <a:gd name="T18" fmla="*/ 29 w 73"/>
                <a:gd name="T19" fmla="*/ 234 h 234"/>
                <a:gd name="T20" fmla="*/ 36 w 73"/>
                <a:gd name="T21" fmla="*/ 234 h 234"/>
                <a:gd name="T22" fmla="*/ 36 w 73"/>
                <a:gd name="T23" fmla="*/ 234 h 234"/>
                <a:gd name="T24" fmla="*/ 44 w 73"/>
                <a:gd name="T25" fmla="*/ 234 h 234"/>
                <a:gd name="T26" fmla="*/ 51 w 73"/>
                <a:gd name="T27" fmla="*/ 233 h 234"/>
                <a:gd name="T28" fmla="*/ 56 w 73"/>
                <a:gd name="T29" fmla="*/ 232 h 234"/>
                <a:gd name="T30" fmla="*/ 62 w 73"/>
                <a:gd name="T31" fmla="*/ 230 h 234"/>
                <a:gd name="T32" fmla="*/ 66 w 73"/>
                <a:gd name="T33" fmla="*/ 227 h 234"/>
                <a:gd name="T34" fmla="*/ 70 w 73"/>
                <a:gd name="T35" fmla="*/ 224 h 234"/>
                <a:gd name="T36" fmla="*/ 72 w 73"/>
                <a:gd name="T37" fmla="*/ 221 h 234"/>
                <a:gd name="T38" fmla="*/ 73 w 73"/>
                <a:gd name="T39" fmla="*/ 218 h 234"/>
                <a:gd name="T40" fmla="*/ 73 w 73"/>
                <a:gd name="T41" fmla="*/ 1 h 234"/>
                <a:gd name="T42" fmla="*/ 73 w 73"/>
                <a:gd name="T43" fmla="*/ 1 h 234"/>
                <a:gd name="T44" fmla="*/ 64 w 73"/>
                <a:gd name="T45" fmla="*/ 3 h 234"/>
                <a:gd name="T46" fmla="*/ 55 w 73"/>
                <a:gd name="T47" fmla="*/ 5 h 234"/>
                <a:gd name="T48" fmla="*/ 46 w 73"/>
                <a:gd name="T49" fmla="*/ 5 h 234"/>
                <a:gd name="T50" fmla="*/ 37 w 73"/>
                <a:gd name="T51" fmla="*/ 6 h 234"/>
                <a:gd name="T52" fmla="*/ 18 w 73"/>
                <a:gd name="T53" fmla="*/ 4 h 234"/>
                <a:gd name="T54" fmla="*/ 0 w 73"/>
                <a:gd name="T55" fmla="*/ 0 h 234"/>
                <a:gd name="T56" fmla="*/ 0 w 73"/>
                <a:gd name="T5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234">
                  <a:moveTo>
                    <a:pt x="0" y="0"/>
                  </a:moveTo>
                  <a:lnTo>
                    <a:pt x="0" y="218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2" y="224"/>
                  </a:lnTo>
                  <a:lnTo>
                    <a:pt x="6" y="227"/>
                  </a:lnTo>
                  <a:lnTo>
                    <a:pt x="10" y="230"/>
                  </a:lnTo>
                  <a:lnTo>
                    <a:pt x="16" y="232"/>
                  </a:lnTo>
                  <a:lnTo>
                    <a:pt x="22" y="233"/>
                  </a:lnTo>
                  <a:lnTo>
                    <a:pt x="29" y="234"/>
                  </a:lnTo>
                  <a:lnTo>
                    <a:pt x="36" y="234"/>
                  </a:lnTo>
                  <a:lnTo>
                    <a:pt x="36" y="234"/>
                  </a:lnTo>
                  <a:lnTo>
                    <a:pt x="44" y="234"/>
                  </a:lnTo>
                  <a:lnTo>
                    <a:pt x="51" y="233"/>
                  </a:lnTo>
                  <a:lnTo>
                    <a:pt x="56" y="232"/>
                  </a:lnTo>
                  <a:lnTo>
                    <a:pt x="62" y="230"/>
                  </a:lnTo>
                  <a:lnTo>
                    <a:pt x="66" y="227"/>
                  </a:lnTo>
                  <a:lnTo>
                    <a:pt x="70" y="224"/>
                  </a:lnTo>
                  <a:lnTo>
                    <a:pt x="72" y="221"/>
                  </a:lnTo>
                  <a:lnTo>
                    <a:pt x="73" y="218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5" y="5"/>
                  </a:lnTo>
                  <a:lnTo>
                    <a:pt x="46" y="5"/>
                  </a:lnTo>
                  <a:lnTo>
                    <a:pt x="37" y="6"/>
                  </a:lnTo>
                  <a:lnTo>
                    <a:pt x="1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1074"/>
            <p:cNvSpPr>
              <a:spLocks/>
            </p:cNvSpPr>
            <p:nvPr/>
          </p:nvSpPr>
          <p:spPr bwMode="auto">
            <a:xfrm flipH="1">
              <a:off x="9164266" y="1598916"/>
              <a:ext cx="74906" cy="224646"/>
            </a:xfrm>
            <a:custGeom>
              <a:avLst/>
              <a:gdLst>
                <a:gd name="T0" fmla="*/ 0 w 73"/>
                <a:gd name="T1" fmla="*/ 231 h 249"/>
                <a:gd name="T2" fmla="*/ 0 w 73"/>
                <a:gd name="T3" fmla="*/ 231 h 249"/>
                <a:gd name="T4" fmla="*/ 1 w 73"/>
                <a:gd name="T5" fmla="*/ 236 h 249"/>
                <a:gd name="T6" fmla="*/ 3 w 73"/>
                <a:gd name="T7" fmla="*/ 238 h 249"/>
                <a:gd name="T8" fmla="*/ 7 w 73"/>
                <a:gd name="T9" fmla="*/ 241 h 249"/>
                <a:gd name="T10" fmla="*/ 11 w 73"/>
                <a:gd name="T11" fmla="*/ 243 h 249"/>
                <a:gd name="T12" fmla="*/ 17 w 73"/>
                <a:gd name="T13" fmla="*/ 245 h 249"/>
                <a:gd name="T14" fmla="*/ 23 w 73"/>
                <a:gd name="T15" fmla="*/ 247 h 249"/>
                <a:gd name="T16" fmla="*/ 29 w 73"/>
                <a:gd name="T17" fmla="*/ 249 h 249"/>
                <a:gd name="T18" fmla="*/ 37 w 73"/>
                <a:gd name="T19" fmla="*/ 249 h 249"/>
                <a:gd name="T20" fmla="*/ 37 w 73"/>
                <a:gd name="T21" fmla="*/ 249 h 249"/>
                <a:gd name="T22" fmla="*/ 44 w 73"/>
                <a:gd name="T23" fmla="*/ 249 h 249"/>
                <a:gd name="T24" fmla="*/ 51 w 73"/>
                <a:gd name="T25" fmla="*/ 247 h 249"/>
                <a:gd name="T26" fmla="*/ 57 w 73"/>
                <a:gd name="T27" fmla="*/ 245 h 249"/>
                <a:gd name="T28" fmla="*/ 63 w 73"/>
                <a:gd name="T29" fmla="*/ 243 h 249"/>
                <a:gd name="T30" fmla="*/ 67 w 73"/>
                <a:gd name="T31" fmla="*/ 241 h 249"/>
                <a:gd name="T32" fmla="*/ 71 w 73"/>
                <a:gd name="T33" fmla="*/ 238 h 249"/>
                <a:gd name="T34" fmla="*/ 73 w 73"/>
                <a:gd name="T35" fmla="*/ 236 h 249"/>
                <a:gd name="T36" fmla="*/ 73 w 73"/>
                <a:gd name="T37" fmla="*/ 231 h 249"/>
                <a:gd name="T38" fmla="*/ 73 w 73"/>
                <a:gd name="T39" fmla="*/ 0 h 249"/>
                <a:gd name="T40" fmla="*/ 73 w 73"/>
                <a:gd name="T41" fmla="*/ 0 h 249"/>
                <a:gd name="T42" fmla="*/ 57 w 73"/>
                <a:gd name="T43" fmla="*/ 11 h 249"/>
                <a:gd name="T44" fmla="*/ 39 w 73"/>
                <a:gd name="T45" fmla="*/ 19 h 249"/>
                <a:gd name="T46" fmla="*/ 20 w 73"/>
                <a:gd name="T47" fmla="*/ 25 h 249"/>
                <a:gd name="T48" fmla="*/ 0 w 73"/>
                <a:gd name="T49" fmla="*/ 30 h 249"/>
                <a:gd name="T50" fmla="*/ 0 w 73"/>
                <a:gd name="T51" fmla="*/ 231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49">
                  <a:moveTo>
                    <a:pt x="0" y="231"/>
                  </a:moveTo>
                  <a:lnTo>
                    <a:pt x="0" y="231"/>
                  </a:lnTo>
                  <a:lnTo>
                    <a:pt x="1" y="236"/>
                  </a:lnTo>
                  <a:lnTo>
                    <a:pt x="3" y="238"/>
                  </a:lnTo>
                  <a:lnTo>
                    <a:pt x="7" y="241"/>
                  </a:lnTo>
                  <a:lnTo>
                    <a:pt x="11" y="243"/>
                  </a:lnTo>
                  <a:lnTo>
                    <a:pt x="17" y="245"/>
                  </a:lnTo>
                  <a:lnTo>
                    <a:pt x="23" y="247"/>
                  </a:lnTo>
                  <a:lnTo>
                    <a:pt x="29" y="249"/>
                  </a:lnTo>
                  <a:lnTo>
                    <a:pt x="37" y="249"/>
                  </a:lnTo>
                  <a:lnTo>
                    <a:pt x="37" y="249"/>
                  </a:lnTo>
                  <a:lnTo>
                    <a:pt x="44" y="249"/>
                  </a:lnTo>
                  <a:lnTo>
                    <a:pt x="51" y="247"/>
                  </a:lnTo>
                  <a:lnTo>
                    <a:pt x="57" y="245"/>
                  </a:lnTo>
                  <a:lnTo>
                    <a:pt x="63" y="243"/>
                  </a:lnTo>
                  <a:lnTo>
                    <a:pt x="67" y="241"/>
                  </a:lnTo>
                  <a:lnTo>
                    <a:pt x="71" y="238"/>
                  </a:lnTo>
                  <a:lnTo>
                    <a:pt x="73" y="236"/>
                  </a:lnTo>
                  <a:lnTo>
                    <a:pt x="73" y="231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57" y="11"/>
                  </a:lnTo>
                  <a:lnTo>
                    <a:pt x="39" y="19"/>
                  </a:lnTo>
                  <a:lnTo>
                    <a:pt x="20" y="25"/>
                  </a:lnTo>
                  <a:lnTo>
                    <a:pt x="0" y="30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1075"/>
            <p:cNvSpPr>
              <a:spLocks/>
            </p:cNvSpPr>
            <p:nvPr/>
          </p:nvSpPr>
          <p:spPr bwMode="auto">
            <a:xfrm flipH="1">
              <a:off x="9164266" y="1486593"/>
              <a:ext cx="74906" cy="143524"/>
            </a:xfrm>
            <a:custGeom>
              <a:avLst/>
              <a:gdLst>
                <a:gd name="T0" fmla="*/ 37 w 73"/>
                <a:gd name="T1" fmla="*/ 0 h 156"/>
                <a:gd name="T2" fmla="*/ 37 w 73"/>
                <a:gd name="T3" fmla="*/ 0 h 156"/>
                <a:gd name="T4" fmla="*/ 29 w 73"/>
                <a:gd name="T5" fmla="*/ 0 h 156"/>
                <a:gd name="T6" fmla="*/ 23 w 73"/>
                <a:gd name="T7" fmla="*/ 1 h 156"/>
                <a:gd name="T8" fmla="*/ 17 w 73"/>
                <a:gd name="T9" fmla="*/ 3 h 156"/>
                <a:gd name="T10" fmla="*/ 11 w 73"/>
                <a:gd name="T11" fmla="*/ 4 h 156"/>
                <a:gd name="T12" fmla="*/ 7 w 73"/>
                <a:gd name="T13" fmla="*/ 7 h 156"/>
                <a:gd name="T14" fmla="*/ 3 w 73"/>
                <a:gd name="T15" fmla="*/ 10 h 156"/>
                <a:gd name="T16" fmla="*/ 1 w 73"/>
                <a:gd name="T17" fmla="*/ 13 h 156"/>
                <a:gd name="T18" fmla="*/ 0 w 73"/>
                <a:gd name="T19" fmla="*/ 16 h 156"/>
                <a:gd name="T20" fmla="*/ 0 w 73"/>
                <a:gd name="T21" fmla="*/ 156 h 156"/>
                <a:gd name="T22" fmla="*/ 0 w 73"/>
                <a:gd name="T23" fmla="*/ 156 h 156"/>
                <a:gd name="T24" fmla="*/ 20 w 73"/>
                <a:gd name="T25" fmla="*/ 151 h 156"/>
                <a:gd name="T26" fmla="*/ 39 w 73"/>
                <a:gd name="T27" fmla="*/ 145 h 156"/>
                <a:gd name="T28" fmla="*/ 57 w 73"/>
                <a:gd name="T29" fmla="*/ 137 h 156"/>
                <a:gd name="T30" fmla="*/ 73 w 73"/>
                <a:gd name="T31" fmla="*/ 126 h 156"/>
                <a:gd name="T32" fmla="*/ 73 w 73"/>
                <a:gd name="T33" fmla="*/ 16 h 156"/>
                <a:gd name="T34" fmla="*/ 73 w 73"/>
                <a:gd name="T35" fmla="*/ 16 h 156"/>
                <a:gd name="T36" fmla="*/ 73 w 73"/>
                <a:gd name="T37" fmla="*/ 13 h 156"/>
                <a:gd name="T38" fmla="*/ 71 w 73"/>
                <a:gd name="T39" fmla="*/ 10 h 156"/>
                <a:gd name="T40" fmla="*/ 67 w 73"/>
                <a:gd name="T41" fmla="*/ 7 h 156"/>
                <a:gd name="T42" fmla="*/ 63 w 73"/>
                <a:gd name="T43" fmla="*/ 4 h 156"/>
                <a:gd name="T44" fmla="*/ 57 w 73"/>
                <a:gd name="T45" fmla="*/ 3 h 156"/>
                <a:gd name="T46" fmla="*/ 51 w 73"/>
                <a:gd name="T47" fmla="*/ 1 h 156"/>
                <a:gd name="T48" fmla="*/ 44 w 73"/>
                <a:gd name="T49" fmla="*/ 0 h 156"/>
                <a:gd name="T50" fmla="*/ 37 w 73"/>
                <a:gd name="T51" fmla="*/ 0 h 156"/>
                <a:gd name="T52" fmla="*/ 37 w 73"/>
                <a:gd name="T5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" h="156">
                  <a:moveTo>
                    <a:pt x="37" y="0"/>
                  </a:moveTo>
                  <a:lnTo>
                    <a:pt x="37" y="0"/>
                  </a:lnTo>
                  <a:lnTo>
                    <a:pt x="29" y="0"/>
                  </a:lnTo>
                  <a:lnTo>
                    <a:pt x="23" y="1"/>
                  </a:lnTo>
                  <a:lnTo>
                    <a:pt x="17" y="3"/>
                  </a:lnTo>
                  <a:lnTo>
                    <a:pt x="11" y="4"/>
                  </a:lnTo>
                  <a:lnTo>
                    <a:pt x="7" y="7"/>
                  </a:lnTo>
                  <a:lnTo>
                    <a:pt x="3" y="10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0" y="151"/>
                  </a:lnTo>
                  <a:lnTo>
                    <a:pt x="39" y="145"/>
                  </a:lnTo>
                  <a:lnTo>
                    <a:pt x="57" y="137"/>
                  </a:lnTo>
                  <a:lnTo>
                    <a:pt x="73" y="126"/>
                  </a:lnTo>
                  <a:lnTo>
                    <a:pt x="73" y="16"/>
                  </a:lnTo>
                  <a:lnTo>
                    <a:pt x="73" y="16"/>
                  </a:lnTo>
                  <a:lnTo>
                    <a:pt x="73" y="13"/>
                  </a:lnTo>
                  <a:lnTo>
                    <a:pt x="71" y="10"/>
                  </a:lnTo>
                  <a:lnTo>
                    <a:pt x="67" y="7"/>
                  </a:lnTo>
                  <a:lnTo>
                    <a:pt x="63" y="4"/>
                  </a:lnTo>
                  <a:lnTo>
                    <a:pt x="57" y="3"/>
                  </a:lnTo>
                  <a:lnTo>
                    <a:pt x="51" y="1"/>
                  </a:lnTo>
                  <a:lnTo>
                    <a:pt x="44" y="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A8A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1076"/>
            <p:cNvSpPr>
              <a:spLocks/>
            </p:cNvSpPr>
            <p:nvPr/>
          </p:nvSpPr>
          <p:spPr bwMode="auto">
            <a:xfrm flipH="1">
              <a:off x="10393980" y="1461633"/>
              <a:ext cx="74906" cy="137284"/>
            </a:xfrm>
            <a:custGeom>
              <a:avLst/>
              <a:gdLst>
                <a:gd name="T0" fmla="*/ 73 w 73"/>
                <a:gd name="T1" fmla="*/ 144 h 150"/>
                <a:gd name="T2" fmla="*/ 73 w 73"/>
                <a:gd name="T3" fmla="*/ 17 h 150"/>
                <a:gd name="T4" fmla="*/ 73 w 73"/>
                <a:gd name="T5" fmla="*/ 17 h 150"/>
                <a:gd name="T6" fmla="*/ 72 w 73"/>
                <a:gd name="T7" fmla="*/ 13 h 150"/>
                <a:gd name="T8" fmla="*/ 69 w 73"/>
                <a:gd name="T9" fmla="*/ 11 h 150"/>
                <a:gd name="T10" fmla="*/ 66 w 73"/>
                <a:gd name="T11" fmla="*/ 7 h 150"/>
                <a:gd name="T12" fmla="*/ 61 w 73"/>
                <a:gd name="T13" fmla="*/ 5 h 150"/>
                <a:gd name="T14" fmla="*/ 57 w 73"/>
                <a:gd name="T15" fmla="*/ 3 h 150"/>
                <a:gd name="T16" fmla="*/ 50 w 73"/>
                <a:gd name="T17" fmla="*/ 1 h 150"/>
                <a:gd name="T18" fmla="*/ 43 w 73"/>
                <a:gd name="T19" fmla="*/ 0 h 150"/>
                <a:gd name="T20" fmla="*/ 36 w 73"/>
                <a:gd name="T21" fmla="*/ 0 h 150"/>
                <a:gd name="T22" fmla="*/ 36 w 73"/>
                <a:gd name="T23" fmla="*/ 0 h 150"/>
                <a:gd name="T24" fmla="*/ 29 w 73"/>
                <a:gd name="T25" fmla="*/ 0 h 150"/>
                <a:gd name="T26" fmla="*/ 22 w 73"/>
                <a:gd name="T27" fmla="*/ 1 h 150"/>
                <a:gd name="T28" fmla="*/ 15 w 73"/>
                <a:gd name="T29" fmla="*/ 3 h 150"/>
                <a:gd name="T30" fmla="*/ 10 w 73"/>
                <a:gd name="T31" fmla="*/ 5 h 150"/>
                <a:gd name="T32" fmla="*/ 6 w 73"/>
                <a:gd name="T33" fmla="*/ 7 h 150"/>
                <a:gd name="T34" fmla="*/ 3 w 73"/>
                <a:gd name="T35" fmla="*/ 11 h 150"/>
                <a:gd name="T36" fmla="*/ 1 w 73"/>
                <a:gd name="T37" fmla="*/ 13 h 150"/>
                <a:gd name="T38" fmla="*/ 0 w 73"/>
                <a:gd name="T39" fmla="*/ 17 h 150"/>
                <a:gd name="T40" fmla="*/ 0 w 73"/>
                <a:gd name="T41" fmla="*/ 144 h 150"/>
                <a:gd name="T42" fmla="*/ 0 w 73"/>
                <a:gd name="T43" fmla="*/ 144 h 150"/>
                <a:gd name="T44" fmla="*/ 19 w 73"/>
                <a:gd name="T45" fmla="*/ 149 h 150"/>
                <a:gd name="T46" fmla="*/ 37 w 73"/>
                <a:gd name="T47" fmla="*/ 150 h 150"/>
                <a:gd name="T48" fmla="*/ 46 w 73"/>
                <a:gd name="T49" fmla="*/ 150 h 150"/>
                <a:gd name="T50" fmla="*/ 55 w 73"/>
                <a:gd name="T51" fmla="*/ 149 h 150"/>
                <a:gd name="T52" fmla="*/ 64 w 73"/>
                <a:gd name="T53" fmla="*/ 148 h 150"/>
                <a:gd name="T54" fmla="*/ 73 w 73"/>
                <a:gd name="T55" fmla="*/ 144 h 150"/>
                <a:gd name="T56" fmla="*/ 73 w 73"/>
                <a:gd name="T57" fmla="*/ 14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50">
                  <a:moveTo>
                    <a:pt x="73" y="144"/>
                  </a:moveTo>
                  <a:lnTo>
                    <a:pt x="73" y="17"/>
                  </a:lnTo>
                  <a:lnTo>
                    <a:pt x="73" y="17"/>
                  </a:lnTo>
                  <a:lnTo>
                    <a:pt x="72" y="13"/>
                  </a:lnTo>
                  <a:lnTo>
                    <a:pt x="69" y="11"/>
                  </a:lnTo>
                  <a:lnTo>
                    <a:pt x="66" y="7"/>
                  </a:lnTo>
                  <a:lnTo>
                    <a:pt x="61" y="5"/>
                  </a:lnTo>
                  <a:lnTo>
                    <a:pt x="57" y="3"/>
                  </a:lnTo>
                  <a:lnTo>
                    <a:pt x="50" y="1"/>
                  </a:lnTo>
                  <a:lnTo>
                    <a:pt x="43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5" y="3"/>
                  </a:lnTo>
                  <a:lnTo>
                    <a:pt x="10" y="5"/>
                  </a:lnTo>
                  <a:lnTo>
                    <a:pt x="6" y="7"/>
                  </a:lnTo>
                  <a:lnTo>
                    <a:pt x="3" y="11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9" y="149"/>
                  </a:lnTo>
                  <a:lnTo>
                    <a:pt x="37" y="150"/>
                  </a:lnTo>
                  <a:lnTo>
                    <a:pt x="46" y="150"/>
                  </a:lnTo>
                  <a:lnTo>
                    <a:pt x="55" y="149"/>
                  </a:lnTo>
                  <a:lnTo>
                    <a:pt x="64" y="148"/>
                  </a:lnTo>
                  <a:lnTo>
                    <a:pt x="73" y="144"/>
                  </a:lnTo>
                  <a:lnTo>
                    <a:pt x="73" y="144"/>
                  </a:lnTo>
                  <a:close/>
                </a:path>
              </a:pathLst>
            </a:custGeom>
            <a:solidFill>
              <a:srgbClr val="A8A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1077"/>
            <p:cNvSpPr>
              <a:spLocks/>
            </p:cNvSpPr>
            <p:nvPr/>
          </p:nvSpPr>
          <p:spPr bwMode="auto">
            <a:xfrm flipH="1">
              <a:off x="10393980" y="1592676"/>
              <a:ext cx="74906" cy="212165"/>
            </a:xfrm>
            <a:custGeom>
              <a:avLst/>
              <a:gdLst>
                <a:gd name="T0" fmla="*/ 0 w 73"/>
                <a:gd name="T1" fmla="*/ 0 h 235"/>
                <a:gd name="T2" fmla="*/ 0 w 73"/>
                <a:gd name="T3" fmla="*/ 217 h 235"/>
                <a:gd name="T4" fmla="*/ 0 w 73"/>
                <a:gd name="T5" fmla="*/ 217 h 235"/>
                <a:gd name="T6" fmla="*/ 1 w 73"/>
                <a:gd name="T7" fmla="*/ 221 h 235"/>
                <a:gd name="T8" fmla="*/ 3 w 73"/>
                <a:gd name="T9" fmla="*/ 224 h 235"/>
                <a:gd name="T10" fmla="*/ 6 w 73"/>
                <a:gd name="T11" fmla="*/ 227 h 235"/>
                <a:gd name="T12" fmla="*/ 10 w 73"/>
                <a:gd name="T13" fmla="*/ 229 h 235"/>
                <a:gd name="T14" fmla="*/ 15 w 73"/>
                <a:gd name="T15" fmla="*/ 232 h 235"/>
                <a:gd name="T16" fmla="*/ 22 w 73"/>
                <a:gd name="T17" fmla="*/ 234 h 235"/>
                <a:gd name="T18" fmla="*/ 29 w 73"/>
                <a:gd name="T19" fmla="*/ 234 h 235"/>
                <a:gd name="T20" fmla="*/ 36 w 73"/>
                <a:gd name="T21" fmla="*/ 235 h 235"/>
                <a:gd name="T22" fmla="*/ 36 w 73"/>
                <a:gd name="T23" fmla="*/ 235 h 235"/>
                <a:gd name="T24" fmla="*/ 43 w 73"/>
                <a:gd name="T25" fmla="*/ 234 h 235"/>
                <a:gd name="T26" fmla="*/ 50 w 73"/>
                <a:gd name="T27" fmla="*/ 234 h 235"/>
                <a:gd name="T28" fmla="*/ 57 w 73"/>
                <a:gd name="T29" fmla="*/ 232 h 235"/>
                <a:gd name="T30" fmla="*/ 61 w 73"/>
                <a:gd name="T31" fmla="*/ 229 h 235"/>
                <a:gd name="T32" fmla="*/ 66 w 73"/>
                <a:gd name="T33" fmla="*/ 227 h 235"/>
                <a:gd name="T34" fmla="*/ 69 w 73"/>
                <a:gd name="T35" fmla="*/ 224 h 235"/>
                <a:gd name="T36" fmla="*/ 72 w 73"/>
                <a:gd name="T37" fmla="*/ 221 h 235"/>
                <a:gd name="T38" fmla="*/ 73 w 73"/>
                <a:gd name="T39" fmla="*/ 217 h 235"/>
                <a:gd name="T40" fmla="*/ 73 w 73"/>
                <a:gd name="T41" fmla="*/ 0 h 235"/>
                <a:gd name="T42" fmla="*/ 73 w 73"/>
                <a:gd name="T43" fmla="*/ 0 h 235"/>
                <a:gd name="T44" fmla="*/ 64 w 73"/>
                <a:gd name="T45" fmla="*/ 4 h 235"/>
                <a:gd name="T46" fmla="*/ 55 w 73"/>
                <a:gd name="T47" fmla="*/ 5 h 235"/>
                <a:gd name="T48" fmla="*/ 46 w 73"/>
                <a:gd name="T49" fmla="*/ 6 h 235"/>
                <a:gd name="T50" fmla="*/ 37 w 73"/>
                <a:gd name="T51" fmla="*/ 6 h 235"/>
                <a:gd name="T52" fmla="*/ 19 w 73"/>
                <a:gd name="T53" fmla="*/ 5 h 235"/>
                <a:gd name="T54" fmla="*/ 0 w 73"/>
                <a:gd name="T55" fmla="*/ 0 h 235"/>
                <a:gd name="T56" fmla="*/ 0 w 73"/>
                <a:gd name="T5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235">
                  <a:moveTo>
                    <a:pt x="0" y="0"/>
                  </a:moveTo>
                  <a:lnTo>
                    <a:pt x="0" y="217"/>
                  </a:lnTo>
                  <a:lnTo>
                    <a:pt x="0" y="217"/>
                  </a:lnTo>
                  <a:lnTo>
                    <a:pt x="1" y="221"/>
                  </a:lnTo>
                  <a:lnTo>
                    <a:pt x="3" y="224"/>
                  </a:lnTo>
                  <a:lnTo>
                    <a:pt x="6" y="227"/>
                  </a:lnTo>
                  <a:lnTo>
                    <a:pt x="10" y="229"/>
                  </a:lnTo>
                  <a:lnTo>
                    <a:pt x="15" y="232"/>
                  </a:lnTo>
                  <a:lnTo>
                    <a:pt x="22" y="234"/>
                  </a:lnTo>
                  <a:lnTo>
                    <a:pt x="29" y="234"/>
                  </a:lnTo>
                  <a:lnTo>
                    <a:pt x="36" y="235"/>
                  </a:lnTo>
                  <a:lnTo>
                    <a:pt x="36" y="235"/>
                  </a:lnTo>
                  <a:lnTo>
                    <a:pt x="43" y="234"/>
                  </a:lnTo>
                  <a:lnTo>
                    <a:pt x="50" y="234"/>
                  </a:lnTo>
                  <a:lnTo>
                    <a:pt x="57" y="232"/>
                  </a:lnTo>
                  <a:lnTo>
                    <a:pt x="61" y="229"/>
                  </a:lnTo>
                  <a:lnTo>
                    <a:pt x="66" y="227"/>
                  </a:lnTo>
                  <a:lnTo>
                    <a:pt x="69" y="224"/>
                  </a:lnTo>
                  <a:lnTo>
                    <a:pt x="72" y="221"/>
                  </a:lnTo>
                  <a:lnTo>
                    <a:pt x="73" y="217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64" y="4"/>
                  </a:lnTo>
                  <a:lnTo>
                    <a:pt x="55" y="5"/>
                  </a:lnTo>
                  <a:lnTo>
                    <a:pt x="46" y="6"/>
                  </a:lnTo>
                  <a:lnTo>
                    <a:pt x="37" y="6"/>
                  </a:lnTo>
                  <a:lnTo>
                    <a:pt x="19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1078"/>
            <p:cNvSpPr>
              <a:spLocks/>
            </p:cNvSpPr>
            <p:nvPr/>
          </p:nvSpPr>
          <p:spPr bwMode="auto">
            <a:xfrm flipH="1">
              <a:off x="8327810" y="1187066"/>
              <a:ext cx="2191013" cy="861142"/>
            </a:xfrm>
            <a:custGeom>
              <a:avLst/>
              <a:gdLst>
                <a:gd name="T0" fmla="*/ 660 w 2108"/>
                <a:gd name="T1" fmla="*/ 0 h 968"/>
                <a:gd name="T2" fmla="*/ 0 w 2108"/>
                <a:gd name="T3" fmla="*/ 306 h 968"/>
                <a:gd name="T4" fmla="*/ 1448 w 2108"/>
                <a:gd name="T5" fmla="*/ 968 h 968"/>
                <a:gd name="T6" fmla="*/ 2108 w 2108"/>
                <a:gd name="T7" fmla="*/ 662 h 968"/>
                <a:gd name="T8" fmla="*/ 660 w 2108"/>
                <a:gd name="T9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8" h="968">
                  <a:moveTo>
                    <a:pt x="660" y="0"/>
                  </a:moveTo>
                  <a:lnTo>
                    <a:pt x="0" y="306"/>
                  </a:lnTo>
                  <a:lnTo>
                    <a:pt x="1448" y="968"/>
                  </a:lnTo>
                  <a:lnTo>
                    <a:pt x="2108" y="662"/>
                  </a:lnTo>
                  <a:lnTo>
                    <a:pt x="660" y="0"/>
                  </a:lnTo>
                  <a:close/>
                </a:path>
              </a:pathLst>
            </a:custGeom>
            <a:solidFill>
              <a:srgbClr val="FFC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1079"/>
            <p:cNvSpPr>
              <a:spLocks/>
            </p:cNvSpPr>
            <p:nvPr/>
          </p:nvSpPr>
          <p:spPr bwMode="auto">
            <a:xfrm flipH="1">
              <a:off x="9014453" y="1455393"/>
              <a:ext cx="1504371" cy="648977"/>
            </a:xfrm>
            <a:custGeom>
              <a:avLst/>
              <a:gdLst>
                <a:gd name="T0" fmla="*/ 1448 w 1448"/>
                <a:gd name="T1" fmla="*/ 722 h 722"/>
                <a:gd name="T2" fmla="*/ 0 w 1448"/>
                <a:gd name="T3" fmla="*/ 60 h 722"/>
                <a:gd name="T4" fmla="*/ 0 w 1448"/>
                <a:gd name="T5" fmla="*/ 0 h 722"/>
                <a:gd name="T6" fmla="*/ 1448 w 1448"/>
                <a:gd name="T7" fmla="*/ 662 h 722"/>
                <a:gd name="T8" fmla="*/ 1448 w 1448"/>
                <a:gd name="T9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8" h="722">
                  <a:moveTo>
                    <a:pt x="1448" y="722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1448" y="662"/>
                  </a:lnTo>
                  <a:lnTo>
                    <a:pt x="1448" y="722"/>
                  </a:lnTo>
                  <a:close/>
                </a:path>
              </a:pathLst>
            </a:custGeom>
            <a:solidFill>
              <a:srgbClr val="FCB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1080"/>
            <p:cNvSpPr>
              <a:spLocks/>
            </p:cNvSpPr>
            <p:nvPr/>
          </p:nvSpPr>
          <p:spPr bwMode="auto">
            <a:xfrm flipH="1">
              <a:off x="8327810" y="1773641"/>
              <a:ext cx="686642" cy="330729"/>
            </a:xfrm>
            <a:custGeom>
              <a:avLst/>
              <a:gdLst>
                <a:gd name="T0" fmla="*/ 0 w 660"/>
                <a:gd name="T1" fmla="*/ 366 h 366"/>
                <a:gd name="T2" fmla="*/ 660 w 660"/>
                <a:gd name="T3" fmla="*/ 59 h 366"/>
                <a:gd name="T4" fmla="*/ 660 w 660"/>
                <a:gd name="T5" fmla="*/ 0 h 366"/>
                <a:gd name="T6" fmla="*/ 0 w 660"/>
                <a:gd name="T7" fmla="*/ 306 h 366"/>
                <a:gd name="T8" fmla="*/ 0 w 660"/>
                <a:gd name="T9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366">
                  <a:moveTo>
                    <a:pt x="0" y="366"/>
                  </a:moveTo>
                  <a:lnTo>
                    <a:pt x="660" y="59"/>
                  </a:lnTo>
                  <a:lnTo>
                    <a:pt x="660" y="0"/>
                  </a:lnTo>
                  <a:lnTo>
                    <a:pt x="0" y="306"/>
                  </a:lnTo>
                  <a:lnTo>
                    <a:pt x="0" y="366"/>
                  </a:lnTo>
                  <a:close/>
                </a:path>
              </a:pathLst>
            </a:custGeom>
            <a:solidFill>
              <a:srgbClr val="E89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1081"/>
            <p:cNvSpPr>
              <a:spLocks/>
            </p:cNvSpPr>
            <p:nvPr/>
          </p:nvSpPr>
          <p:spPr bwMode="auto">
            <a:xfrm flipH="1">
              <a:off x="8764765" y="1611397"/>
              <a:ext cx="68664" cy="74882"/>
            </a:xfrm>
            <a:custGeom>
              <a:avLst/>
              <a:gdLst>
                <a:gd name="T0" fmla="*/ 3 w 66"/>
                <a:gd name="T1" fmla="*/ 25 h 81"/>
                <a:gd name="T2" fmla="*/ 3 w 66"/>
                <a:gd name="T3" fmla="*/ 25 h 81"/>
                <a:gd name="T4" fmla="*/ 1 w 66"/>
                <a:gd name="T5" fmla="*/ 29 h 81"/>
                <a:gd name="T6" fmla="*/ 0 w 66"/>
                <a:gd name="T7" fmla="*/ 34 h 81"/>
                <a:gd name="T8" fmla="*/ 0 w 66"/>
                <a:gd name="T9" fmla="*/ 38 h 81"/>
                <a:gd name="T10" fmla="*/ 1 w 66"/>
                <a:gd name="T11" fmla="*/ 43 h 81"/>
                <a:gd name="T12" fmla="*/ 3 w 66"/>
                <a:gd name="T13" fmla="*/ 48 h 81"/>
                <a:gd name="T14" fmla="*/ 5 w 66"/>
                <a:gd name="T15" fmla="*/ 52 h 81"/>
                <a:gd name="T16" fmla="*/ 8 w 66"/>
                <a:gd name="T17" fmla="*/ 56 h 81"/>
                <a:gd name="T18" fmla="*/ 11 w 66"/>
                <a:gd name="T19" fmla="*/ 59 h 81"/>
                <a:gd name="T20" fmla="*/ 22 w 66"/>
                <a:gd name="T21" fmla="*/ 67 h 81"/>
                <a:gd name="T22" fmla="*/ 34 w 66"/>
                <a:gd name="T23" fmla="*/ 73 h 81"/>
                <a:gd name="T24" fmla="*/ 48 w 66"/>
                <a:gd name="T25" fmla="*/ 78 h 81"/>
                <a:gd name="T26" fmla="*/ 66 w 66"/>
                <a:gd name="T27" fmla="*/ 81 h 81"/>
                <a:gd name="T28" fmla="*/ 66 w 66"/>
                <a:gd name="T29" fmla="*/ 81 h 81"/>
                <a:gd name="T30" fmla="*/ 62 w 66"/>
                <a:gd name="T31" fmla="*/ 58 h 81"/>
                <a:gd name="T32" fmla="*/ 56 w 66"/>
                <a:gd name="T33" fmla="*/ 37 h 81"/>
                <a:gd name="T34" fmla="*/ 52 w 66"/>
                <a:gd name="T35" fmla="*/ 26 h 81"/>
                <a:gd name="T36" fmla="*/ 47 w 66"/>
                <a:gd name="T37" fmla="*/ 17 h 81"/>
                <a:gd name="T38" fmla="*/ 42 w 66"/>
                <a:gd name="T39" fmla="*/ 8 h 81"/>
                <a:gd name="T40" fmla="*/ 34 w 66"/>
                <a:gd name="T41" fmla="*/ 0 h 81"/>
                <a:gd name="T42" fmla="*/ 34 w 66"/>
                <a:gd name="T43" fmla="*/ 0 h 81"/>
                <a:gd name="T44" fmla="*/ 23 w 66"/>
                <a:gd name="T45" fmla="*/ 5 h 81"/>
                <a:gd name="T46" fmla="*/ 14 w 66"/>
                <a:gd name="T47" fmla="*/ 11 h 81"/>
                <a:gd name="T48" fmla="*/ 7 w 66"/>
                <a:gd name="T49" fmla="*/ 17 h 81"/>
                <a:gd name="T50" fmla="*/ 5 w 66"/>
                <a:gd name="T51" fmla="*/ 21 h 81"/>
                <a:gd name="T52" fmla="*/ 3 w 66"/>
                <a:gd name="T53" fmla="*/ 25 h 81"/>
                <a:gd name="T54" fmla="*/ 3 w 66"/>
                <a:gd name="T55" fmla="*/ 2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81">
                  <a:moveTo>
                    <a:pt x="3" y="25"/>
                  </a:moveTo>
                  <a:lnTo>
                    <a:pt x="3" y="25"/>
                  </a:lnTo>
                  <a:lnTo>
                    <a:pt x="1" y="29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1" y="43"/>
                  </a:lnTo>
                  <a:lnTo>
                    <a:pt x="3" y="48"/>
                  </a:lnTo>
                  <a:lnTo>
                    <a:pt x="5" y="52"/>
                  </a:lnTo>
                  <a:lnTo>
                    <a:pt x="8" y="56"/>
                  </a:lnTo>
                  <a:lnTo>
                    <a:pt x="11" y="59"/>
                  </a:lnTo>
                  <a:lnTo>
                    <a:pt x="22" y="67"/>
                  </a:lnTo>
                  <a:lnTo>
                    <a:pt x="34" y="73"/>
                  </a:lnTo>
                  <a:lnTo>
                    <a:pt x="48" y="78"/>
                  </a:lnTo>
                  <a:lnTo>
                    <a:pt x="66" y="81"/>
                  </a:lnTo>
                  <a:lnTo>
                    <a:pt x="66" y="81"/>
                  </a:lnTo>
                  <a:lnTo>
                    <a:pt x="62" y="58"/>
                  </a:lnTo>
                  <a:lnTo>
                    <a:pt x="56" y="37"/>
                  </a:lnTo>
                  <a:lnTo>
                    <a:pt x="52" y="26"/>
                  </a:lnTo>
                  <a:lnTo>
                    <a:pt x="47" y="17"/>
                  </a:lnTo>
                  <a:lnTo>
                    <a:pt x="42" y="8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3" y="5"/>
                  </a:lnTo>
                  <a:lnTo>
                    <a:pt x="14" y="11"/>
                  </a:lnTo>
                  <a:lnTo>
                    <a:pt x="7" y="17"/>
                  </a:lnTo>
                  <a:lnTo>
                    <a:pt x="5" y="21"/>
                  </a:lnTo>
                  <a:lnTo>
                    <a:pt x="3" y="25"/>
                  </a:lnTo>
                  <a:lnTo>
                    <a:pt x="3" y="25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082"/>
            <p:cNvSpPr>
              <a:spLocks/>
            </p:cNvSpPr>
            <p:nvPr/>
          </p:nvSpPr>
          <p:spPr bwMode="auto">
            <a:xfrm flipH="1">
              <a:off x="8558772" y="1392991"/>
              <a:ext cx="205993" cy="293288"/>
            </a:xfrm>
            <a:custGeom>
              <a:avLst/>
              <a:gdLst>
                <a:gd name="T0" fmla="*/ 187 w 193"/>
                <a:gd name="T1" fmla="*/ 68 h 330"/>
                <a:gd name="T2" fmla="*/ 182 w 193"/>
                <a:gd name="T3" fmla="*/ 43 h 330"/>
                <a:gd name="T4" fmla="*/ 173 w 193"/>
                <a:gd name="T5" fmla="*/ 22 h 330"/>
                <a:gd name="T6" fmla="*/ 163 w 193"/>
                <a:gd name="T7" fmla="*/ 10 h 330"/>
                <a:gd name="T8" fmla="*/ 148 w 193"/>
                <a:gd name="T9" fmla="*/ 3 h 330"/>
                <a:gd name="T10" fmla="*/ 131 w 193"/>
                <a:gd name="T11" fmla="*/ 0 h 330"/>
                <a:gd name="T12" fmla="*/ 120 w 193"/>
                <a:gd name="T13" fmla="*/ 2 h 330"/>
                <a:gd name="T14" fmla="*/ 108 w 193"/>
                <a:gd name="T15" fmla="*/ 8 h 330"/>
                <a:gd name="T16" fmla="*/ 99 w 193"/>
                <a:gd name="T17" fmla="*/ 20 h 330"/>
                <a:gd name="T18" fmla="*/ 92 w 193"/>
                <a:gd name="T19" fmla="*/ 37 h 330"/>
                <a:gd name="T20" fmla="*/ 86 w 193"/>
                <a:gd name="T21" fmla="*/ 58 h 330"/>
                <a:gd name="T22" fmla="*/ 82 w 193"/>
                <a:gd name="T23" fmla="*/ 105 h 330"/>
                <a:gd name="T24" fmla="*/ 82 w 193"/>
                <a:gd name="T25" fmla="*/ 154 h 330"/>
                <a:gd name="T26" fmla="*/ 83 w 193"/>
                <a:gd name="T27" fmla="*/ 181 h 330"/>
                <a:gd name="T28" fmla="*/ 87 w 193"/>
                <a:gd name="T29" fmla="*/ 222 h 330"/>
                <a:gd name="T30" fmla="*/ 59 w 193"/>
                <a:gd name="T31" fmla="*/ 225 h 330"/>
                <a:gd name="T32" fmla="*/ 0 w 193"/>
                <a:gd name="T33" fmla="*/ 236 h 330"/>
                <a:gd name="T34" fmla="*/ 9 w 193"/>
                <a:gd name="T35" fmla="*/ 246 h 330"/>
                <a:gd name="T36" fmla="*/ 22 w 193"/>
                <a:gd name="T37" fmla="*/ 267 h 330"/>
                <a:gd name="T38" fmla="*/ 30 w 193"/>
                <a:gd name="T39" fmla="*/ 291 h 330"/>
                <a:gd name="T40" fmla="*/ 34 w 193"/>
                <a:gd name="T41" fmla="*/ 317 h 330"/>
                <a:gd name="T42" fmla="*/ 34 w 193"/>
                <a:gd name="T43" fmla="*/ 330 h 330"/>
                <a:gd name="T44" fmla="*/ 76 w 193"/>
                <a:gd name="T45" fmla="*/ 325 h 330"/>
                <a:gd name="T46" fmla="*/ 126 w 193"/>
                <a:gd name="T47" fmla="*/ 312 h 330"/>
                <a:gd name="T48" fmla="*/ 135 w 193"/>
                <a:gd name="T49" fmla="*/ 308 h 330"/>
                <a:gd name="T50" fmla="*/ 151 w 193"/>
                <a:gd name="T51" fmla="*/ 297 h 330"/>
                <a:gd name="T52" fmla="*/ 165 w 193"/>
                <a:gd name="T53" fmla="*/ 282 h 330"/>
                <a:gd name="T54" fmla="*/ 175 w 193"/>
                <a:gd name="T55" fmla="*/ 262 h 330"/>
                <a:gd name="T56" fmla="*/ 182 w 193"/>
                <a:gd name="T57" fmla="*/ 240 h 330"/>
                <a:gd name="T58" fmla="*/ 190 w 193"/>
                <a:gd name="T59" fmla="*/ 205 h 330"/>
                <a:gd name="T60" fmla="*/ 193 w 193"/>
                <a:gd name="T61" fmla="*/ 156 h 330"/>
                <a:gd name="T62" fmla="*/ 192 w 193"/>
                <a:gd name="T63" fmla="*/ 123 h 330"/>
                <a:gd name="T64" fmla="*/ 187 w 193"/>
                <a:gd name="T65" fmla="*/ 6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330">
                  <a:moveTo>
                    <a:pt x="187" y="68"/>
                  </a:moveTo>
                  <a:lnTo>
                    <a:pt x="187" y="68"/>
                  </a:lnTo>
                  <a:lnTo>
                    <a:pt x="185" y="55"/>
                  </a:lnTo>
                  <a:lnTo>
                    <a:pt x="182" y="43"/>
                  </a:lnTo>
                  <a:lnTo>
                    <a:pt x="176" y="30"/>
                  </a:lnTo>
                  <a:lnTo>
                    <a:pt x="173" y="22"/>
                  </a:lnTo>
                  <a:lnTo>
                    <a:pt x="167" y="17"/>
                  </a:lnTo>
                  <a:lnTo>
                    <a:pt x="163" y="10"/>
                  </a:lnTo>
                  <a:lnTo>
                    <a:pt x="156" y="6"/>
                  </a:lnTo>
                  <a:lnTo>
                    <a:pt x="148" y="3"/>
                  </a:lnTo>
                  <a:lnTo>
                    <a:pt x="140" y="1"/>
                  </a:lnTo>
                  <a:lnTo>
                    <a:pt x="131" y="0"/>
                  </a:lnTo>
                  <a:lnTo>
                    <a:pt x="120" y="2"/>
                  </a:lnTo>
                  <a:lnTo>
                    <a:pt x="120" y="2"/>
                  </a:lnTo>
                  <a:lnTo>
                    <a:pt x="113" y="4"/>
                  </a:lnTo>
                  <a:lnTo>
                    <a:pt x="108" y="8"/>
                  </a:lnTo>
                  <a:lnTo>
                    <a:pt x="103" y="14"/>
                  </a:lnTo>
                  <a:lnTo>
                    <a:pt x="99" y="20"/>
                  </a:lnTo>
                  <a:lnTo>
                    <a:pt x="94" y="28"/>
                  </a:lnTo>
                  <a:lnTo>
                    <a:pt x="92" y="37"/>
                  </a:lnTo>
                  <a:lnTo>
                    <a:pt x="89" y="47"/>
                  </a:lnTo>
                  <a:lnTo>
                    <a:pt x="86" y="58"/>
                  </a:lnTo>
                  <a:lnTo>
                    <a:pt x="83" y="81"/>
                  </a:lnTo>
                  <a:lnTo>
                    <a:pt x="82" y="105"/>
                  </a:lnTo>
                  <a:lnTo>
                    <a:pt x="82" y="130"/>
                  </a:lnTo>
                  <a:lnTo>
                    <a:pt x="82" y="154"/>
                  </a:lnTo>
                  <a:lnTo>
                    <a:pt x="82" y="154"/>
                  </a:lnTo>
                  <a:lnTo>
                    <a:pt x="83" y="181"/>
                  </a:lnTo>
                  <a:lnTo>
                    <a:pt x="85" y="203"/>
                  </a:lnTo>
                  <a:lnTo>
                    <a:pt x="87" y="222"/>
                  </a:lnTo>
                  <a:lnTo>
                    <a:pt x="87" y="222"/>
                  </a:lnTo>
                  <a:lnTo>
                    <a:pt x="59" y="225"/>
                  </a:lnTo>
                  <a:lnTo>
                    <a:pt x="31" y="230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9" y="246"/>
                  </a:lnTo>
                  <a:lnTo>
                    <a:pt x="16" y="256"/>
                  </a:lnTo>
                  <a:lnTo>
                    <a:pt x="22" y="267"/>
                  </a:lnTo>
                  <a:lnTo>
                    <a:pt x="27" y="279"/>
                  </a:lnTo>
                  <a:lnTo>
                    <a:pt x="30" y="291"/>
                  </a:lnTo>
                  <a:lnTo>
                    <a:pt x="32" y="304"/>
                  </a:lnTo>
                  <a:lnTo>
                    <a:pt x="34" y="317"/>
                  </a:lnTo>
                  <a:lnTo>
                    <a:pt x="34" y="330"/>
                  </a:lnTo>
                  <a:lnTo>
                    <a:pt x="34" y="330"/>
                  </a:lnTo>
                  <a:lnTo>
                    <a:pt x="54" y="328"/>
                  </a:lnTo>
                  <a:lnTo>
                    <a:pt x="76" y="325"/>
                  </a:lnTo>
                  <a:lnTo>
                    <a:pt x="100" y="319"/>
                  </a:lnTo>
                  <a:lnTo>
                    <a:pt x="126" y="312"/>
                  </a:lnTo>
                  <a:lnTo>
                    <a:pt x="126" y="312"/>
                  </a:lnTo>
                  <a:lnTo>
                    <a:pt x="135" y="308"/>
                  </a:lnTo>
                  <a:lnTo>
                    <a:pt x="144" y="303"/>
                  </a:lnTo>
                  <a:lnTo>
                    <a:pt x="151" y="297"/>
                  </a:lnTo>
                  <a:lnTo>
                    <a:pt x="158" y="290"/>
                  </a:lnTo>
                  <a:lnTo>
                    <a:pt x="165" y="282"/>
                  </a:lnTo>
                  <a:lnTo>
                    <a:pt x="169" y="273"/>
                  </a:lnTo>
                  <a:lnTo>
                    <a:pt x="175" y="262"/>
                  </a:lnTo>
                  <a:lnTo>
                    <a:pt x="178" y="252"/>
                  </a:lnTo>
                  <a:lnTo>
                    <a:pt x="182" y="240"/>
                  </a:lnTo>
                  <a:lnTo>
                    <a:pt x="185" y="230"/>
                  </a:lnTo>
                  <a:lnTo>
                    <a:pt x="190" y="205"/>
                  </a:lnTo>
                  <a:lnTo>
                    <a:pt x="192" y="181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92" y="123"/>
                  </a:lnTo>
                  <a:lnTo>
                    <a:pt x="191" y="94"/>
                  </a:lnTo>
                  <a:lnTo>
                    <a:pt x="187" y="68"/>
                  </a:lnTo>
                  <a:lnTo>
                    <a:pt x="187" y="68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083"/>
            <p:cNvSpPr>
              <a:spLocks/>
            </p:cNvSpPr>
            <p:nvPr/>
          </p:nvSpPr>
          <p:spPr bwMode="auto">
            <a:xfrm flipH="1">
              <a:off x="8727311" y="1598916"/>
              <a:ext cx="56180" cy="87362"/>
            </a:xfrm>
            <a:custGeom>
              <a:avLst/>
              <a:gdLst>
                <a:gd name="T0" fmla="*/ 21 w 55"/>
                <a:gd name="T1" fmla="*/ 0 h 94"/>
                <a:gd name="T2" fmla="*/ 21 w 55"/>
                <a:gd name="T3" fmla="*/ 0 h 94"/>
                <a:gd name="T4" fmla="*/ 0 w 55"/>
                <a:gd name="T5" fmla="*/ 6 h 94"/>
                <a:gd name="T6" fmla="*/ 0 w 55"/>
                <a:gd name="T7" fmla="*/ 6 h 94"/>
                <a:gd name="T8" fmla="*/ 11 w 55"/>
                <a:gd name="T9" fmla="*/ 14 h 94"/>
                <a:gd name="T10" fmla="*/ 20 w 55"/>
                <a:gd name="T11" fmla="*/ 24 h 94"/>
                <a:gd name="T12" fmla="*/ 28 w 55"/>
                <a:gd name="T13" fmla="*/ 35 h 94"/>
                <a:gd name="T14" fmla="*/ 33 w 55"/>
                <a:gd name="T15" fmla="*/ 46 h 94"/>
                <a:gd name="T16" fmla="*/ 37 w 55"/>
                <a:gd name="T17" fmla="*/ 57 h 94"/>
                <a:gd name="T18" fmla="*/ 40 w 55"/>
                <a:gd name="T19" fmla="*/ 69 h 94"/>
                <a:gd name="T20" fmla="*/ 41 w 55"/>
                <a:gd name="T21" fmla="*/ 81 h 94"/>
                <a:gd name="T22" fmla="*/ 42 w 55"/>
                <a:gd name="T23" fmla="*/ 94 h 94"/>
                <a:gd name="T24" fmla="*/ 42 w 55"/>
                <a:gd name="T25" fmla="*/ 94 h 94"/>
                <a:gd name="T26" fmla="*/ 55 w 55"/>
                <a:gd name="T27" fmla="*/ 94 h 94"/>
                <a:gd name="T28" fmla="*/ 55 w 55"/>
                <a:gd name="T29" fmla="*/ 94 h 94"/>
                <a:gd name="T30" fmla="*/ 55 w 55"/>
                <a:gd name="T31" fmla="*/ 81 h 94"/>
                <a:gd name="T32" fmla="*/ 53 w 55"/>
                <a:gd name="T33" fmla="*/ 68 h 94"/>
                <a:gd name="T34" fmla="*/ 51 w 55"/>
                <a:gd name="T35" fmla="*/ 55 h 94"/>
                <a:gd name="T36" fmla="*/ 48 w 55"/>
                <a:gd name="T37" fmla="*/ 43 h 94"/>
                <a:gd name="T38" fmla="*/ 43 w 55"/>
                <a:gd name="T39" fmla="*/ 31 h 94"/>
                <a:gd name="T40" fmla="*/ 37 w 55"/>
                <a:gd name="T41" fmla="*/ 20 h 94"/>
                <a:gd name="T42" fmla="*/ 30 w 55"/>
                <a:gd name="T43" fmla="*/ 10 h 94"/>
                <a:gd name="T44" fmla="*/ 21 w 55"/>
                <a:gd name="T45" fmla="*/ 0 h 94"/>
                <a:gd name="T46" fmla="*/ 21 w 55"/>
                <a:gd name="T4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94">
                  <a:moveTo>
                    <a:pt x="21" y="0"/>
                  </a:moveTo>
                  <a:lnTo>
                    <a:pt x="21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1" y="14"/>
                  </a:lnTo>
                  <a:lnTo>
                    <a:pt x="20" y="24"/>
                  </a:lnTo>
                  <a:lnTo>
                    <a:pt x="28" y="35"/>
                  </a:lnTo>
                  <a:lnTo>
                    <a:pt x="33" y="46"/>
                  </a:lnTo>
                  <a:lnTo>
                    <a:pt x="37" y="57"/>
                  </a:lnTo>
                  <a:lnTo>
                    <a:pt x="40" y="69"/>
                  </a:lnTo>
                  <a:lnTo>
                    <a:pt x="41" y="81"/>
                  </a:lnTo>
                  <a:lnTo>
                    <a:pt x="42" y="94"/>
                  </a:lnTo>
                  <a:lnTo>
                    <a:pt x="42" y="94"/>
                  </a:lnTo>
                  <a:lnTo>
                    <a:pt x="55" y="94"/>
                  </a:lnTo>
                  <a:lnTo>
                    <a:pt x="55" y="94"/>
                  </a:lnTo>
                  <a:lnTo>
                    <a:pt x="55" y="81"/>
                  </a:lnTo>
                  <a:lnTo>
                    <a:pt x="53" y="68"/>
                  </a:lnTo>
                  <a:lnTo>
                    <a:pt x="51" y="55"/>
                  </a:lnTo>
                  <a:lnTo>
                    <a:pt x="48" y="43"/>
                  </a:lnTo>
                  <a:lnTo>
                    <a:pt x="43" y="31"/>
                  </a:lnTo>
                  <a:lnTo>
                    <a:pt x="37" y="20"/>
                  </a:lnTo>
                  <a:lnTo>
                    <a:pt x="30" y="1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DE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1084"/>
            <p:cNvSpPr>
              <a:spLocks/>
            </p:cNvSpPr>
            <p:nvPr/>
          </p:nvSpPr>
          <p:spPr bwMode="auto">
            <a:xfrm flipH="1">
              <a:off x="8739796" y="1605157"/>
              <a:ext cx="62422" cy="81122"/>
            </a:xfrm>
            <a:custGeom>
              <a:avLst/>
              <a:gdLst>
                <a:gd name="T0" fmla="*/ 16 w 58"/>
                <a:gd name="T1" fmla="*/ 0 h 88"/>
                <a:gd name="T2" fmla="*/ 16 w 58"/>
                <a:gd name="T3" fmla="*/ 0 h 88"/>
                <a:gd name="T4" fmla="*/ 0 w 58"/>
                <a:gd name="T5" fmla="*/ 6 h 88"/>
                <a:gd name="T6" fmla="*/ 0 w 58"/>
                <a:gd name="T7" fmla="*/ 6 h 88"/>
                <a:gd name="T8" fmla="*/ 8 w 58"/>
                <a:gd name="T9" fmla="*/ 14 h 88"/>
                <a:gd name="T10" fmla="*/ 13 w 58"/>
                <a:gd name="T11" fmla="*/ 23 h 88"/>
                <a:gd name="T12" fmla="*/ 18 w 58"/>
                <a:gd name="T13" fmla="*/ 32 h 88"/>
                <a:gd name="T14" fmla="*/ 22 w 58"/>
                <a:gd name="T15" fmla="*/ 43 h 88"/>
                <a:gd name="T16" fmla="*/ 28 w 58"/>
                <a:gd name="T17" fmla="*/ 64 h 88"/>
                <a:gd name="T18" fmla="*/ 32 w 58"/>
                <a:gd name="T19" fmla="*/ 87 h 88"/>
                <a:gd name="T20" fmla="*/ 32 w 58"/>
                <a:gd name="T21" fmla="*/ 87 h 88"/>
                <a:gd name="T22" fmla="*/ 45 w 58"/>
                <a:gd name="T23" fmla="*/ 88 h 88"/>
                <a:gd name="T24" fmla="*/ 58 w 58"/>
                <a:gd name="T25" fmla="*/ 88 h 88"/>
                <a:gd name="T26" fmla="*/ 58 w 58"/>
                <a:gd name="T27" fmla="*/ 88 h 88"/>
                <a:gd name="T28" fmla="*/ 57 w 58"/>
                <a:gd name="T29" fmla="*/ 75 h 88"/>
                <a:gd name="T30" fmla="*/ 56 w 58"/>
                <a:gd name="T31" fmla="*/ 63 h 88"/>
                <a:gd name="T32" fmla="*/ 53 w 58"/>
                <a:gd name="T33" fmla="*/ 51 h 88"/>
                <a:gd name="T34" fmla="*/ 49 w 58"/>
                <a:gd name="T35" fmla="*/ 40 h 88"/>
                <a:gd name="T36" fmla="*/ 44 w 58"/>
                <a:gd name="T37" fmla="*/ 29 h 88"/>
                <a:gd name="T38" fmla="*/ 36 w 58"/>
                <a:gd name="T39" fmla="*/ 18 h 88"/>
                <a:gd name="T40" fmla="*/ 27 w 58"/>
                <a:gd name="T41" fmla="*/ 8 h 88"/>
                <a:gd name="T42" fmla="*/ 16 w 58"/>
                <a:gd name="T43" fmla="*/ 0 h 88"/>
                <a:gd name="T44" fmla="*/ 16 w 58"/>
                <a:gd name="T4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88">
                  <a:moveTo>
                    <a:pt x="16" y="0"/>
                  </a:moveTo>
                  <a:lnTo>
                    <a:pt x="16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14"/>
                  </a:lnTo>
                  <a:lnTo>
                    <a:pt x="13" y="23"/>
                  </a:lnTo>
                  <a:lnTo>
                    <a:pt x="18" y="32"/>
                  </a:lnTo>
                  <a:lnTo>
                    <a:pt x="22" y="43"/>
                  </a:lnTo>
                  <a:lnTo>
                    <a:pt x="28" y="64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45" y="88"/>
                  </a:lnTo>
                  <a:lnTo>
                    <a:pt x="58" y="88"/>
                  </a:lnTo>
                  <a:lnTo>
                    <a:pt x="58" y="88"/>
                  </a:lnTo>
                  <a:lnTo>
                    <a:pt x="57" y="75"/>
                  </a:lnTo>
                  <a:lnTo>
                    <a:pt x="56" y="63"/>
                  </a:lnTo>
                  <a:lnTo>
                    <a:pt x="53" y="51"/>
                  </a:lnTo>
                  <a:lnTo>
                    <a:pt x="49" y="40"/>
                  </a:lnTo>
                  <a:lnTo>
                    <a:pt x="44" y="29"/>
                  </a:lnTo>
                  <a:lnTo>
                    <a:pt x="36" y="18"/>
                  </a:lnTo>
                  <a:lnTo>
                    <a:pt x="27" y="8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1085"/>
            <p:cNvSpPr>
              <a:spLocks/>
            </p:cNvSpPr>
            <p:nvPr/>
          </p:nvSpPr>
          <p:spPr bwMode="auto">
            <a:xfrm flipH="1">
              <a:off x="8783491" y="1623877"/>
              <a:ext cx="137328" cy="68642"/>
            </a:xfrm>
            <a:custGeom>
              <a:avLst/>
              <a:gdLst>
                <a:gd name="T0" fmla="*/ 134 w 135"/>
                <a:gd name="T1" fmla="*/ 55 h 77"/>
                <a:gd name="T2" fmla="*/ 134 w 135"/>
                <a:gd name="T3" fmla="*/ 55 h 77"/>
                <a:gd name="T4" fmla="*/ 135 w 135"/>
                <a:gd name="T5" fmla="*/ 46 h 77"/>
                <a:gd name="T6" fmla="*/ 134 w 135"/>
                <a:gd name="T7" fmla="*/ 39 h 77"/>
                <a:gd name="T8" fmla="*/ 130 w 135"/>
                <a:gd name="T9" fmla="*/ 29 h 77"/>
                <a:gd name="T10" fmla="*/ 128 w 135"/>
                <a:gd name="T11" fmla="*/ 24 h 77"/>
                <a:gd name="T12" fmla="*/ 124 w 135"/>
                <a:gd name="T13" fmla="*/ 18 h 77"/>
                <a:gd name="T14" fmla="*/ 119 w 135"/>
                <a:gd name="T15" fmla="*/ 14 h 77"/>
                <a:gd name="T16" fmla="*/ 114 w 135"/>
                <a:gd name="T17" fmla="*/ 10 h 77"/>
                <a:gd name="T18" fmla="*/ 107 w 135"/>
                <a:gd name="T19" fmla="*/ 7 h 77"/>
                <a:gd name="T20" fmla="*/ 99 w 135"/>
                <a:gd name="T21" fmla="*/ 3 h 77"/>
                <a:gd name="T22" fmla="*/ 90 w 135"/>
                <a:gd name="T23" fmla="*/ 1 h 77"/>
                <a:gd name="T24" fmla="*/ 79 w 135"/>
                <a:gd name="T25" fmla="*/ 0 h 77"/>
                <a:gd name="T26" fmla="*/ 79 w 135"/>
                <a:gd name="T27" fmla="*/ 0 h 77"/>
                <a:gd name="T28" fmla="*/ 66 w 135"/>
                <a:gd name="T29" fmla="*/ 0 h 77"/>
                <a:gd name="T30" fmla="*/ 56 w 135"/>
                <a:gd name="T31" fmla="*/ 0 h 77"/>
                <a:gd name="T32" fmla="*/ 46 w 135"/>
                <a:gd name="T33" fmla="*/ 2 h 77"/>
                <a:gd name="T34" fmla="*/ 37 w 135"/>
                <a:gd name="T35" fmla="*/ 5 h 77"/>
                <a:gd name="T36" fmla="*/ 29 w 135"/>
                <a:gd name="T37" fmla="*/ 9 h 77"/>
                <a:gd name="T38" fmla="*/ 22 w 135"/>
                <a:gd name="T39" fmla="*/ 13 h 77"/>
                <a:gd name="T40" fmla="*/ 16 w 135"/>
                <a:gd name="T41" fmla="*/ 17 h 77"/>
                <a:gd name="T42" fmla="*/ 10 w 135"/>
                <a:gd name="T43" fmla="*/ 23 h 77"/>
                <a:gd name="T44" fmla="*/ 7 w 135"/>
                <a:gd name="T45" fmla="*/ 28 h 77"/>
                <a:gd name="T46" fmla="*/ 4 w 135"/>
                <a:gd name="T47" fmla="*/ 34 h 77"/>
                <a:gd name="T48" fmla="*/ 1 w 135"/>
                <a:gd name="T49" fmla="*/ 39 h 77"/>
                <a:gd name="T50" fmla="*/ 0 w 135"/>
                <a:gd name="T51" fmla="*/ 44 h 77"/>
                <a:gd name="T52" fmla="*/ 1 w 135"/>
                <a:gd name="T53" fmla="*/ 50 h 77"/>
                <a:gd name="T54" fmla="*/ 2 w 135"/>
                <a:gd name="T55" fmla="*/ 55 h 77"/>
                <a:gd name="T56" fmla="*/ 5 w 135"/>
                <a:gd name="T57" fmla="*/ 59 h 77"/>
                <a:gd name="T58" fmla="*/ 8 w 135"/>
                <a:gd name="T59" fmla="*/ 63 h 77"/>
                <a:gd name="T60" fmla="*/ 8 w 135"/>
                <a:gd name="T61" fmla="*/ 63 h 77"/>
                <a:gd name="T62" fmla="*/ 13 w 135"/>
                <a:gd name="T63" fmla="*/ 67 h 77"/>
                <a:gd name="T64" fmla="*/ 19 w 135"/>
                <a:gd name="T65" fmla="*/ 69 h 77"/>
                <a:gd name="T66" fmla="*/ 26 w 135"/>
                <a:gd name="T67" fmla="*/ 72 h 77"/>
                <a:gd name="T68" fmla="*/ 34 w 135"/>
                <a:gd name="T69" fmla="*/ 75 h 77"/>
                <a:gd name="T70" fmla="*/ 52 w 135"/>
                <a:gd name="T71" fmla="*/ 77 h 77"/>
                <a:gd name="T72" fmla="*/ 71 w 135"/>
                <a:gd name="T73" fmla="*/ 77 h 77"/>
                <a:gd name="T74" fmla="*/ 90 w 135"/>
                <a:gd name="T75" fmla="*/ 76 h 77"/>
                <a:gd name="T76" fmla="*/ 99 w 135"/>
                <a:gd name="T77" fmla="*/ 73 h 77"/>
                <a:gd name="T78" fmla="*/ 108 w 135"/>
                <a:gd name="T79" fmla="*/ 71 h 77"/>
                <a:gd name="T80" fmla="*/ 116 w 135"/>
                <a:gd name="T81" fmla="*/ 68 h 77"/>
                <a:gd name="T82" fmla="*/ 123 w 135"/>
                <a:gd name="T83" fmla="*/ 65 h 77"/>
                <a:gd name="T84" fmla="*/ 129 w 135"/>
                <a:gd name="T85" fmla="*/ 61 h 77"/>
                <a:gd name="T86" fmla="*/ 134 w 135"/>
                <a:gd name="T87" fmla="*/ 55 h 77"/>
                <a:gd name="T88" fmla="*/ 134 w 135"/>
                <a:gd name="T89" fmla="*/ 5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5" h="77">
                  <a:moveTo>
                    <a:pt x="134" y="55"/>
                  </a:moveTo>
                  <a:lnTo>
                    <a:pt x="134" y="55"/>
                  </a:lnTo>
                  <a:lnTo>
                    <a:pt x="135" y="46"/>
                  </a:lnTo>
                  <a:lnTo>
                    <a:pt x="134" y="39"/>
                  </a:lnTo>
                  <a:lnTo>
                    <a:pt x="130" y="29"/>
                  </a:lnTo>
                  <a:lnTo>
                    <a:pt x="128" y="24"/>
                  </a:lnTo>
                  <a:lnTo>
                    <a:pt x="124" y="18"/>
                  </a:lnTo>
                  <a:lnTo>
                    <a:pt x="119" y="14"/>
                  </a:lnTo>
                  <a:lnTo>
                    <a:pt x="114" y="10"/>
                  </a:lnTo>
                  <a:lnTo>
                    <a:pt x="107" y="7"/>
                  </a:lnTo>
                  <a:lnTo>
                    <a:pt x="99" y="3"/>
                  </a:lnTo>
                  <a:lnTo>
                    <a:pt x="90" y="1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7" y="5"/>
                  </a:lnTo>
                  <a:lnTo>
                    <a:pt x="29" y="9"/>
                  </a:lnTo>
                  <a:lnTo>
                    <a:pt x="22" y="13"/>
                  </a:lnTo>
                  <a:lnTo>
                    <a:pt x="16" y="17"/>
                  </a:lnTo>
                  <a:lnTo>
                    <a:pt x="10" y="23"/>
                  </a:lnTo>
                  <a:lnTo>
                    <a:pt x="7" y="28"/>
                  </a:lnTo>
                  <a:lnTo>
                    <a:pt x="4" y="34"/>
                  </a:lnTo>
                  <a:lnTo>
                    <a:pt x="1" y="39"/>
                  </a:lnTo>
                  <a:lnTo>
                    <a:pt x="0" y="44"/>
                  </a:lnTo>
                  <a:lnTo>
                    <a:pt x="1" y="50"/>
                  </a:lnTo>
                  <a:lnTo>
                    <a:pt x="2" y="55"/>
                  </a:lnTo>
                  <a:lnTo>
                    <a:pt x="5" y="59"/>
                  </a:lnTo>
                  <a:lnTo>
                    <a:pt x="8" y="63"/>
                  </a:lnTo>
                  <a:lnTo>
                    <a:pt x="8" y="63"/>
                  </a:lnTo>
                  <a:lnTo>
                    <a:pt x="13" y="67"/>
                  </a:lnTo>
                  <a:lnTo>
                    <a:pt x="19" y="69"/>
                  </a:lnTo>
                  <a:lnTo>
                    <a:pt x="26" y="72"/>
                  </a:lnTo>
                  <a:lnTo>
                    <a:pt x="34" y="75"/>
                  </a:lnTo>
                  <a:lnTo>
                    <a:pt x="52" y="77"/>
                  </a:lnTo>
                  <a:lnTo>
                    <a:pt x="71" y="77"/>
                  </a:lnTo>
                  <a:lnTo>
                    <a:pt x="90" y="76"/>
                  </a:lnTo>
                  <a:lnTo>
                    <a:pt x="99" y="73"/>
                  </a:lnTo>
                  <a:lnTo>
                    <a:pt x="108" y="71"/>
                  </a:lnTo>
                  <a:lnTo>
                    <a:pt x="116" y="68"/>
                  </a:lnTo>
                  <a:lnTo>
                    <a:pt x="123" y="65"/>
                  </a:lnTo>
                  <a:lnTo>
                    <a:pt x="129" y="61"/>
                  </a:lnTo>
                  <a:lnTo>
                    <a:pt x="134" y="55"/>
                  </a:lnTo>
                  <a:lnTo>
                    <a:pt x="134" y="55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1086"/>
            <p:cNvSpPr>
              <a:spLocks/>
            </p:cNvSpPr>
            <p:nvPr/>
          </p:nvSpPr>
          <p:spPr bwMode="auto">
            <a:xfrm flipH="1">
              <a:off x="9008211" y="1499074"/>
              <a:ext cx="68664" cy="74882"/>
            </a:xfrm>
            <a:custGeom>
              <a:avLst/>
              <a:gdLst>
                <a:gd name="T0" fmla="*/ 2 w 66"/>
                <a:gd name="T1" fmla="*/ 25 h 82"/>
                <a:gd name="T2" fmla="*/ 2 w 66"/>
                <a:gd name="T3" fmla="*/ 25 h 82"/>
                <a:gd name="T4" fmla="*/ 1 w 66"/>
                <a:gd name="T5" fmla="*/ 30 h 82"/>
                <a:gd name="T6" fmla="*/ 0 w 66"/>
                <a:gd name="T7" fmla="*/ 34 h 82"/>
                <a:gd name="T8" fmla="*/ 0 w 66"/>
                <a:gd name="T9" fmla="*/ 39 h 82"/>
                <a:gd name="T10" fmla="*/ 1 w 66"/>
                <a:gd name="T11" fmla="*/ 43 h 82"/>
                <a:gd name="T12" fmla="*/ 2 w 66"/>
                <a:gd name="T13" fmla="*/ 47 h 82"/>
                <a:gd name="T14" fmla="*/ 4 w 66"/>
                <a:gd name="T15" fmla="*/ 52 h 82"/>
                <a:gd name="T16" fmla="*/ 8 w 66"/>
                <a:gd name="T17" fmla="*/ 56 h 82"/>
                <a:gd name="T18" fmla="*/ 11 w 66"/>
                <a:gd name="T19" fmla="*/ 60 h 82"/>
                <a:gd name="T20" fmla="*/ 20 w 66"/>
                <a:gd name="T21" fmla="*/ 68 h 82"/>
                <a:gd name="T22" fmla="*/ 32 w 66"/>
                <a:gd name="T23" fmla="*/ 74 h 82"/>
                <a:gd name="T24" fmla="*/ 48 w 66"/>
                <a:gd name="T25" fmla="*/ 79 h 82"/>
                <a:gd name="T26" fmla="*/ 66 w 66"/>
                <a:gd name="T27" fmla="*/ 82 h 82"/>
                <a:gd name="T28" fmla="*/ 66 w 66"/>
                <a:gd name="T29" fmla="*/ 82 h 82"/>
                <a:gd name="T30" fmla="*/ 61 w 66"/>
                <a:gd name="T31" fmla="*/ 59 h 82"/>
                <a:gd name="T32" fmla="*/ 56 w 66"/>
                <a:gd name="T33" fmla="*/ 38 h 82"/>
                <a:gd name="T34" fmla="*/ 51 w 66"/>
                <a:gd name="T35" fmla="*/ 27 h 82"/>
                <a:gd name="T36" fmla="*/ 47 w 66"/>
                <a:gd name="T37" fmla="*/ 17 h 82"/>
                <a:gd name="T38" fmla="*/ 41 w 66"/>
                <a:gd name="T39" fmla="*/ 8 h 82"/>
                <a:gd name="T40" fmla="*/ 33 w 66"/>
                <a:gd name="T41" fmla="*/ 0 h 82"/>
                <a:gd name="T42" fmla="*/ 33 w 66"/>
                <a:gd name="T43" fmla="*/ 0 h 82"/>
                <a:gd name="T44" fmla="*/ 22 w 66"/>
                <a:gd name="T45" fmla="*/ 5 h 82"/>
                <a:gd name="T46" fmla="*/ 13 w 66"/>
                <a:gd name="T47" fmla="*/ 12 h 82"/>
                <a:gd name="T48" fmla="*/ 7 w 66"/>
                <a:gd name="T49" fmla="*/ 18 h 82"/>
                <a:gd name="T50" fmla="*/ 4 w 66"/>
                <a:gd name="T51" fmla="*/ 21 h 82"/>
                <a:gd name="T52" fmla="*/ 2 w 66"/>
                <a:gd name="T53" fmla="*/ 25 h 82"/>
                <a:gd name="T54" fmla="*/ 2 w 66"/>
                <a:gd name="T55" fmla="*/ 2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82">
                  <a:moveTo>
                    <a:pt x="2" y="25"/>
                  </a:moveTo>
                  <a:lnTo>
                    <a:pt x="2" y="25"/>
                  </a:lnTo>
                  <a:lnTo>
                    <a:pt x="1" y="30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1" y="43"/>
                  </a:lnTo>
                  <a:lnTo>
                    <a:pt x="2" y="47"/>
                  </a:lnTo>
                  <a:lnTo>
                    <a:pt x="4" y="52"/>
                  </a:lnTo>
                  <a:lnTo>
                    <a:pt x="8" y="56"/>
                  </a:lnTo>
                  <a:lnTo>
                    <a:pt x="11" y="60"/>
                  </a:lnTo>
                  <a:lnTo>
                    <a:pt x="20" y="68"/>
                  </a:lnTo>
                  <a:lnTo>
                    <a:pt x="32" y="74"/>
                  </a:lnTo>
                  <a:lnTo>
                    <a:pt x="48" y="79"/>
                  </a:lnTo>
                  <a:lnTo>
                    <a:pt x="66" y="82"/>
                  </a:lnTo>
                  <a:lnTo>
                    <a:pt x="66" y="82"/>
                  </a:lnTo>
                  <a:lnTo>
                    <a:pt x="61" y="59"/>
                  </a:lnTo>
                  <a:lnTo>
                    <a:pt x="56" y="38"/>
                  </a:lnTo>
                  <a:lnTo>
                    <a:pt x="51" y="27"/>
                  </a:lnTo>
                  <a:lnTo>
                    <a:pt x="47" y="17"/>
                  </a:lnTo>
                  <a:lnTo>
                    <a:pt x="41" y="8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2" y="5"/>
                  </a:lnTo>
                  <a:lnTo>
                    <a:pt x="13" y="12"/>
                  </a:lnTo>
                  <a:lnTo>
                    <a:pt x="7" y="18"/>
                  </a:lnTo>
                  <a:lnTo>
                    <a:pt x="4" y="21"/>
                  </a:lnTo>
                  <a:lnTo>
                    <a:pt x="2" y="25"/>
                  </a:lnTo>
                  <a:lnTo>
                    <a:pt x="2" y="25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1087"/>
            <p:cNvSpPr>
              <a:spLocks/>
            </p:cNvSpPr>
            <p:nvPr/>
          </p:nvSpPr>
          <p:spPr bwMode="auto">
            <a:xfrm flipH="1">
              <a:off x="8864640" y="1480353"/>
              <a:ext cx="143571" cy="93602"/>
            </a:xfrm>
            <a:custGeom>
              <a:avLst/>
              <a:gdLst>
                <a:gd name="T0" fmla="*/ 108 w 138"/>
                <a:gd name="T1" fmla="*/ 23 h 107"/>
                <a:gd name="T2" fmla="*/ 108 w 138"/>
                <a:gd name="T3" fmla="*/ 23 h 107"/>
                <a:gd name="T4" fmla="*/ 123 w 138"/>
                <a:gd name="T5" fmla="*/ 54 h 107"/>
                <a:gd name="T6" fmla="*/ 138 w 138"/>
                <a:gd name="T7" fmla="*/ 83 h 107"/>
                <a:gd name="T8" fmla="*/ 138 w 138"/>
                <a:gd name="T9" fmla="*/ 83 h 107"/>
                <a:gd name="T10" fmla="*/ 133 w 138"/>
                <a:gd name="T11" fmla="*/ 86 h 107"/>
                <a:gd name="T12" fmla="*/ 126 w 138"/>
                <a:gd name="T13" fmla="*/ 89 h 107"/>
                <a:gd name="T14" fmla="*/ 126 w 138"/>
                <a:gd name="T15" fmla="*/ 89 h 107"/>
                <a:gd name="T16" fmla="*/ 100 w 138"/>
                <a:gd name="T17" fmla="*/ 96 h 107"/>
                <a:gd name="T18" fmla="*/ 77 w 138"/>
                <a:gd name="T19" fmla="*/ 102 h 107"/>
                <a:gd name="T20" fmla="*/ 55 w 138"/>
                <a:gd name="T21" fmla="*/ 105 h 107"/>
                <a:gd name="T22" fmla="*/ 35 w 138"/>
                <a:gd name="T23" fmla="*/ 107 h 107"/>
                <a:gd name="T24" fmla="*/ 35 w 138"/>
                <a:gd name="T25" fmla="*/ 107 h 107"/>
                <a:gd name="T26" fmla="*/ 34 w 138"/>
                <a:gd name="T27" fmla="*/ 94 h 107"/>
                <a:gd name="T28" fmla="*/ 33 w 138"/>
                <a:gd name="T29" fmla="*/ 81 h 107"/>
                <a:gd name="T30" fmla="*/ 31 w 138"/>
                <a:gd name="T31" fmla="*/ 68 h 107"/>
                <a:gd name="T32" fmla="*/ 27 w 138"/>
                <a:gd name="T33" fmla="*/ 56 h 107"/>
                <a:gd name="T34" fmla="*/ 23 w 138"/>
                <a:gd name="T35" fmla="*/ 44 h 107"/>
                <a:gd name="T36" fmla="*/ 16 w 138"/>
                <a:gd name="T37" fmla="*/ 32 h 107"/>
                <a:gd name="T38" fmla="*/ 9 w 138"/>
                <a:gd name="T39" fmla="*/ 22 h 107"/>
                <a:gd name="T40" fmla="*/ 0 w 138"/>
                <a:gd name="T41" fmla="*/ 12 h 107"/>
                <a:gd name="T42" fmla="*/ 0 w 138"/>
                <a:gd name="T43" fmla="*/ 12 h 107"/>
                <a:gd name="T44" fmla="*/ 22 w 138"/>
                <a:gd name="T45" fmla="*/ 8 h 107"/>
                <a:gd name="T46" fmla="*/ 42 w 138"/>
                <a:gd name="T47" fmla="*/ 4 h 107"/>
                <a:gd name="T48" fmla="*/ 75 w 138"/>
                <a:gd name="T49" fmla="*/ 0 h 107"/>
                <a:gd name="T50" fmla="*/ 75 w 138"/>
                <a:gd name="T51" fmla="*/ 0 h 107"/>
                <a:gd name="T52" fmla="*/ 108 w 138"/>
                <a:gd name="T53" fmla="*/ 23 h 107"/>
                <a:gd name="T54" fmla="*/ 108 w 138"/>
                <a:gd name="T55" fmla="*/ 2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" h="107">
                  <a:moveTo>
                    <a:pt x="108" y="23"/>
                  </a:moveTo>
                  <a:lnTo>
                    <a:pt x="108" y="23"/>
                  </a:lnTo>
                  <a:lnTo>
                    <a:pt x="123" y="54"/>
                  </a:lnTo>
                  <a:lnTo>
                    <a:pt x="138" y="83"/>
                  </a:lnTo>
                  <a:lnTo>
                    <a:pt x="138" y="83"/>
                  </a:lnTo>
                  <a:lnTo>
                    <a:pt x="133" y="86"/>
                  </a:lnTo>
                  <a:lnTo>
                    <a:pt x="126" y="89"/>
                  </a:lnTo>
                  <a:lnTo>
                    <a:pt x="126" y="89"/>
                  </a:lnTo>
                  <a:lnTo>
                    <a:pt x="100" y="96"/>
                  </a:lnTo>
                  <a:lnTo>
                    <a:pt x="77" y="102"/>
                  </a:lnTo>
                  <a:lnTo>
                    <a:pt x="55" y="105"/>
                  </a:lnTo>
                  <a:lnTo>
                    <a:pt x="35" y="107"/>
                  </a:lnTo>
                  <a:lnTo>
                    <a:pt x="35" y="107"/>
                  </a:lnTo>
                  <a:lnTo>
                    <a:pt x="34" y="94"/>
                  </a:lnTo>
                  <a:lnTo>
                    <a:pt x="33" y="81"/>
                  </a:lnTo>
                  <a:lnTo>
                    <a:pt x="31" y="68"/>
                  </a:lnTo>
                  <a:lnTo>
                    <a:pt x="27" y="56"/>
                  </a:lnTo>
                  <a:lnTo>
                    <a:pt x="23" y="44"/>
                  </a:lnTo>
                  <a:lnTo>
                    <a:pt x="16" y="32"/>
                  </a:lnTo>
                  <a:lnTo>
                    <a:pt x="9" y="2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2" y="8"/>
                  </a:lnTo>
                  <a:lnTo>
                    <a:pt x="42" y="4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108" y="23"/>
                  </a:lnTo>
                  <a:lnTo>
                    <a:pt x="108" y="23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1088"/>
            <p:cNvSpPr>
              <a:spLocks/>
            </p:cNvSpPr>
            <p:nvPr/>
          </p:nvSpPr>
          <p:spPr bwMode="auto">
            <a:xfrm flipH="1">
              <a:off x="8970757" y="1492834"/>
              <a:ext cx="56180" cy="81122"/>
            </a:xfrm>
            <a:custGeom>
              <a:avLst/>
              <a:gdLst>
                <a:gd name="T0" fmla="*/ 21 w 56"/>
                <a:gd name="T1" fmla="*/ 0 h 95"/>
                <a:gd name="T2" fmla="*/ 21 w 56"/>
                <a:gd name="T3" fmla="*/ 0 h 95"/>
                <a:gd name="T4" fmla="*/ 0 w 56"/>
                <a:gd name="T5" fmla="*/ 6 h 95"/>
                <a:gd name="T6" fmla="*/ 0 w 56"/>
                <a:gd name="T7" fmla="*/ 6 h 95"/>
                <a:gd name="T8" fmla="*/ 11 w 56"/>
                <a:gd name="T9" fmla="*/ 15 h 95"/>
                <a:gd name="T10" fmla="*/ 20 w 56"/>
                <a:gd name="T11" fmla="*/ 25 h 95"/>
                <a:gd name="T12" fmla="*/ 28 w 56"/>
                <a:gd name="T13" fmla="*/ 36 h 95"/>
                <a:gd name="T14" fmla="*/ 34 w 56"/>
                <a:gd name="T15" fmla="*/ 46 h 95"/>
                <a:gd name="T16" fmla="*/ 37 w 56"/>
                <a:gd name="T17" fmla="*/ 58 h 95"/>
                <a:gd name="T18" fmla="*/ 41 w 56"/>
                <a:gd name="T19" fmla="*/ 70 h 95"/>
                <a:gd name="T20" fmla="*/ 42 w 56"/>
                <a:gd name="T21" fmla="*/ 82 h 95"/>
                <a:gd name="T22" fmla="*/ 43 w 56"/>
                <a:gd name="T23" fmla="*/ 95 h 95"/>
                <a:gd name="T24" fmla="*/ 43 w 56"/>
                <a:gd name="T25" fmla="*/ 95 h 95"/>
                <a:gd name="T26" fmla="*/ 56 w 56"/>
                <a:gd name="T27" fmla="*/ 95 h 95"/>
                <a:gd name="T28" fmla="*/ 56 w 56"/>
                <a:gd name="T29" fmla="*/ 95 h 95"/>
                <a:gd name="T30" fmla="*/ 55 w 56"/>
                <a:gd name="T31" fmla="*/ 82 h 95"/>
                <a:gd name="T32" fmla="*/ 54 w 56"/>
                <a:gd name="T33" fmla="*/ 69 h 95"/>
                <a:gd name="T34" fmla="*/ 52 w 56"/>
                <a:gd name="T35" fmla="*/ 56 h 95"/>
                <a:gd name="T36" fmla="*/ 48 w 56"/>
                <a:gd name="T37" fmla="*/ 44 h 95"/>
                <a:gd name="T38" fmla="*/ 44 w 56"/>
                <a:gd name="T39" fmla="*/ 32 h 95"/>
                <a:gd name="T40" fmla="*/ 37 w 56"/>
                <a:gd name="T41" fmla="*/ 20 h 95"/>
                <a:gd name="T42" fmla="*/ 30 w 56"/>
                <a:gd name="T43" fmla="*/ 10 h 95"/>
                <a:gd name="T44" fmla="*/ 21 w 56"/>
                <a:gd name="T45" fmla="*/ 0 h 95"/>
                <a:gd name="T46" fmla="*/ 21 w 56"/>
                <a:gd name="T4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6" h="95">
                  <a:moveTo>
                    <a:pt x="21" y="0"/>
                  </a:moveTo>
                  <a:lnTo>
                    <a:pt x="21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1" y="15"/>
                  </a:lnTo>
                  <a:lnTo>
                    <a:pt x="20" y="25"/>
                  </a:lnTo>
                  <a:lnTo>
                    <a:pt x="28" y="36"/>
                  </a:lnTo>
                  <a:lnTo>
                    <a:pt x="34" y="46"/>
                  </a:lnTo>
                  <a:lnTo>
                    <a:pt x="37" y="58"/>
                  </a:lnTo>
                  <a:lnTo>
                    <a:pt x="41" y="70"/>
                  </a:lnTo>
                  <a:lnTo>
                    <a:pt x="42" y="82"/>
                  </a:lnTo>
                  <a:lnTo>
                    <a:pt x="43" y="95"/>
                  </a:lnTo>
                  <a:lnTo>
                    <a:pt x="43" y="95"/>
                  </a:lnTo>
                  <a:lnTo>
                    <a:pt x="56" y="95"/>
                  </a:lnTo>
                  <a:lnTo>
                    <a:pt x="56" y="95"/>
                  </a:lnTo>
                  <a:lnTo>
                    <a:pt x="55" y="82"/>
                  </a:lnTo>
                  <a:lnTo>
                    <a:pt x="54" y="69"/>
                  </a:lnTo>
                  <a:lnTo>
                    <a:pt x="52" y="56"/>
                  </a:lnTo>
                  <a:lnTo>
                    <a:pt x="48" y="44"/>
                  </a:lnTo>
                  <a:lnTo>
                    <a:pt x="44" y="32"/>
                  </a:lnTo>
                  <a:lnTo>
                    <a:pt x="37" y="20"/>
                  </a:lnTo>
                  <a:lnTo>
                    <a:pt x="30" y="1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DE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1089"/>
            <p:cNvSpPr>
              <a:spLocks/>
            </p:cNvSpPr>
            <p:nvPr/>
          </p:nvSpPr>
          <p:spPr bwMode="auto">
            <a:xfrm flipH="1">
              <a:off x="8983242" y="1492834"/>
              <a:ext cx="62422" cy="81122"/>
            </a:xfrm>
            <a:custGeom>
              <a:avLst/>
              <a:gdLst>
                <a:gd name="T0" fmla="*/ 16 w 59"/>
                <a:gd name="T1" fmla="*/ 0 h 89"/>
                <a:gd name="T2" fmla="*/ 16 w 59"/>
                <a:gd name="T3" fmla="*/ 0 h 89"/>
                <a:gd name="T4" fmla="*/ 0 w 59"/>
                <a:gd name="T5" fmla="*/ 6 h 89"/>
                <a:gd name="T6" fmla="*/ 0 w 59"/>
                <a:gd name="T7" fmla="*/ 6 h 89"/>
                <a:gd name="T8" fmla="*/ 8 w 59"/>
                <a:gd name="T9" fmla="*/ 14 h 89"/>
                <a:gd name="T10" fmla="*/ 14 w 59"/>
                <a:gd name="T11" fmla="*/ 23 h 89"/>
                <a:gd name="T12" fmla="*/ 18 w 59"/>
                <a:gd name="T13" fmla="*/ 33 h 89"/>
                <a:gd name="T14" fmla="*/ 23 w 59"/>
                <a:gd name="T15" fmla="*/ 44 h 89"/>
                <a:gd name="T16" fmla="*/ 28 w 59"/>
                <a:gd name="T17" fmla="*/ 65 h 89"/>
                <a:gd name="T18" fmla="*/ 33 w 59"/>
                <a:gd name="T19" fmla="*/ 88 h 89"/>
                <a:gd name="T20" fmla="*/ 33 w 59"/>
                <a:gd name="T21" fmla="*/ 88 h 89"/>
                <a:gd name="T22" fmla="*/ 45 w 59"/>
                <a:gd name="T23" fmla="*/ 89 h 89"/>
                <a:gd name="T24" fmla="*/ 59 w 59"/>
                <a:gd name="T25" fmla="*/ 89 h 89"/>
                <a:gd name="T26" fmla="*/ 59 w 59"/>
                <a:gd name="T27" fmla="*/ 89 h 89"/>
                <a:gd name="T28" fmla="*/ 58 w 59"/>
                <a:gd name="T29" fmla="*/ 76 h 89"/>
                <a:gd name="T30" fmla="*/ 57 w 59"/>
                <a:gd name="T31" fmla="*/ 64 h 89"/>
                <a:gd name="T32" fmla="*/ 53 w 59"/>
                <a:gd name="T33" fmla="*/ 52 h 89"/>
                <a:gd name="T34" fmla="*/ 50 w 59"/>
                <a:gd name="T35" fmla="*/ 40 h 89"/>
                <a:gd name="T36" fmla="*/ 44 w 59"/>
                <a:gd name="T37" fmla="*/ 30 h 89"/>
                <a:gd name="T38" fmla="*/ 36 w 59"/>
                <a:gd name="T39" fmla="*/ 19 h 89"/>
                <a:gd name="T40" fmla="*/ 27 w 59"/>
                <a:gd name="T41" fmla="*/ 9 h 89"/>
                <a:gd name="T42" fmla="*/ 16 w 59"/>
                <a:gd name="T43" fmla="*/ 0 h 89"/>
                <a:gd name="T44" fmla="*/ 16 w 59"/>
                <a:gd name="T4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89">
                  <a:moveTo>
                    <a:pt x="16" y="0"/>
                  </a:moveTo>
                  <a:lnTo>
                    <a:pt x="16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14"/>
                  </a:lnTo>
                  <a:lnTo>
                    <a:pt x="14" y="23"/>
                  </a:lnTo>
                  <a:lnTo>
                    <a:pt x="18" y="33"/>
                  </a:lnTo>
                  <a:lnTo>
                    <a:pt x="23" y="44"/>
                  </a:lnTo>
                  <a:lnTo>
                    <a:pt x="28" y="65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45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8" y="76"/>
                  </a:lnTo>
                  <a:lnTo>
                    <a:pt x="57" y="64"/>
                  </a:lnTo>
                  <a:lnTo>
                    <a:pt x="53" y="52"/>
                  </a:lnTo>
                  <a:lnTo>
                    <a:pt x="50" y="40"/>
                  </a:lnTo>
                  <a:lnTo>
                    <a:pt x="44" y="30"/>
                  </a:lnTo>
                  <a:lnTo>
                    <a:pt x="36" y="19"/>
                  </a:lnTo>
                  <a:lnTo>
                    <a:pt x="27" y="9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1090"/>
            <p:cNvSpPr>
              <a:spLocks/>
            </p:cNvSpPr>
            <p:nvPr/>
          </p:nvSpPr>
          <p:spPr bwMode="auto">
            <a:xfrm flipH="1">
              <a:off x="9026937" y="1511554"/>
              <a:ext cx="137328" cy="68642"/>
            </a:xfrm>
            <a:custGeom>
              <a:avLst/>
              <a:gdLst>
                <a:gd name="T0" fmla="*/ 133 w 134"/>
                <a:gd name="T1" fmla="*/ 56 h 78"/>
                <a:gd name="T2" fmla="*/ 133 w 134"/>
                <a:gd name="T3" fmla="*/ 56 h 78"/>
                <a:gd name="T4" fmla="*/ 134 w 134"/>
                <a:gd name="T5" fmla="*/ 47 h 78"/>
                <a:gd name="T6" fmla="*/ 133 w 134"/>
                <a:gd name="T7" fmla="*/ 39 h 78"/>
                <a:gd name="T8" fmla="*/ 130 w 134"/>
                <a:gd name="T9" fmla="*/ 29 h 78"/>
                <a:gd name="T10" fmla="*/ 127 w 134"/>
                <a:gd name="T11" fmla="*/ 25 h 78"/>
                <a:gd name="T12" fmla="*/ 123 w 134"/>
                <a:gd name="T13" fmla="*/ 19 h 78"/>
                <a:gd name="T14" fmla="*/ 119 w 134"/>
                <a:gd name="T15" fmla="*/ 15 h 78"/>
                <a:gd name="T16" fmla="*/ 113 w 134"/>
                <a:gd name="T17" fmla="*/ 11 h 78"/>
                <a:gd name="T18" fmla="*/ 106 w 134"/>
                <a:gd name="T19" fmla="*/ 6 h 78"/>
                <a:gd name="T20" fmla="*/ 99 w 134"/>
                <a:gd name="T21" fmla="*/ 3 h 78"/>
                <a:gd name="T22" fmla="*/ 88 w 134"/>
                <a:gd name="T23" fmla="*/ 1 h 78"/>
                <a:gd name="T24" fmla="*/ 77 w 134"/>
                <a:gd name="T25" fmla="*/ 0 h 78"/>
                <a:gd name="T26" fmla="*/ 77 w 134"/>
                <a:gd name="T27" fmla="*/ 0 h 78"/>
                <a:gd name="T28" fmla="*/ 66 w 134"/>
                <a:gd name="T29" fmla="*/ 0 h 78"/>
                <a:gd name="T30" fmla="*/ 55 w 134"/>
                <a:gd name="T31" fmla="*/ 1 h 78"/>
                <a:gd name="T32" fmla="*/ 45 w 134"/>
                <a:gd name="T33" fmla="*/ 3 h 78"/>
                <a:gd name="T34" fmla="*/ 36 w 134"/>
                <a:gd name="T35" fmla="*/ 6 h 78"/>
                <a:gd name="T36" fmla="*/ 28 w 134"/>
                <a:gd name="T37" fmla="*/ 10 h 78"/>
                <a:gd name="T38" fmla="*/ 21 w 134"/>
                <a:gd name="T39" fmla="*/ 14 h 78"/>
                <a:gd name="T40" fmla="*/ 14 w 134"/>
                <a:gd name="T41" fmla="*/ 18 h 78"/>
                <a:gd name="T42" fmla="*/ 10 w 134"/>
                <a:gd name="T43" fmla="*/ 24 h 78"/>
                <a:gd name="T44" fmla="*/ 5 w 134"/>
                <a:gd name="T45" fmla="*/ 29 h 78"/>
                <a:gd name="T46" fmla="*/ 2 w 134"/>
                <a:gd name="T47" fmla="*/ 34 h 78"/>
                <a:gd name="T48" fmla="*/ 1 w 134"/>
                <a:gd name="T49" fmla="*/ 40 h 78"/>
                <a:gd name="T50" fmla="*/ 0 w 134"/>
                <a:gd name="T51" fmla="*/ 45 h 78"/>
                <a:gd name="T52" fmla="*/ 0 w 134"/>
                <a:gd name="T53" fmla="*/ 51 h 78"/>
                <a:gd name="T54" fmla="*/ 1 w 134"/>
                <a:gd name="T55" fmla="*/ 55 h 78"/>
                <a:gd name="T56" fmla="*/ 3 w 134"/>
                <a:gd name="T57" fmla="*/ 60 h 78"/>
                <a:gd name="T58" fmla="*/ 8 w 134"/>
                <a:gd name="T59" fmla="*/ 64 h 78"/>
                <a:gd name="T60" fmla="*/ 8 w 134"/>
                <a:gd name="T61" fmla="*/ 64 h 78"/>
                <a:gd name="T62" fmla="*/ 12 w 134"/>
                <a:gd name="T63" fmla="*/ 68 h 78"/>
                <a:gd name="T64" fmla="*/ 18 w 134"/>
                <a:gd name="T65" fmla="*/ 70 h 78"/>
                <a:gd name="T66" fmla="*/ 26 w 134"/>
                <a:gd name="T67" fmla="*/ 73 h 78"/>
                <a:gd name="T68" fmla="*/ 33 w 134"/>
                <a:gd name="T69" fmla="*/ 75 h 78"/>
                <a:gd name="T70" fmla="*/ 50 w 134"/>
                <a:gd name="T71" fmla="*/ 78 h 78"/>
                <a:gd name="T72" fmla="*/ 69 w 134"/>
                <a:gd name="T73" fmla="*/ 78 h 78"/>
                <a:gd name="T74" fmla="*/ 88 w 134"/>
                <a:gd name="T75" fmla="*/ 76 h 78"/>
                <a:gd name="T76" fmla="*/ 99 w 134"/>
                <a:gd name="T77" fmla="*/ 74 h 78"/>
                <a:gd name="T78" fmla="*/ 106 w 134"/>
                <a:gd name="T79" fmla="*/ 72 h 78"/>
                <a:gd name="T80" fmla="*/ 115 w 134"/>
                <a:gd name="T81" fmla="*/ 69 h 78"/>
                <a:gd name="T82" fmla="*/ 122 w 134"/>
                <a:gd name="T83" fmla="*/ 65 h 78"/>
                <a:gd name="T84" fmla="*/ 129 w 134"/>
                <a:gd name="T85" fmla="*/ 60 h 78"/>
                <a:gd name="T86" fmla="*/ 133 w 134"/>
                <a:gd name="T87" fmla="*/ 56 h 78"/>
                <a:gd name="T88" fmla="*/ 133 w 134"/>
                <a:gd name="T89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" h="78">
                  <a:moveTo>
                    <a:pt x="133" y="56"/>
                  </a:moveTo>
                  <a:lnTo>
                    <a:pt x="133" y="56"/>
                  </a:lnTo>
                  <a:lnTo>
                    <a:pt x="134" y="47"/>
                  </a:lnTo>
                  <a:lnTo>
                    <a:pt x="133" y="39"/>
                  </a:lnTo>
                  <a:lnTo>
                    <a:pt x="130" y="29"/>
                  </a:lnTo>
                  <a:lnTo>
                    <a:pt x="127" y="25"/>
                  </a:lnTo>
                  <a:lnTo>
                    <a:pt x="123" y="19"/>
                  </a:lnTo>
                  <a:lnTo>
                    <a:pt x="119" y="15"/>
                  </a:lnTo>
                  <a:lnTo>
                    <a:pt x="113" y="11"/>
                  </a:lnTo>
                  <a:lnTo>
                    <a:pt x="106" y="6"/>
                  </a:lnTo>
                  <a:lnTo>
                    <a:pt x="99" y="3"/>
                  </a:lnTo>
                  <a:lnTo>
                    <a:pt x="88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66" y="0"/>
                  </a:lnTo>
                  <a:lnTo>
                    <a:pt x="55" y="1"/>
                  </a:lnTo>
                  <a:lnTo>
                    <a:pt x="45" y="3"/>
                  </a:lnTo>
                  <a:lnTo>
                    <a:pt x="36" y="6"/>
                  </a:lnTo>
                  <a:lnTo>
                    <a:pt x="28" y="10"/>
                  </a:lnTo>
                  <a:lnTo>
                    <a:pt x="21" y="14"/>
                  </a:lnTo>
                  <a:lnTo>
                    <a:pt x="14" y="18"/>
                  </a:lnTo>
                  <a:lnTo>
                    <a:pt x="10" y="24"/>
                  </a:lnTo>
                  <a:lnTo>
                    <a:pt x="5" y="29"/>
                  </a:lnTo>
                  <a:lnTo>
                    <a:pt x="2" y="34"/>
                  </a:lnTo>
                  <a:lnTo>
                    <a:pt x="1" y="40"/>
                  </a:lnTo>
                  <a:lnTo>
                    <a:pt x="0" y="45"/>
                  </a:lnTo>
                  <a:lnTo>
                    <a:pt x="0" y="51"/>
                  </a:lnTo>
                  <a:lnTo>
                    <a:pt x="1" y="55"/>
                  </a:lnTo>
                  <a:lnTo>
                    <a:pt x="3" y="60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12" y="68"/>
                  </a:lnTo>
                  <a:lnTo>
                    <a:pt x="18" y="70"/>
                  </a:lnTo>
                  <a:lnTo>
                    <a:pt x="26" y="73"/>
                  </a:lnTo>
                  <a:lnTo>
                    <a:pt x="33" y="75"/>
                  </a:lnTo>
                  <a:lnTo>
                    <a:pt x="50" y="78"/>
                  </a:lnTo>
                  <a:lnTo>
                    <a:pt x="69" y="78"/>
                  </a:lnTo>
                  <a:lnTo>
                    <a:pt x="88" y="76"/>
                  </a:lnTo>
                  <a:lnTo>
                    <a:pt x="99" y="74"/>
                  </a:lnTo>
                  <a:lnTo>
                    <a:pt x="106" y="72"/>
                  </a:lnTo>
                  <a:lnTo>
                    <a:pt x="115" y="69"/>
                  </a:lnTo>
                  <a:lnTo>
                    <a:pt x="122" y="65"/>
                  </a:lnTo>
                  <a:lnTo>
                    <a:pt x="129" y="60"/>
                  </a:lnTo>
                  <a:lnTo>
                    <a:pt x="133" y="56"/>
                  </a:lnTo>
                  <a:lnTo>
                    <a:pt x="133" y="56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1091"/>
            <p:cNvSpPr>
              <a:spLocks/>
            </p:cNvSpPr>
            <p:nvPr/>
          </p:nvSpPr>
          <p:spPr bwMode="auto">
            <a:xfrm flipH="1">
              <a:off x="9463891" y="1355550"/>
              <a:ext cx="68664" cy="68642"/>
            </a:xfrm>
            <a:custGeom>
              <a:avLst/>
              <a:gdLst>
                <a:gd name="T0" fmla="*/ 3 w 67"/>
                <a:gd name="T1" fmla="*/ 24 h 82"/>
                <a:gd name="T2" fmla="*/ 3 w 67"/>
                <a:gd name="T3" fmla="*/ 24 h 82"/>
                <a:gd name="T4" fmla="*/ 2 w 67"/>
                <a:gd name="T5" fmla="*/ 29 h 82"/>
                <a:gd name="T6" fmla="*/ 0 w 67"/>
                <a:gd name="T7" fmla="*/ 34 h 82"/>
                <a:gd name="T8" fmla="*/ 0 w 67"/>
                <a:gd name="T9" fmla="*/ 38 h 82"/>
                <a:gd name="T10" fmla="*/ 2 w 67"/>
                <a:gd name="T11" fmla="*/ 43 h 82"/>
                <a:gd name="T12" fmla="*/ 3 w 67"/>
                <a:gd name="T13" fmla="*/ 47 h 82"/>
                <a:gd name="T14" fmla="*/ 5 w 67"/>
                <a:gd name="T15" fmla="*/ 51 h 82"/>
                <a:gd name="T16" fmla="*/ 8 w 67"/>
                <a:gd name="T17" fmla="*/ 56 h 82"/>
                <a:gd name="T18" fmla="*/ 12 w 67"/>
                <a:gd name="T19" fmla="*/ 60 h 82"/>
                <a:gd name="T20" fmla="*/ 21 w 67"/>
                <a:gd name="T21" fmla="*/ 68 h 82"/>
                <a:gd name="T22" fmla="*/ 33 w 67"/>
                <a:gd name="T23" fmla="*/ 73 h 82"/>
                <a:gd name="T24" fmla="*/ 49 w 67"/>
                <a:gd name="T25" fmla="*/ 78 h 82"/>
                <a:gd name="T26" fmla="*/ 67 w 67"/>
                <a:gd name="T27" fmla="*/ 82 h 82"/>
                <a:gd name="T28" fmla="*/ 67 w 67"/>
                <a:gd name="T29" fmla="*/ 82 h 82"/>
                <a:gd name="T30" fmla="*/ 61 w 67"/>
                <a:gd name="T31" fmla="*/ 58 h 82"/>
                <a:gd name="T32" fmla="*/ 55 w 67"/>
                <a:gd name="T33" fmla="*/ 36 h 82"/>
                <a:gd name="T34" fmla="*/ 52 w 67"/>
                <a:gd name="T35" fmla="*/ 27 h 82"/>
                <a:gd name="T36" fmla="*/ 48 w 67"/>
                <a:gd name="T37" fmla="*/ 17 h 82"/>
                <a:gd name="T38" fmla="*/ 41 w 67"/>
                <a:gd name="T39" fmla="*/ 8 h 82"/>
                <a:gd name="T40" fmla="*/ 34 w 67"/>
                <a:gd name="T41" fmla="*/ 0 h 82"/>
                <a:gd name="T42" fmla="*/ 34 w 67"/>
                <a:gd name="T43" fmla="*/ 0 h 82"/>
                <a:gd name="T44" fmla="*/ 23 w 67"/>
                <a:gd name="T45" fmla="*/ 5 h 82"/>
                <a:gd name="T46" fmla="*/ 14 w 67"/>
                <a:gd name="T47" fmla="*/ 10 h 82"/>
                <a:gd name="T48" fmla="*/ 7 w 67"/>
                <a:gd name="T49" fmla="*/ 17 h 82"/>
                <a:gd name="T50" fmla="*/ 4 w 67"/>
                <a:gd name="T51" fmla="*/ 21 h 82"/>
                <a:gd name="T52" fmla="*/ 3 w 67"/>
                <a:gd name="T53" fmla="*/ 24 h 82"/>
                <a:gd name="T54" fmla="*/ 3 w 67"/>
                <a:gd name="T55" fmla="*/ 2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" h="82">
                  <a:moveTo>
                    <a:pt x="3" y="24"/>
                  </a:moveTo>
                  <a:lnTo>
                    <a:pt x="3" y="24"/>
                  </a:lnTo>
                  <a:lnTo>
                    <a:pt x="2" y="29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3"/>
                  </a:lnTo>
                  <a:lnTo>
                    <a:pt x="3" y="47"/>
                  </a:lnTo>
                  <a:lnTo>
                    <a:pt x="5" y="51"/>
                  </a:lnTo>
                  <a:lnTo>
                    <a:pt x="8" y="56"/>
                  </a:lnTo>
                  <a:lnTo>
                    <a:pt x="12" y="60"/>
                  </a:lnTo>
                  <a:lnTo>
                    <a:pt x="21" y="68"/>
                  </a:lnTo>
                  <a:lnTo>
                    <a:pt x="33" y="73"/>
                  </a:lnTo>
                  <a:lnTo>
                    <a:pt x="49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1" y="58"/>
                  </a:lnTo>
                  <a:lnTo>
                    <a:pt x="55" y="36"/>
                  </a:lnTo>
                  <a:lnTo>
                    <a:pt x="52" y="27"/>
                  </a:lnTo>
                  <a:lnTo>
                    <a:pt x="48" y="17"/>
                  </a:lnTo>
                  <a:lnTo>
                    <a:pt x="41" y="8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3" y="5"/>
                  </a:lnTo>
                  <a:lnTo>
                    <a:pt x="14" y="10"/>
                  </a:lnTo>
                  <a:lnTo>
                    <a:pt x="7" y="17"/>
                  </a:lnTo>
                  <a:lnTo>
                    <a:pt x="4" y="21"/>
                  </a:lnTo>
                  <a:lnTo>
                    <a:pt x="3" y="24"/>
                  </a:lnTo>
                  <a:lnTo>
                    <a:pt x="3" y="24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1092"/>
            <p:cNvSpPr>
              <a:spLocks/>
            </p:cNvSpPr>
            <p:nvPr/>
          </p:nvSpPr>
          <p:spPr bwMode="auto">
            <a:xfrm flipH="1">
              <a:off x="9257899" y="1130904"/>
              <a:ext cx="199751" cy="293288"/>
            </a:xfrm>
            <a:custGeom>
              <a:avLst/>
              <a:gdLst>
                <a:gd name="T0" fmla="*/ 187 w 192"/>
                <a:gd name="T1" fmla="*/ 67 h 330"/>
                <a:gd name="T2" fmla="*/ 182 w 192"/>
                <a:gd name="T3" fmla="*/ 43 h 330"/>
                <a:gd name="T4" fmla="*/ 172 w 192"/>
                <a:gd name="T5" fmla="*/ 23 h 330"/>
                <a:gd name="T6" fmla="*/ 162 w 192"/>
                <a:gd name="T7" fmla="*/ 11 h 330"/>
                <a:gd name="T8" fmla="*/ 148 w 192"/>
                <a:gd name="T9" fmla="*/ 2 h 330"/>
                <a:gd name="T10" fmla="*/ 130 w 192"/>
                <a:gd name="T11" fmla="*/ 0 h 330"/>
                <a:gd name="T12" fmla="*/ 120 w 192"/>
                <a:gd name="T13" fmla="*/ 1 h 330"/>
                <a:gd name="T14" fmla="*/ 108 w 192"/>
                <a:gd name="T15" fmla="*/ 8 h 330"/>
                <a:gd name="T16" fmla="*/ 98 w 192"/>
                <a:gd name="T17" fmla="*/ 20 h 330"/>
                <a:gd name="T18" fmla="*/ 91 w 192"/>
                <a:gd name="T19" fmla="*/ 37 h 330"/>
                <a:gd name="T20" fmla="*/ 86 w 192"/>
                <a:gd name="T21" fmla="*/ 57 h 330"/>
                <a:gd name="T22" fmla="*/ 82 w 192"/>
                <a:gd name="T23" fmla="*/ 105 h 330"/>
                <a:gd name="T24" fmla="*/ 82 w 192"/>
                <a:gd name="T25" fmla="*/ 154 h 330"/>
                <a:gd name="T26" fmla="*/ 83 w 192"/>
                <a:gd name="T27" fmla="*/ 181 h 330"/>
                <a:gd name="T28" fmla="*/ 86 w 192"/>
                <a:gd name="T29" fmla="*/ 223 h 330"/>
                <a:gd name="T30" fmla="*/ 60 w 192"/>
                <a:gd name="T31" fmla="*/ 226 h 330"/>
                <a:gd name="T32" fmla="*/ 0 w 192"/>
                <a:gd name="T33" fmla="*/ 236 h 330"/>
                <a:gd name="T34" fmla="*/ 8 w 192"/>
                <a:gd name="T35" fmla="*/ 245 h 330"/>
                <a:gd name="T36" fmla="*/ 21 w 192"/>
                <a:gd name="T37" fmla="*/ 267 h 330"/>
                <a:gd name="T38" fmla="*/ 30 w 192"/>
                <a:gd name="T39" fmla="*/ 292 h 330"/>
                <a:gd name="T40" fmla="*/ 34 w 192"/>
                <a:gd name="T41" fmla="*/ 317 h 330"/>
                <a:gd name="T42" fmla="*/ 34 w 192"/>
                <a:gd name="T43" fmla="*/ 330 h 330"/>
                <a:gd name="T44" fmla="*/ 76 w 192"/>
                <a:gd name="T45" fmla="*/ 324 h 330"/>
                <a:gd name="T46" fmla="*/ 125 w 192"/>
                <a:gd name="T47" fmla="*/ 312 h 330"/>
                <a:gd name="T48" fmla="*/ 135 w 192"/>
                <a:gd name="T49" fmla="*/ 308 h 330"/>
                <a:gd name="T50" fmla="*/ 152 w 192"/>
                <a:gd name="T51" fmla="*/ 297 h 330"/>
                <a:gd name="T52" fmla="*/ 164 w 192"/>
                <a:gd name="T53" fmla="*/ 281 h 330"/>
                <a:gd name="T54" fmla="*/ 174 w 192"/>
                <a:gd name="T55" fmla="*/ 263 h 330"/>
                <a:gd name="T56" fmla="*/ 182 w 192"/>
                <a:gd name="T57" fmla="*/ 241 h 330"/>
                <a:gd name="T58" fmla="*/ 189 w 192"/>
                <a:gd name="T59" fmla="*/ 205 h 330"/>
                <a:gd name="T60" fmla="*/ 192 w 192"/>
                <a:gd name="T61" fmla="*/ 157 h 330"/>
                <a:gd name="T62" fmla="*/ 192 w 192"/>
                <a:gd name="T63" fmla="*/ 122 h 330"/>
                <a:gd name="T64" fmla="*/ 187 w 192"/>
                <a:gd name="T65" fmla="*/ 6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" h="330">
                  <a:moveTo>
                    <a:pt x="187" y="67"/>
                  </a:moveTo>
                  <a:lnTo>
                    <a:pt x="187" y="67"/>
                  </a:lnTo>
                  <a:lnTo>
                    <a:pt x="185" y="55"/>
                  </a:lnTo>
                  <a:lnTo>
                    <a:pt x="182" y="43"/>
                  </a:lnTo>
                  <a:lnTo>
                    <a:pt x="176" y="29"/>
                  </a:lnTo>
                  <a:lnTo>
                    <a:pt x="172" y="23"/>
                  </a:lnTo>
                  <a:lnTo>
                    <a:pt x="167" y="16"/>
                  </a:lnTo>
                  <a:lnTo>
                    <a:pt x="162" y="11"/>
                  </a:lnTo>
                  <a:lnTo>
                    <a:pt x="156" y="7"/>
                  </a:lnTo>
                  <a:lnTo>
                    <a:pt x="148" y="2"/>
                  </a:lnTo>
                  <a:lnTo>
                    <a:pt x="140" y="0"/>
                  </a:lnTo>
                  <a:lnTo>
                    <a:pt x="130" y="0"/>
                  </a:lnTo>
                  <a:lnTo>
                    <a:pt x="120" y="1"/>
                  </a:lnTo>
                  <a:lnTo>
                    <a:pt x="120" y="1"/>
                  </a:lnTo>
                  <a:lnTo>
                    <a:pt x="113" y="3"/>
                  </a:lnTo>
                  <a:lnTo>
                    <a:pt x="108" y="8"/>
                  </a:lnTo>
                  <a:lnTo>
                    <a:pt x="102" y="13"/>
                  </a:lnTo>
                  <a:lnTo>
                    <a:pt x="98" y="20"/>
                  </a:lnTo>
                  <a:lnTo>
                    <a:pt x="94" y="28"/>
                  </a:lnTo>
                  <a:lnTo>
                    <a:pt x="91" y="37"/>
                  </a:lnTo>
                  <a:lnTo>
                    <a:pt x="89" y="47"/>
                  </a:lnTo>
                  <a:lnTo>
                    <a:pt x="86" y="57"/>
                  </a:lnTo>
                  <a:lnTo>
                    <a:pt x="83" y="81"/>
                  </a:lnTo>
                  <a:lnTo>
                    <a:pt x="82" y="105"/>
                  </a:lnTo>
                  <a:lnTo>
                    <a:pt x="81" y="130"/>
                  </a:lnTo>
                  <a:lnTo>
                    <a:pt x="82" y="154"/>
                  </a:lnTo>
                  <a:lnTo>
                    <a:pt x="82" y="154"/>
                  </a:lnTo>
                  <a:lnTo>
                    <a:pt x="83" y="181"/>
                  </a:lnTo>
                  <a:lnTo>
                    <a:pt x="85" y="202"/>
                  </a:lnTo>
                  <a:lnTo>
                    <a:pt x="86" y="223"/>
                  </a:lnTo>
                  <a:lnTo>
                    <a:pt x="86" y="223"/>
                  </a:lnTo>
                  <a:lnTo>
                    <a:pt x="60" y="226"/>
                  </a:lnTo>
                  <a:lnTo>
                    <a:pt x="32" y="229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8" y="245"/>
                  </a:lnTo>
                  <a:lnTo>
                    <a:pt x="16" y="256"/>
                  </a:lnTo>
                  <a:lnTo>
                    <a:pt x="21" y="267"/>
                  </a:lnTo>
                  <a:lnTo>
                    <a:pt x="26" y="279"/>
                  </a:lnTo>
                  <a:lnTo>
                    <a:pt x="30" y="292"/>
                  </a:lnTo>
                  <a:lnTo>
                    <a:pt x="33" y="304"/>
                  </a:lnTo>
                  <a:lnTo>
                    <a:pt x="34" y="317"/>
                  </a:lnTo>
                  <a:lnTo>
                    <a:pt x="34" y="330"/>
                  </a:lnTo>
                  <a:lnTo>
                    <a:pt x="34" y="330"/>
                  </a:lnTo>
                  <a:lnTo>
                    <a:pt x="54" y="327"/>
                  </a:lnTo>
                  <a:lnTo>
                    <a:pt x="76" y="324"/>
                  </a:lnTo>
                  <a:lnTo>
                    <a:pt x="100" y="319"/>
                  </a:lnTo>
                  <a:lnTo>
                    <a:pt x="125" y="312"/>
                  </a:lnTo>
                  <a:lnTo>
                    <a:pt x="125" y="312"/>
                  </a:lnTo>
                  <a:lnTo>
                    <a:pt x="135" y="308"/>
                  </a:lnTo>
                  <a:lnTo>
                    <a:pt x="144" y="304"/>
                  </a:lnTo>
                  <a:lnTo>
                    <a:pt x="152" y="297"/>
                  </a:lnTo>
                  <a:lnTo>
                    <a:pt x="158" y="290"/>
                  </a:lnTo>
                  <a:lnTo>
                    <a:pt x="164" y="281"/>
                  </a:lnTo>
                  <a:lnTo>
                    <a:pt x="169" y="272"/>
                  </a:lnTo>
                  <a:lnTo>
                    <a:pt x="174" y="263"/>
                  </a:lnTo>
                  <a:lnTo>
                    <a:pt x="178" y="252"/>
                  </a:lnTo>
                  <a:lnTo>
                    <a:pt x="182" y="241"/>
                  </a:lnTo>
                  <a:lnTo>
                    <a:pt x="185" y="229"/>
                  </a:lnTo>
                  <a:lnTo>
                    <a:pt x="189" y="205"/>
                  </a:lnTo>
                  <a:lnTo>
                    <a:pt x="192" y="181"/>
                  </a:lnTo>
                  <a:lnTo>
                    <a:pt x="192" y="157"/>
                  </a:lnTo>
                  <a:lnTo>
                    <a:pt x="192" y="157"/>
                  </a:lnTo>
                  <a:lnTo>
                    <a:pt x="192" y="122"/>
                  </a:lnTo>
                  <a:lnTo>
                    <a:pt x="190" y="94"/>
                  </a:lnTo>
                  <a:lnTo>
                    <a:pt x="187" y="67"/>
                  </a:lnTo>
                  <a:lnTo>
                    <a:pt x="187" y="67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1093"/>
            <p:cNvSpPr>
              <a:spLocks/>
            </p:cNvSpPr>
            <p:nvPr/>
          </p:nvSpPr>
          <p:spPr bwMode="auto">
            <a:xfrm flipH="1">
              <a:off x="9426438" y="1343070"/>
              <a:ext cx="56180" cy="87362"/>
            </a:xfrm>
            <a:custGeom>
              <a:avLst/>
              <a:gdLst>
                <a:gd name="T0" fmla="*/ 21 w 55"/>
                <a:gd name="T1" fmla="*/ 0 h 95"/>
                <a:gd name="T2" fmla="*/ 21 w 55"/>
                <a:gd name="T3" fmla="*/ 0 h 95"/>
                <a:gd name="T4" fmla="*/ 0 w 55"/>
                <a:gd name="T5" fmla="*/ 6 h 95"/>
                <a:gd name="T6" fmla="*/ 0 w 55"/>
                <a:gd name="T7" fmla="*/ 6 h 95"/>
                <a:gd name="T8" fmla="*/ 11 w 55"/>
                <a:gd name="T9" fmla="*/ 15 h 95"/>
                <a:gd name="T10" fmla="*/ 20 w 55"/>
                <a:gd name="T11" fmla="*/ 24 h 95"/>
                <a:gd name="T12" fmla="*/ 27 w 55"/>
                <a:gd name="T13" fmla="*/ 34 h 95"/>
                <a:gd name="T14" fmla="*/ 32 w 55"/>
                <a:gd name="T15" fmla="*/ 46 h 95"/>
                <a:gd name="T16" fmla="*/ 37 w 55"/>
                <a:gd name="T17" fmla="*/ 57 h 95"/>
                <a:gd name="T18" fmla="*/ 39 w 55"/>
                <a:gd name="T19" fmla="*/ 69 h 95"/>
                <a:gd name="T20" fmla="*/ 41 w 55"/>
                <a:gd name="T21" fmla="*/ 82 h 95"/>
                <a:gd name="T22" fmla="*/ 41 w 55"/>
                <a:gd name="T23" fmla="*/ 95 h 95"/>
                <a:gd name="T24" fmla="*/ 41 w 55"/>
                <a:gd name="T25" fmla="*/ 95 h 95"/>
                <a:gd name="T26" fmla="*/ 55 w 55"/>
                <a:gd name="T27" fmla="*/ 94 h 95"/>
                <a:gd name="T28" fmla="*/ 55 w 55"/>
                <a:gd name="T29" fmla="*/ 94 h 95"/>
                <a:gd name="T30" fmla="*/ 55 w 55"/>
                <a:gd name="T31" fmla="*/ 81 h 95"/>
                <a:gd name="T32" fmla="*/ 54 w 55"/>
                <a:gd name="T33" fmla="*/ 68 h 95"/>
                <a:gd name="T34" fmla="*/ 51 w 55"/>
                <a:gd name="T35" fmla="*/ 56 h 95"/>
                <a:gd name="T36" fmla="*/ 47 w 55"/>
                <a:gd name="T37" fmla="*/ 43 h 95"/>
                <a:gd name="T38" fmla="*/ 42 w 55"/>
                <a:gd name="T39" fmla="*/ 31 h 95"/>
                <a:gd name="T40" fmla="*/ 37 w 55"/>
                <a:gd name="T41" fmla="*/ 20 h 95"/>
                <a:gd name="T42" fmla="*/ 29 w 55"/>
                <a:gd name="T43" fmla="*/ 9 h 95"/>
                <a:gd name="T44" fmla="*/ 21 w 55"/>
                <a:gd name="T45" fmla="*/ 0 h 95"/>
                <a:gd name="T46" fmla="*/ 21 w 55"/>
                <a:gd name="T4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95">
                  <a:moveTo>
                    <a:pt x="21" y="0"/>
                  </a:moveTo>
                  <a:lnTo>
                    <a:pt x="21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1" y="15"/>
                  </a:lnTo>
                  <a:lnTo>
                    <a:pt x="20" y="24"/>
                  </a:lnTo>
                  <a:lnTo>
                    <a:pt x="27" y="34"/>
                  </a:lnTo>
                  <a:lnTo>
                    <a:pt x="32" y="46"/>
                  </a:lnTo>
                  <a:lnTo>
                    <a:pt x="37" y="57"/>
                  </a:lnTo>
                  <a:lnTo>
                    <a:pt x="39" y="69"/>
                  </a:lnTo>
                  <a:lnTo>
                    <a:pt x="41" y="82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55" y="94"/>
                  </a:lnTo>
                  <a:lnTo>
                    <a:pt x="55" y="94"/>
                  </a:lnTo>
                  <a:lnTo>
                    <a:pt x="55" y="81"/>
                  </a:lnTo>
                  <a:lnTo>
                    <a:pt x="54" y="68"/>
                  </a:lnTo>
                  <a:lnTo>
                    <a:pt x="51" y="56"/>
                  </a:lnTo>
                  <a:lnTo>
                    <a:pt x="47" y="43"/>
                  </a:lnTo>
                  <a:lnTo>
                    <a:pt x="42" y="31"/>
                  </a:lnTo>
                  <a:lnTo>
                    <a:pt x="37" y="20"/>
                  </a:lnTo>
                  <a:lnTo>
                    <a:pt x="29" y="9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DE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1094"/>
            <p:cNvSpPr>
              <a:spLocks/>
            </p:cNvSpPr>
            <p:nvPr/>
          </p:nvSpPr>
          <p:spPr bwMode="auto">
            <a:xfrm flipH="1">
              <a:off x="9438923" y="1349310"/>
              <a:ext cx="56180" cy="81122"/>
            </a:xfrm>
            <a:custGeom>
              <a:avLst/>
              <a:gdLst>
                <a:gd name="T0" fmla="*/ 16 w 57"/>
                <a:gd name="T1" fmla="*/ 0 h 89"/>
                <a:gd name="T2" fmla="*/ 16 w 57"/>
                <a:gd name="T3" fmla="*/ 0 h 89"/>
                <a:gd name="T4" fmla="*/ 0 w 57"/>
                <a:gd name="T5" fmla="*/ 6 h 89"/>
                <a:gd name="T6" fmla="*/ 0 w 57"/>
                <a:gd name="T7" fmla="*/ 6 h 89"/>
                <a:gd name="T8" fmla="*/ 7 w 57"/>
                <a:gd name="T9" fmla="*/ 14 h 89"/>
                <a:gd name="T10" fmla="*/ 14 w 57"/>
                <a:gd name="T11" fmla="*/ 23 h 89"/>
                <a:gd name="T12" fmla="*/ 18 w 57"/>
                <a:gd name="T13" fmla="*/ 33 h 89"/>
                <a:gd name="T14" fmla="*/ 21 w 57"/>
                <a:gd name="T15" fmla="*/ 42 h 89"/>
                <a:gd name="T16" fmla="*/ 27 w 57"/>
                <a:gd name="T17" fmla="*/ 64 h 89"/>
                <a:gd name="T18" fmla="*/ 33 w 57"/>
                <a:gd name="T19" fmla="*/ 88 h 89"/>
                <a:gd name="T20" fmla="*/ 33 w 57"/>
                <a:gd name="T21" fmla="*/ 88 h 89"/>
                <a:gd name="T22" fmla="*/ 45 w 57"/>
                <a:gd name="T23" fmla="*/ 88 h 89"/>
                <a:gd name="T24" fmla="*/ 57 w 57"/>
                <a:gd name="T25" fmla="*/ 89 h 89"/>
                <a:gd name="T26" fmla="*/ 57 w 57"/>
                <a:gd name="T27" fmla="*/ 89 h 89"/>
                <a:gd name="T28" fmla="*/ 57 w 57"/>
                <a:gd name="T29" fmla="*/ 76 h 89"/>
                <a:gd name="T30" fmla="*/ 55 w 57"/>
                <a:gd name="T31" fmla="*/ 63 h 89"/>
                <a:gd name="T32" fmla="*/ 53 w 57"/>
                <a:gd name="T33" fmla="*/ 51 h 89"/>
                <a:gd name="T34" fmla="*/ 48 w 57"/>
                <a:gd name="T35" fmla="*/ 40 h 89"/>
                <a:gd name="T36" fmla="*/ 43 w 57"/>
                <a:gd name="T37" fmla="*/ 28 h 89"/>
                <a:gd name="T38" fmla="*/ 36 w 57"/>
                <a:gd name="T39" fmla="*/ 18 h 89"/>
                <a:gd name="T40" fmla="*/ 27 w 57"/>
                <a:gd name="T41" fmla="*/ 9 h 89"/>
                <a:gd name="T42" fmla="*/ 16 w 57"/>
                <a:gd name="T43" fmla="*/ 0 h 89"/>
                <a:gd name="T44" fmla="*/ 16 w 57"/>
                <a:gd name="T4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89">
                  <a:moveTo>
                    <a:pt x="16" y="0"/>
                  </a:moveTo>
                  <a:lnTo>
                    <a:pt x="16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7" y="14"/>
                  </a:lnTo>
                  <a:lnTo>
                    <a:pt x="14" y="23"/>
                  </a:lnTo>
                  <a:lnTo>
                    <a:pt x="18" y="33"/>
                  </a:lnTo>
                  <a:lnTo>
                    <a:pt x="21" y="42"/>
                  </a:lnTo>
                  <a:lnTo>
                    <a:pt x="27" y="64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45" y="88"/>
                  </a:lnTo>
                  <a:lnTo>
                    <a:pt x="57" y="89"/>
                  </a:lnTo>
                  <a:lnTo>
                    <a:pt x="57" y="89"/>
                  </a:lnTo>
                  <a:lnTo>
                    <a:pt x="57" y="76"/>
                  </a:lnTo>
                  <a:lnTo>
                    <a:pt x="55" y="63"/>
                  </a:lnTo>
                  <a:lnTo>
                    <a:pt x="53" y="51"/>
                  </a:lnTo>
                  <a:lnTo>
                    <a:pt x="48" y="40"/>
                  </a:lnTo>
                  <a:lnTo>
                    <a:pt x="43" y="28"/>
                  </a:lnTo>
                  <a:lnTo>
                    <a:pt x="36" y="18"/>
                  </a:lnTo>
                  <a:lnTo>
                    <a:pt x="27" y="9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1095"/>
            <p:cNvSpPr>
              <a:spLocks/>
            </p:cNvSpPr>
            <p:nvPr/>
          </p:nvSpPr>
          <p:spPr bwMode="auto">
            <a:xfrm flipH="1">
              <a:off x="9482618" y="1368030"/>
              <a:ext cx="137328" cy="68642"/>
            </a:xfrm>
            <a:custGeom>
              <a:avLst/>
              <a:gdLst>
                <a:gd name="T0" fmla="*/ 134 w 134"/>
                <a:gd name="T1" fmla="*/ 55 h 77"/>
                <a:gd name="T2" fmla="*/ 134 w 134"/>
                <a:gd name="T3" fmla="*/ 55 h 77"/>
                <a:gd name="T4" fmla="*/ 134 w 134"/>
                <a:gd name="T5" fmla="*/ 47 h 77"/>
                <a:gd name="T6" fmla="*/ 133 w 134"/>
                <a:gd name="T7" fmla="*/ 38 h 77"/>
                <a:gd name="T8" fmla="*/ 131 w 134"/>
                <a:gd name="T9" fmla="*/ 29 h 77"/>
                <a:gd name="T10" fmla="*/ 127 w 134"/>
                <a:gd name="T11" fmla="*/ 23 h 77"/>
                <a:gd name="T12" fmla="*/ 124 w 134"/>
                <a:gd name="T13" fmla="*/ 19 h 77"/>
                <a:gd name="T14" fmla="*/ 119 w 134"/>
                <a:gd name="T15" fmla="*/ 14 h 77"/>
                <a:gd name="T16" fmla="*/ 114 w 134"/>
                <a:gd name="T17" fmla="*/ 10 h 77"/>
                <a:gd name="T18" fmla="*/ 107 w 134"/>
                <a:gd name="T19" fmla="*/ 6 h 77"/>
                <a:gd name="T20" fmla="*/ 99 w 134"/>
                <a:gd name="T21" fmla="*/ 3 h 77"/>
                <a:gd name="T22" fmla="*/ 89 w 134"/>
                <a:gd name="T23" fmla="*/ 1 h 77"/>
                <a:gd name="T24" fmla="*/ 78 w 134"/>
                <a:gd name="T25" fmla="*/ 0 h 77"/>
                <a:gd name="T26" fmla="*/ 78 w 134"/>
                <a:gd name="T27" fmla="*/ 0 h 77"/>
                <a:gd name="T28" fmla="*/ 67 w 134"/>
                <a:gd name="T29" fmla="*/ 0 h 77"/>
                <a:gd name="T30" fmla="*/ 55 w 134"/>
                <a:gd name="T31" fmla="*/ 1 h 77"/>
                <a:gd name="T32" fmla="*/ 45 w 134"/>
                <a:gd name="T33" fmla="*/ 3 h 77"/>
                <a:gd name="T34" fmla="*/ 36 w 134"/>
                <a:gd name="T35" fmla="*/ 5 h 77"/>
                <a:gd name="T36" fmla="*/ 28 w 134"/>
                <a:gd name="T37" fmla="*/ 9 h 77"/>
                <a:gd name="T38" fmla="*/ 22 w 134"/>
                <a:gd name="T39" fmla="*/ 14 h 77"/>
                <a:gd name="T40" fmla="*/ 16 w 134"/>
                <a:gd name="T41" fmla="*/ 18 h 77"/>
                <a:gd name="T42" fmla="*/ 11 w 134"/>
                <a:gd name="T43" fmla="*/ 23 h 77"/>
                <a:gd name="T44" fmla="*/ 6 w 134"/>
                <a:gd name="T45" fmla="*/ 28 h 77"/>
                <a:gd name="T46" fmla="*/ 4 w 134"/>
                <a:gd name="T47" fmla="*/ 34 h 77"/>
                <a:gd name="T48" fmla="*/ 2 w 134"/>
                <a:gd name="T49" fmla="*/ 40 h 77"/>
                <a:gd name="T50" fmla="*/ 0 w 134"/>
                <a:gd name="T51" fmla="*/ 45 h 77"/>
                <a:gd name="T52" fmla="*/ 0 w 134"/>
                <a:gd name="T53" fmla="*/ 50 h 77"/>
                <a:gd name="T54" fmla="*/ 2 w 134"/>
                <a:gd name="T55" fmla="*/ 55 h 77"/>
                <a:gd name="T56" fmla="*/ 5 w 134"/>
                <a:gd name="T57" fmla="*/ 59 h 77"/>
                <a:gd name="T58" fmla="*/ 8 w 134"/>
                <a:gd name="T59" fmla="*/ 63 h 77"/>
                <a:gd name="T60" fmla="*/ 8 w 134"/>
                <a:gd name="T61" fmla="*/ 63 h 77"/>
                <a:gd name="T62" fmla="*/ 13 w 134"/>
                <a:gd name="T63" fmla="*/ 67 h 77"/>
                <a:gd name="T64" fmla="*/ 18 w 134"/>
                <a:gd name="T65" fmla="*/ 70 h 77"/>
                <a:gd name="T66" fmla="*/ 26 w 134"/>
                <a:gd name="T67" fmla="*/ 72 h 77"/>
                <a:gd name="T68" fmla="*/ 34 w 134"/>
                <a:gd name="T69" fmla="*/ 74 h 77"/>
                <a:gd name="T70" fmla="*/ 51 w 134"/>
                <a:gd name="T71" fmla="*/ 76 h 77"/>
                <a:gd name="T72" fmla="*/ 70 w 134"/>
                <a:gd name="T73" fmla="*/ 77 h 77"/>
                <a:gd name="T74" fmla="*/ 89 w 134"/>
                <a:gd name="T75" fmla="*/ 75 h 77"/>
                <a:gd name="T76" fmla="*/ 98 w 134"/>
                <a:gd name="T77" fmla="*/ 74 h 77"/>
                <a:gd name="T78" fmla="*/ 107 w 134"/>
                <a:gd name="T79" fmla="*/ 71 h 77"/>
                <a:gd name="T80" fmla="*/ 115 w 134"/>
                <a:gd name="T81" fmla="*/ 68 h 77"/>
                <a:gd name="T82" fmla="*/ 123 w 134"/>
                <a:gd name="T83" fmla="*/ 64 h 77"/>
                <a:gd name="T84" fmla="*/ 128 w 134"/>
                <a:gd name="T85" fmla="*/ 60 h 77"/>
                <a:gd name="T86" fmla="*/ 134 w 134"/>
                <a:gd name="T87" fmla="*/ 55 h 77"/>
                <a:gd name="T88" fmla="*/ 134 w 134"/>
                <a:gd name="T89" fmla="*/ 5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" h="77">
                  <a:moveTo>
                    <a:pt x="134" y="55"/>
                  </a:moveTo>
                  <a:lnTo>
                    <a:pt x="134" y="55"/>
                  </a:lnTo>
                  <a:lnTo>
                    <a:pt x="134" y="47"/>
                  </a:lnTo>
                  <a:lnTo>
                    <a:pt x="133" y="38"/>
                  </a:lnTo>
                  <a:lnTo>
                    <a:pt x="131" y="29"/>
                  </a:lnTo>
                  <a:lnTo>
                    <a:pt x="127" y="23"/>
                  </a:lnTo>
                  <a:lnTo>
                    <a:pt x="124" y="19"/>
                  </a:lnTo>
                  <a:lnTo>
                    <a:pt x="119" y="14"/>
                  </a:lnTo>
                  <a:lnTo>
                    <a:pt x="114" y="10"/>
                  </a:lnTo>
                  <a:lnTo>
                    <a:pt x="107" y="6"/>
                  </a:lnTo>
                  <a:lnTo>
                    <a:pt x="99" y="3"/>
                  </a:lnTo>
                  <a:lnTo>
                    <a:pt x="89" y="1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7" y="0"/>
                  </a:lnTo>
                  <a:lnTo>
                    <a:pt x="55" y="1"/>
                  </a:lnTo>
                  <a:lnTo>
                    <a:pt x="45" y="3"/>
                  </a:lnTo>
                  <a:lnTo>
                    <a:pt x="36" y="5"/>
                  </a:lnTo>
                  <a:lnTo>
                    <a:pt x="28" y="9"/>
                  </a:lnTo>
                  <a:lnTo>
                    <a:pt x="22" y="14"/>
                  </a:lnTo>
                  <a:lnTo>
                    <a:pt x="16" y="18"/>
                  </a:lnTo>
                  <a:lnTo>
                    <a:pt x="11" y="23"/>
                  </a:lnTo>
                  <a:lnTo>
                    <a:pt x="6" y="28"/>
                  </a:lnTo>
                  <a:lnTo>
                    <a:pt x="4" y="34"/>
                  </a:lnTo>
                  <a:lnTo>
                    <a:pt x="2" y="40"/>
                  </a:lnTo>
                  <a:lnTo>
                    <a:pt x="0" y="45"/>
                  </a:lnTo>
                  <a:lnTo>
                    <a:pt x="0" y="50"/>
                  </a:lnTo>
                  <a:lnTo>
                    <a:pt x="2" y="55"/>
                  </a:lnTo>
                  <a:lnTo>
                    <a:pt x="5" y="59"/>
                  </a:lnTo>
                  <a:lnTo>
                    <a:pt x="8" y="63"/>
                  </a:lnTo>
                  <a:lnTo>
                    <a:pt x="8" y="63"/>
                  </a:lnTo>
                  <a:lnTo>
                    <a:pt x="13" y="67"/>
                  </a:lnTo>
                  <a:lnTo>
                    <a:pt x="18" y="70"/>
                  </a:lnTo>
                  <a:lnTo>
                    <a:pt x="26" y="72"/>
                  </a:lnTo>
                  <a:lnTo>
                    <a:pt x="34" y="74"/>
                  </a:lnTo>
                  <a:lnTo>
                    <a:pt x="51" y="76"/>
                  </a:lnTo>
                  <a:lnTo>
                    <a:pt x="70" y="77"/>
                  </a:lnTo>
                  <a:lnTo>
                    <a:pt x="89" y="75"/>
                  </a:lnTo>
                  <a:lnTo>
                    <a:pt x="98" y="74"/>
                  </a:lnTo>
                  <a:lnTo>
                    <a:pt x="107" y="71"/>
                  </a:lnTo>
                  <a:lnTo>
                    <a:pt x="115" y="68"/>
                  </a:lnTo>
                  <a:lnTo>
                    <a:pt x="123" y="64"/>
                  </a:lnTo>
                  <a:lnTo>
                    <a:pt x="128" y="60"/>
                  </a:lnTo>
                  <a:lnTo>
                    <a:pt x="134" y="55"/>
                  </a:lnTo>
                  <a:lnTo>
                    <a:pt x="134" y="55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1096"/>
            <p:cNvSpPr>
              <a:spLocks/>
            </p:cNvSpPr>
            <p:nvPr/>
          </p:nvSpPr>
          <p:spPr bwMode="auto">
            <a:xfrm flipH="1">
              <a:off x="9707337" y="1243227"/>
              <a:ext cx="68664" cy="68642"/>
            </a:xfrm>
            <a:custGeom>
              <a:avLst/>
              <a:gdLst>
                <a:gd name="T0" fmla="*/ 2 w 66"/>
                <a:gd name="T1" fmla="*/ 25 h 81"/>
                <a:gd name="T2" fmla="*/ 2 w 66"/>
                <a:gd name="T3" fmla="*/ 25 h 81"/>
                <a:gd name="T4" fmla="*/ 0 w 66"/>
                <a:gd name="T5" fmla="*/ 30 h 81"/>
                <a:gd name="T6" fmla="*/ 0 w 66"/>
                <a:gd name="T7" fmla="*/ 34 h 81"/>
                <a:gd name="T8" fmla="*/ 0 w 66"/>
                <a:gd name="T9" fmla="*/ 39 h 81"/>
                <a:gd name="T10" fmla="*/ 0 w 66"/>
                <a:gd name="T11" fmla="*/ 44 h 81"/>
                <a:gd name="T12" fmla="*/ 2 w 66"/>
                <a:gd name="T13" fmla="*/ 48 h 81"/>
                <a:gd name="T14" fmla="*/ 4 w 66"/>
                <a:gd name="T15" fmla="*/ 52 h 81"/>
                <a:gd name="T16" fmla="*/ 7 w 66"/>
                <a:gd name="T17" fmla="*/ 57 h 81"/>
                <a:gd name="T18" fmla="*/ 11 w 66"/>
                <a:gd name="T19" fmla="*/ 61 h 81"/>
                <a:gd name="T20" fmla="*/ 20 w 66"/>
                <a:gd name="T21" fmla="*/ 67 h 81"/>
                <a:gd name="T22" fmla="*/ 32 w 66"/>
                <a:gd name="T23" fmla="*/ 74 h 81"/>
                <a:gd name="T24" fmla="*/ 48 w 66"/>
                <a:gd name="T25" fmla="*/ 79 h 81"/>
                <a:gd name="T26" fmla="*/ 66 w 66"/>
                <a:gd name="T27" fmla="*/ 81 h 81"/>
                <a:gd name="T28" fmla="*/ 66 w 66"/>
                <a:gd name="T29" fmla="*/ 81 h 81"/>
                <a:gd name="T30" fmla="*/ 61 w 66"/>
                <a:gd name="T31" fmla="*/ 59 h 81"/>
                <a:gd name="T32" fmla="*/ 55 w 66"/>
                <a:gd name="T33" fmla="*/ 37 h 81"/>
                <a:gd name="T34" fmla="*/ 52 w 66"/>
                <a:gd name="T35" fmla="*/ 27 h 81"/>
                <a:gd name="T36" fmla="*/ 46 w 66"/>
                <a:gd name="T37" fmla="*/ 18 h 81"/>
                <a:gd name="T38" fmla="*/ 40 w 66"/>
                <a:gd name="T39" fmla="*/ 8 h 81"/>
                <a:gd name="T40" fmla="*/ 34 w 66"/>
                <a:gd name="T41" fmla="*/ 0 h 81"/>
                <a:gd name="T42" fmla="*/ 34 w 66"/>
                <a:gd name="T43" fmla="*/ 0 h 81"/>
                <a:gd name="T44" fmla="*/ 22 w 66"/>
                <a:gd name="T45" fmla="*/ 6 h 81"/>
                <a:gd name="T46" fmla="*/ 13 w 66"/>
                <a:gd name="T47" fmla="*/ 11 h 81"/>
                <a:gd name="T48" fmla="*/ 6 w 66"/>
                <a:gd name="T49" fmla="*/ 18 h 81"/>
                <a:gd name="T50" fmla="*/ 3 w 66"/>
                <a:gd name="T51" fmla="*/ 21 h 81"/>
                <a:gd name="T52" fmla="*/ 2 w 66"/>
                <a:gd name="T53" fmla="*/ 25 h 81"/>
                <a:gd name="T54" fmla="*/ 2 w 66"/>
                <a:gd name="T55" fmla="*/ 2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81">
                  <a:moveTo>
                    <a:pt x="2" y="25"/>
                  </a:moveTo>
                  <a:lnTo>
                    <a:pt x="2" y="25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7" y="57"/>
                  </a:lnTo>
                  <a:lnTo>
                    <a:pt x="11" y="61"/>
                  </a:lnTo>
                  <a:lnTo>
                    <a:pt x="20" y="67"/>
                  </a:lnTo>
                  <a:lnTo>
                    <a:pt x="32" y="74"/>
                  </a:lnTo>
                  <a:lnTo>
                    <a:pt x="48" y="79"/>
                  </a:lnTo>
                  <a:lnTo>
                    <a:pt x="66" y="81"/>
                  </a:lnTo>
                  <a:lnTo>
                    <a:pt x="66" y="81"/>
                  </a:lnTo>
                  <a:lnTo>
                    <a:pt x="61" y="59"/>
                  </a:lnTo>
                  <a:lnTo>
                    <a:pt x="55" y="37"/>
                  </a:lnTo>
                  <a:lnTo>
                    <a:pt x="52" y="27"/>
                  </a:lnTo>
                  <a:lnTo>
                    <a:pt x="46" y="18"/>
                  </a:lnTo>
                  <a:lnTo>
                    <a:pt x="40" y="8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2" y="6"/>
                  </a:lnTo>
                  <a:lnTo>
                    <a:pt x="13" y="11"/>
                  </a:lnTo>
                  <a:lnTo>
                    <a:pt x="6" y="18"/>
                  </a:lnTo>
                  <a:lnTo>
                    <a:pt x="3" y="21"/>
                  </a:lnTo>
                  <a:lnTo>
                    <a:pt x="2" y="25"/>
                  </a:lnTo>
                  <a:lnTo>
                    <a:pt x="2" y="25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1097"/>
            <p:cNvSpPr>
              <a:spLocks/>
            </p:cNvSpPr>
            <p:nvPr/>
          </p:nvSpPr>
          <p:spPr bwMode="auto">
            <a:xfrm flipH="1">
              <a:off x="9557524" y="1218267"/>
              <a:ext cx="143571" cy="99843"/>
            </a:xfrm>
            <a:custGeom>
              <a:avLst/>
              <a:gdLst>
                <a:gd name="T0" fmla="*/ 107 w 138"/>
                <a:gd name="T1" fmla="*/ 23 h 106"/>
                <a:gd name="T2" fmla="*/ 107 w 138"/>
                <a:gd name="T3" fmla="*/ 23 h 106"/>
                <a:gd name="T4" fmla="*/ 122 w 138"/>
                <a:gd name="T5" fmla="*/ 54 h 106"/>
                <a:gd name="T6" fmla="*/ 138 w 138"/>
                <a:gd name="T7" fmla="*/ 84 h 106"/>
                <a:gd name="T8" fmla="*/ 138 w 138"/>
                <a:gd name="T9" fmla="*/ 84 h 106"/>
                <a:gd name="T10" fmla="*/ 131 w 138"/>
                <a:gd name="T11" fmla="*/ 86 h 106"/>
                <a:gd name="T12" fmla="*/ 125 w 138"/>
                <a:gd name="T13" fmla="*/ 89 h 106"/>
                <a:gd name="T14" fmla="*/ 125 w 138"/>
                <a:gd name="T15" fmla="*/ 89 h 106"/>
                <a:gd name="T16" fmla="*/ 99 w 138"/>
                <a:gd name="T17" fmla="*/ 96 h 106"/>
                <a:gd name="T18" fmla="*/ 76 w 138"/>
                <a:gd name="T19" fmla="*/ 101 h 106"/>
                <a:gd name="T20" fmla="*/ 53 w 138"/>
                <a:gd name="T21" fmla="*/ 104 h 106"/>
                <a:gd name="T22" fmla="*/ 33 w 138"/>
                <a:gd name="T23" fmla="*/ 106 h 106"/>
                <a:gd name="T24" fmla="*/ 33 w 138"/>
                <a:gd name="T25" fmla="*/ 106 h 106"/>
                <a:gd name="T26" fmla="*/ 33 w 138"/>
                <a:gd name="T27" fmla="*/ 93 h 106"/>
                <a:gd name="T28" fmla="*/ 32 w 138"/>
                <a:gd name="T29" fmla="*/ 81 h 106"/>
                <a:gd name="T30" fmla="*/ 30 w 138"/>
                <a:gd name="T31" fmla="*/ 69 h 106"/>
                <a:gd name="T32" fmla="*/ 27 w 138"/>
                <a:gd name="T33" fmla="*/ 56 h 106"/>
                <a:gd name="T34" fmla="*/ 21 w 138"/>
                <a:gd name="T35" fmla="*/ 44 h 106"/>
                <a:gd name="T36" fmla="*/ 15 w 138"/>
                <a:gd name="T37" fmla="*/ 33 h 106"/>
                <a:gd name="T38" fmla="*/ 7 w 138"/>
                <a:gd name="T39" fmla="*/ 22 h 106"/>
                <a:gd name="T40" fmla="*/ 0 w 138"/>
                <a:gd name="T41" fmla="*/ 12 h 106"/>
                <a:gd name="T42" fmla="*/ 0 w 138"/>
                <a:gd name="T43" fmla="*/ 12 h 106"/>
                <a:gd name="T44" fmla="*/ 21 w 138"/>
                <a:gd name="T45" fmla="*/ 8 h 106"/>
                <a:gd name="T46" fmla="*/ 41 w 138"/>
                <a:gd name="T47" fmla="*/ 4 h 106"/>
                <a:gd name="T48" fmla="*/ 74 w 138"/>
                <a:gd name="T49" fmla="*/ 0 h 106"/>
                <a:gd name="T50" fmla="*/ 74 w 138"/>
                <a:gd name="T51" fmla="*/ 0 h 106"/>
                <a:gd name="T52" fmla="*/ 107 w 138"/>
                <a:gd name="T53" fmla="*/ 23 h 106"/>
                <a:gd name="T54" fmla="*/ 107 w 138"/>
                <a:gd name="T55" fmla="*/ 2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" h="106">
                  <a:moveTo>
                    <a:pt x="107" y="23"/>
                  </a:moveTo>
                  <a:lnTo>
                    <a:pt x="107" y="23"/>
                  </a:lnTo>
                  <a:lnTo>
                    <a:pt x="122" y="54"/>
                  </a:lnTo>
                  <a:lnTo>
                    <a:pt x="138" y="84"/>
                  </a:lnTo>
                  <a:lnTo>
                    <a:pt x="138" y="84"/>
                  </a:lnTo>
                  <a:lnTo>
                    <a:pt x="131" y="86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99" y="96"/>
                  </a:lnTo>
                  <a:lnTo>
                    <a:pt x="76" y="101"/>
                  </a:lnTo>
                  <a:lnTo>
                    <a:pt x="53" y="104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93"/>
                  </a:lnTo>
                  <a:lnTo>
                    <a:pt x="32" y="81"/>
                  </a:lnTo>
                  <a:lnTo>
                    <a:pt x="30" y="69"/>
                  </a:lnTo>
                  <a:lnTo>
                    <a:pt x="27" y="56"/>
                  </a:lnTo>
                  <a:lnTo>
                    <a:pt x="21" y="44"/>
                  </a:lnTo>
                  <a:lnTo>
                    <a:pt x="15" y="33"/>
                  </a:lnTo>
                  <a:lnTo>
                    <a:pt x="7" y="2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1" y="8"/>
                  </a:lnTo>
                  <a:lnTo>
                    <a:pt x="4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107" y="23"/>
                  </a:lnTo>
                  <a:lnTo>
                    <a:pt x="107" y="23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1098"/>
            <p:cNvSpPr>
              <a:spLocks/>
            </p:cNvSpPr>
            <p:nvPr/>
          </p:nvSpPr>
          <p:spPr bwMode="auto">
            <a:xfrm flipH="1">
              <a:off x="9669884" y="1230747"/>
              <a:ext cx="56180" cy="87362"/>
            </a:xfrm>
            <a:custGeom>
              <a:avLst/>
              <a:gdLst>
                <a:gd name="T0" fmla="*/ 22 w 55"/>
                <a:gd name="T1" fmla="*/ 0 h 94"/>
                <a:gd name="T2" fmla="*/ 22 w 55"/>
                <a:gd name="T3" fmla="*/ 0 h 94"/>
                <a:gd name="T4" fmla="*/ 0 w 55"/>
                <a:gd name="T5" fmla="*/ 6 h 94"/>
                <a:gd name="T6" fmla="*/ 0 w 55"/>
                <a:gd name="T7" fmla="*/ 6 h 94"/>
                <a:gd name="T8" fmla="*/ 12 w 55"/>
                <a:gd name="T9" fmla="*/ 16 h 94"/>
                <a:gd name="T10" fmla="*/ 21 w 55"/>
                <a:gd name="T11" fmla="*/ 25 h 94"/>
                <a:gd name="T12" fmla="*/ 27 w 55"/>
                <a:gd name="T13" fmla="*/ 35 h 94"/>
                <a:gd name="T14" fmla="*/ 33 w 55"/>
                <a:gd name="T15" fmla="*/ 46 h 94"/>
                <a:gd name="T16" fmla="*/ 37 w 55"/>
                <a:gd name="T17" fmla="*/ 58 h 94"/>
                <a:gd name="T18" fmla="*/ 40 w 55"/>
                <a:gd name="T19" fmla="*/ 70 h 94"/>
                <a:gd name="T20" fmla="*/ 42 w 55"/>
                <a:gd name="T21" fmla="*/ 83 h 94"/>
                <a:gd name="T22" fmla="*/ 42 w 55"/>
                <a:gd name="T23" fmla="*/ 94 h 94"/>
                <a:gd name="T24" fmla="*/ 42 w 55"/>
                <a:gd name="T25" fmla="*/ 94 h 94"/>
                <a:gd name="T26" fmla="*/ 55 w 55"/>
                <a:gd name="T27" fmla="*/ 94 h 94"/>
                <a:gd name="T28" fmla="*/ 55 w 55"/>
                <a:gd name="T29" fmla="*/ 94 h 94"/>
                <a:gd name="T30" fmla="*/ 55 w 55"/>
                <a:gd name="T31" fmla="*/ 81 h 94"/>
                <a:gd name="T32" fmla="*/ 54 w 55"/>
                <a:gd name="T33" fmla="*/ 69 h 94"/>
                <a:gd name="T34" fmla="*/ 52 w 55"/>
                <a:gd name="T35" fmla="*/ 57 h 94"/>
                <a:gd name="T36" fmla="*/ 49 w 55"/>
                <a:gd name="T37" fmla="*/ 44 h 94"/>
                <a:gd name="T38" fmla="*/ 43 w 55"/>
                <a:gd name="T39" fmla="*/ 32 h 94"/>
                <a:gd name="T40" fmla="*/ 37 w 55"/>
                <a:gd name="T41" fmla="*/ 21 h 94"/>
                <a:gd name="T42" fmla="*/ 29 w 55"/>
                <a:gd name="T43" fmla="*/ 10 h 94"/>
                <a:gd name="T44" fmla="*/ 22 w 55"/>
                <a:gd name="T45" fmla="*/ 0 h 94"/>
                <a:gd name="T46" fmla="*/ 22 w 55"/>
                <a:gd name="T4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94">
                  <a:moveTo>
                    <a:pt x="22" y="0"/>
                  </a:moveTo>
                  <a:lnTo>
                    <a:pt x="22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16"/>
                  </a:lnTo>
                  <a:lnTo>
                    <a:pt x="21" y="25"/>
                  </a:lnTo>
                  <a:lnTo>
                    <a:pt x="27" y="35"/>
                  </a:lnTo>
                  <a:lnTo>
                    <a:pt x="33" y="46"/>
                  </a:lnTo>
                  <a:lnTo>
                    <a:pt x="37" y="58"/>
                  </a:lnTo>
                  <a:lnTo>
                    <a:pt x="40" y="70"/>
                  </a:lnTo>
                  <a:lnTo>
                    <a:pt x="42" y="83"/>
                  </a:lnTo>
                  <a:lnTo>
                    <a:pt x="42" y="94"/>
                  </a:lnTo>
                  <a:lnTo>
                    <a:pt x="42" y="94"/>
                  </a:lnTo>
                  <a:lnTo>
                    <a:pt x="55" y="94"/>
                  </a:lnTo>
                  <a:lnTo>
                    <a:pt x="55" y="94"/>
                  </a:lnTo>
                  <a:lnTo>
                    <a:pt x="55" y="81"/>
                  </a:lnTo>
                  <a:lnTo>
                    <a:pt x="54" y="69"/>
                  </a:lnTo>
                  <a:lnTo>
                    <a:pt x="52" y="57"/>
                  </a:lnTo>
                  <a:lnTo>
                    <a:pt x="49" y="44"/>
                  </a:lnTo>
                  <a:lnTo>
                    <a:pt x="43" y="32"/>
                  </a:lnTo>
                  <a:lnTo>
                    <a:pt x="37" y="21"/>
                  </a:lnTo>
                  <a:lnTo>
                    <a:pt x="29" y="1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DE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1099"/>
            <p:cNvSpPr>
              <a:spLocks/>
            </p:cNvSpPr>
            <p:nvPr/>
          </p:nvSpPr>
          <p:spPr bwMode="auto">
            <a:xfrm flipH="1">
              <a:off x="9682368" y="1236987"/>
              <a:ext cx="62422" cy="81122"/>
            </a:xfrm>
            <a:custGeom>
              <a:avLst/>
              <a:gdLst>
                <a:gd name="T0" fmla="*/ 15 w 57"/>
                <a:gd name="T1" fmla="*/ 0 h 88"/>
                <a:gd name="T2" fmla="*/ 15 w 57"/>
                <a:gd name="T3" fmla="*/ 0 h 88"/>
                <a:gd name="T4" fmla="*/ 0 w 57"/>
                <a:gd name="T5" fmla="*/ 6 h 88"/>
                <a:gd name="T6" fmla="*/ 0 w 57"/>
                <a:gd name="T7" fmla="*/ 6 h 88"/>
                <a:gd name="T8" fmla="*/ 6 w 57"/>
                <a:gd name="T9" fmla="*/ 14 h 88"/>
                <a:gd name="T10" fmla="*/ 12 w 57"/>
                <a:gd name="T11" fmla="*/ 24 h 88"/>
                <a:gd name="T12" fmla="*/ 18 w 57"/>
                <a:gd name="T13" fmla="*/ 33 h 88"/>
                <a:gd name="T14" fmla="*/ 21 w 57"/>
                <a:gd name="T15" fmla="*/ 43 h 88"/>
                <a:gd name="T16" fmla="*/ 27 w 57"/>
                <a:gd name="T17" fmla="*/ 65 h 88"/>
                <a:gd name="T18" fmla="*/ 32 w 57"/>
                <a:gd name="T19" fmla="*/ 87 h 88"/>
                <a:gd name="T20" fmla="*/ 32 w 57"/>
                <a:gd name="T21" fmla="*/ 87 h 88"/>
                <a:gd name="T22" fmla="*/ 44 w 57"/>
                <a:gd name="T23" fmla="*/ 88 h 88"/>
                <a:gd name="T24" fmla="*/ 57 w 57"/>
                <a:gd name="T25" fmla="*/ 88 h 88"/>
                <a:gd name="T26" fmla="*/ 57 w 57"/>
                <a:gd name="T27" fmla="*/ 88 h 88"/>
                <a:gd name="T28" fmla="*/ 57 w 57"/>
                <a:gd name="T29" fmla="*/ 77 h 88"/>
                <a:gd name="T30" fmla="*/ 55 w 57"/>
                <a:gd name="T31" fmla="*/ 64 h 88"/>
                <a:gd name="T32" fmla="*/ 52 w 57"/>
                <a:gd name="T33" fmla="*/ 52 h 88"/>
                <a:gd name="T34" fmla="*/ 48 w 57"/>
                <a:gd name="T35" fmla="*/ 40 h 88"/>
                <a:gd name="T36" fmla="*/ 42 w 57"/>
                <a:gd name="T37" fmla="*/ 29 h 88"/>
                <a:gd name="T38" fmla="*/ 36 w 57"/>
                <a:gd name="T39" fmla="*/ 19 h 88"/>
                <a:gd name="T40" fmla="*/ 27 w 57"/>
                <a:gd name="T41" fmla="*/ 10 h 88"/>
                <a:gd name="T42" fmla="*/ 15 w 57"/>
                <a:gd name="T43" fmla="*/ 0 h 88"/>
                <a:gd name="T44" fmla="*/ 15 w 57"/>
                <a:gd name="T4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88">
                  <a:moveTo>
                    <a:pt x="15" y="0"/>
                  </a:moveTo>
                  <a:lnTo>
                    <a:pt x="15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14"/>
                  </a:lnTo>
                  <a:lnTo>
                    <a:pt x="12" y="24"/>
                  </a:lnTo>
                  <a:lnTo>
                    <a:pt x="18" y="33"/>
                  </a:lnTo>
                  <a:lnTo>
                    <a:pt x="21" y="43"/>
                  </a:lnTo>
                  <a:lnTo>
                    <a:pt x="27" y="65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44" y="88"/>
                  </a:lnTo>
                  <a:lnTo>
                    <a:pt x="57" y="88"/>
                  </a:lnTo>
                  <a:lnTo>
                    <a:pt x="57" y="88"/>
                  </a:lnTo>
                  <a:lnTo>
                    <a:pt x="57" y="77"/>
                  </a:lnTo>
                  <a:lnTo>
                    <a:pt x="55" y="64"/>
                  </a:lnTo>
                  <a:lnTo>
                    <a:pt x="52" y="52"/>
                  </a:lnTo>
                  <a:lnTo>
                    <a:pt x="48" y="40"/>
                  </a:lnTo>
                  <a:lnTo>
                    <a:pt x="42" y="29"/>
                  </a:lnTo>
                  <a:lnTo>
                    <a:pt x="36" y="19"/>
                  </a:lnTo>
                  <a:lnTo>
                    <a:pt x="27" y="1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1100"/>
            <p:cNvSpPr>
              <a:spLocks/>
            </p:cNvSpPr>
            <p:nvPr/>
          </p:nvSpPr>
          <p:spPr bwMode="auto">
            <a:xfrm flipH="1">
              <a:off x="9726064" y="1255708"/>
              <a:ext cx="137328" cy="68642"/>
            </a:xfrm>
            <a:custGeom>
              <a:avLst/>
              <a:gdLst>
                <a:gd name="T0" fmla="*/ 134 w 134"/>
                <a:gd name="T1" fmla="*/ 55 h 78"/>
                <a:gd name="T2" fmla="*/ 134 w 134"/>
                <a:gd name="T3" fmla="*/ 55 h 78"/>
                <a:gd name="T4" fmla="*/ 134 w 134"/>
                <a:gd name="T5" fmla="*/ 48 h 78"/>
                <a:gd name="T6" fmla="*/ 133 w 134"/>
                <a:gd name="T7" fmla="*/ 39 h 78"/>
                <a:gd name="T8" fmla="*/ 130 w 134"/>
                <a:gd name="T9" fmla="*/ 30 h 78"/>
                <a:gd name="T10" fmla="*/ 128 w 134"/>
                <a:gd name="T11" fmla="*/ 24 h 78"/>
                <a:gd name="T12" fmla="*/ 124 w 134"/>
                <a:gd name="T13" fmla="*/ 20 h 78"/>
                <a:gd name="T14" fmla="*/ 120 w 134"/>
                <a:gd name="T15" fmla="*/ 14 h 78"/>
                <a:gd name="T16" fmla="*/ 114 w 134"/>
                <a:gd name="T17" fmla="*/ 10 h 78"/>
                <a:gd name="T18" fmla="*/ 108 w 134"/>
                <a:gd name="T19" fmla="*/ 7 h 78"/>
                <a:gd name="T20" fmla="*/ 99 w 134"/>
                <a:gd name="T21" fmla="*/ 4 h 78"/>
                <a:gd name="T22" fmla="*/ 90 w 134"/>
                <a:gd name="T23" fmla="*/ 1 h 78"/>
                <a:gd name="T24" fmla="*/ 78 w 134"/>
                <a:gd name="T25" fmla="*/ 0 h 78"/>
                <a:gd name="T26" fmla="*/ 78 w 134"/>
                <a:gd name="T27" fmla="*/ 0 h 78"/>
                <a:gd name="T28" fmla="*/ 66 w 134"/>
                <a:gd name="T29" fmla="*/ 0 h 78"/>
                <a:gd name="T30" fmla="*/ 56 w 134"/>
                <a:gd name="T31" fmla="*/ 1 h 78"/>
                <a:gd name="T32" fmla="*/ 46 w 134"/>
                <a:gd name="T33" fmla="*/ 3 h 78"/>
                <a:gd name="T34" fmla="*/ 37 w 134"/>
                <a:gd name="T35" fmla="*/ 6 h 78"/>
                <a:gd name="T36" fmla="*/ 29 w 134"/>
                <a:gd name="T37" fmla="*/ 9 h 78"/>
                <a:gd name="T38" fmla="*/ 21 w 134"/>
                <a:gd name="T39" fmla="*/ 13 h 78"/>
                <a:gd name="T40" fmla="*/ 16 w 134"/>
                <a:gd name="T41" fmla="*/ 19 h 78"/>
                <a:gd name="T42" fmla="*/ 10 w 134"/>
                <a:gd name="T43" fmla="*/ 23 h 78"/>
                <a:gd name="T44" fmla="*/ 7 w 134"/>
                <a:gd name="T45" fmla="*/ 28 h 78"/>
                <a:gd name="T46" fmla="*/ 3 w 134"/>
                <a:gd name="T47" fmla="*/ 34 h 78"/>
                <a:gd name="T48" fmla="*/ 1 w 134"/>
                <a:gd name="T49" fmla="*/ 39 h 78"/>
                <a:gd name="T50" fmla="*/ 0 w 134"/>
                <a:gd name="T51" fmla="*/ 45 h 78"/>
                <a:gd name="T52" fmla="*/ 1 w 134"/>
                <a:gd name="T53" fmla="*/ 50 h 78"/>
                <a:gd name="T54" fmla="*/ 2 w 134"/>
                <a:gd name="T55" fmla="*/ 55 h 78"/>
                <a:gd name="T56" fmla="*/ 4 w 134"/>
                <a:gd name="T57" fmla="*/ 60 h 78"/>
                <a:gd name="T58" fmla="*/ 8 w 134"/>
                <a:gd name="T59" fmla="*/ 64 h 78"/>
                <a:gd name="T60" fmla="*/ 8 w 134"/>
                <a:gd name="T61" fmla="*/ 64 h 78"/>
                <a:gd name="T62" fmla="*/ 13 w 134"/>
                <a:gd name="T63" fmla="*/ 67 h 78"/>
                <a:gd name="T64" fmla="*/ 19 w 134"/>
                <a:gd name="T65" fmla="*/ 71 h 78"/>
                <a:gd name="T66" fmla="*/ 26 w 134"/>
                <a:gd name="T67" fmla="*/ 73 h 78"/>
                <a:gd name="T68" fmla="*/ 33 w 134"/>
                <a:gd name="T69" fmla="*/ 75 h 78"/>
                <a:gd name="T70" fmla="*/ 51 w 134"/>
                <a:gd name="T71" fmla="*/ 77 h 78"/>
                <a:gd name="T72" fmla="*/ 71 w 134"/>
                <a:gd name="T73" fmla="*/ 78 h 78"/>
                <a:gd name="T74" fmla="*/ 90 w 134"/>
                <a:gd name="T75" fmla="*/ 76 h 78"/>
                <a:gd name="T76" fmla="*/ 99 w 134"/>
                <a:gd name="T77" fmla="*/ 74 h 78"/>
                <a:gd name="T78" fmla="*/ 108 w 134"/>
                <a:gd name="T79" fmla="*/ 72 h 78"/>
                <a:gd name="T80" fmla="*/ 115 w 134"/>
                <a:gd name="T81" fmla="*/ 68 h 78"/>
                <a:gd name="T82" fmla="*/ 123 w 134"/>
                <a:gd name="T83" fmla="*/ 65 h 78"/>
                <a:gd name="T84" fmla="*/ 129 w 134"/>
                <a:gd name="T85" fmla="*/ 61 h 78"/>
                <a:gd name="T86" fmla="*/ 134 w 134"/>
                <a:gd name="T87" fmla="*/ 55 h 78"/>
                <a:gd name="T88" fmla="*/ 134 w 134"/>
                <a:gd name="T89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" h="78">
                  <a:moveTo>
                    <a:pt x="134" y="55"/>
                  </a:moveTo>
                  <a:lnTo>
                    <a:pt x="134" y="55"/>
                  </a:lnTo>
                  <a:lnTo>
                    <a:pt x="134" y="48"/>
                  </a:lnTo>
                  <a:lnTo>
                    <a:pt x="133" y="39"/>
                  </a:lnTo>
                  <a:lnTo>
                    <a:pt x="130" y="30"/>
                  </a:lnTo>
                  <a:lnTo>
                    <a:pt x="128" y="24"/>
                  </a:lnTo>
                  <a:lnTo>
                    <a:pt x="124" y="20"/>
                  </a:lnTo>
                  <a:lnTo>
                    <a:pt x="120" y="14"/>
                  </a:lnTo>
                  <a:lnTo>
                    <a:pt x="114" y="10"/>
                  </a:lnTo>
                  <a:lnTo>
                    <a:pt x="108" y="7"/>
                  </a:lnTo>
                  <a:lnTo>
                    <a:pt x="99" y="4"/>
                  </a:lnTo>
                  <a:lnTo>
                    <a:pt x="90" y="1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6" y="0"/>
                  </a:lnTo>
                  <a:lnTo>
                    <a:pt x="56" y="1"/>
                  </a:lnTo>
                  <a:lnTo>
                    <a:pt x="46" y="3"/>
                  </a:lnTo>
                  <a:lnTo>
                    <a:pt x="37" y="6"/>
                  </a:lnTo>
                  <a:lnTo>
                    <a:pt x="29" y="9"/>
                  </a:lnTo>
                  <a:lnTo>
                    <a:pt x="21" y="13"/>
                  </a:lnTo>
                  <a:lnTo>
                    <a:pt x="16" y="19"/>
                  </a:lnTo>
                  <a:lnTo>
                    <a:pt x="10" y="23"/>
                  </a:lnTo>
                  <a:lnTo>
                    <a:pt x="7" y="28"/>
                  </a:lnTo>
                  <a:lnTo>
                    <a:pt x="3" y="34"/>
                  </a:lnTo>
                  <a:lnTo>
                    <a:pt x="1" y="39"/>
                  </a:lnTo>
                  <a:lnTo>
                    <a:pt x="0" y="45"/>
                  </a:lnTo>
                  <a:lnTo>
                    <a:pt x="1" y="50"/>
                  </a:lnTo>
                  <a:lnTo>
                    <a:pt x="2" y="55"/>
                  </a:lnTo>
                  <a:lnTo>
                    <a:pt x="4" y="60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13" y="67"/>
                  </a:lnTo>
                  <a:lnTo>
                    <a:pt x="19" y="71"/>
                  </a:lnTo>
                  <a:lnTo>
                    <a:pt x="26" y="73"/>
                  </a:lnTo>
                  <a:lnTo>
                    <a:pt x="33" y="75"/>
                  </a:lnTo>
                  <a:lnTo>
                    <a:pt x="51" y="77"/>
                  </a:lnTo>
                  <a:lnTo>
                    <a:pt x="71" y="78"/>
                  </a:lnTo>
                  <a:lnTo>
                    <a:pt x="90" y="76"/>
                  </a:lnTo>
                  <a:lnTo>
                    <a:pt x="99" y="74"/>
                  </a:lnTo>
                  <a:lnTo>
                    <a:pt x="108" y="72"/>
                  </a:lnTo>
                  <a:lnTo>
                    <a:pt x="115" y="68"/>
                  </a:lnTo>
                  <a:lnTo>
                    <a:pt x="123" y="65"/>
                  </a:lnTo>
                  <a:lnTo>
                    <a:pt x="129" y="61"/>
                  </a:lnTo>
                  <a:lnTo>
                    <a:pt x="134" y="55"/>
                  </a:lnTo>
                  <a:lnTo>
                    <a:pt x="134" y="55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1101"/>
            <p:cNvSpPr>
              <a:spLocks noEditPoints="1"/>
            </p:cNvSpPr>
            <p:nvPr/>
          </p:nvSpPr>
          <p:spPr bwMode="auto">
            <a:xfrm flipH="1">
              <a:off x="8714827" y="1212026"/>
              <a:ext cx="174782" cy="56161"/>
            </a:xfrm>
            <a:custGeom>
              <a:avLst/>
              <a:gdLst>
                <a:gd name="T0" fmla="*/ 66 w 165"/>
                <a:gd name="T1" fmla="*/ 7 h 66"/>
                <a:gd name="T2" fmla="*/ 69 w 165"/>
                <a:gd name="T3" fmla="*/ 8 h 66"/>
                <a:gd name="T4" fmla="*/ 74 w 165"/>
                <a:gd name="T5" fmla="*/ 14 h 66"/>
                <a:gd name="T6" fmla="*/ 90 w 165"/>
                <a:gd name="T7" fmla="*/ 19 h 66"/>
                <a:gd name="T8" fmla="*/ 91 w 165"/>
                <a:gd name="T9" fmla="*/ 16 h 66"/>
                <a:gd name="T10" fmla="*/ 95 w 165"/>
                <a:gd name="T11" fmla="*/ 13 h 66"/>
                <a:gd name="T12" fmla="*/ 156 w 165"/>
                <a:gd name="T13" fmla="*/ 21 h 66"/>
                <a:gd name="T14" fmla="*/ 158 w 165"/>
                <a:gd name="T15" fmla="*/ 21 h 66"/>
                <a:gd name="T16" fmla="*/ 164 w 165"/>
                <a:gd name="T17" fmla="*/ 27 h 66"/>
                <a:gd name="T18" fmla="*/ 165 w 165"/>
                <a:gd name="T19" fmla="*/ 31 h 66"/>
                <a:gd name="T20" fmla="*/ 165 w 165"/>
                <a:gd name="T21" fmla="*/ 57 h 66"/>
                <a:gd name="T22" fmla="*/ 163 w 165"/>
                <a:gd name="T23" fmla="*/ 63 h 66"/>
                <a:gd name="T24" fmla="*/ 156 w 165"/>
                <a:gd name="T25" fmla="*/ 66 h 66"/>
                <a:gd name="T26" fmla="*/ 99 w 165"/>
                <a:gd name="T27" fmla="*/ 57 h 66"/>
                <a:gd name="T28" fmla="*/ 92 w 165"/>
                <a:gd name="T29" fmla="*/ 53 h 66"/>
                <a:gd name="T30" fmla="*/ 90 w 165"/>
                <a:gd name="T31" fmla="*/ 46 h 66"/>
                <a:gd name="T32" fmla="*/ 75 w 165"/>
                <a:gd name="T33" fmla="*/ 27 h 66"/>
                <a:gd name="T34" fmla="*/ 75 w 165"/>
                <a:gd name="T35" fmla="*/ 44 h 66"/>
                <a:gd name="T36" fmla="*/ 73 w 165"/>
                <a:gd name="T37" fmla="*/ 50 h 66"/>
                <a:gd name="T38" fmla="*/ 66 w 165"/>
                <a:gd name="T39" fmla="*/ 52 h 66"/>
                <a:gd name="T40" fmla="*/ 9 w 165"/>
                <a:gd name="T41" fmla="*/ 44 h 66"/>
                <a:gd name="T42" fmla="*/ 3 w 165"/>
                <a:gd name="T43" fmla="*/ 40 h 66"/>
                <a:gd name="T44" fmla="*/ 0 w 165"/>
                <a:gd name="T45" fmla="*/ 33 h 66"/>
                <a:gd name="T46" fmla="*/ 0 w 165"/>
                <a:gd name="T47" fmla="*/ 7 h 66"/>
                <a:gd name="T48" fmla="*/ 3 w 165"/>
                <a:gd name="T49" fmla="*/ 1 h 66"/>
                <a:gd name="T50" fmla="*/ 9 w 165"/>
                <a:gd name="T51" fmla="*/ 0 h 66"/>
                <a:gd name="T52" fmla="*/ 96 w 165"/>
                <a:gd name="T53" fmla="*/ 45 h 66"/>
                <a:gd name="T54" fmla="*/ 96 w 165"/>
                <a:gd name="T55" fmla="*/ 47 h 66"/>
                <a:gd name="T56" fmla="*/ 100 w 165"/>
                <a:gd name="T57" fmla="*/ 49 h 66"/>
                <a:gd name="T58" fmla="*/ 154 w 165"/>
                <a:gd name="T59" fmla="*/ 58 h 66"/>
                <a:gd name="T60" fmla="*/ 155 w 165"/>
                <a:gd name="T61" fmla="*/ 58 h 66"/>
                <a:gd name="T62" fmla="*/ 158 w 165"/>
                <a:gd name="T63" fmla="*/ 56 h 66"/>
                <a:gd name="T64" fmla="*/ 158 w 165"/>
                <a:gd name="T65" fmla="*/ 32 h 66"/>
                <a:gd name="T66" fmla="*/ 158 w 165"/>
                <a:gd name="T67" fmla="*/ 31 h 66"/>
                <a:gd name="T68" fmla="*/ 155 w 165"/>
                <a:gd name="T69" fmla="*/ 28 h 66"/>
                <a:gd name="T70" fmla="*/ 101 w 165"/>
                <a:gd name="T71" fmla="*/ 19 h 66"/>
                <a:gd name="T72" fmla="*/ 100 w 165"/>
                <a:gd name="T73" fmla="*/ 19 h 66"/>
                <a:gd name="T74" fmla="*/ 96 w 165"/>
                <a:gd name="T75" fmla="*/ 21 h 66"/>
                <a:gd name="T76" fmla="*/ 96 w 165"/>
                <a:gd name="T77" fmla="*/ 45 h 66"/>
                <a:gd name="T78" fmla="*/ 7 w 165"/>
                <a:gd name="T79" fmla="*/ 32 h 66"/>
                <a:gd name="T80" fmla="*/ 9 w 165"/>
                <a:gd name="T81" fmla="*/ 35 h 66"/>
                <a:gd name="T82" fmla="*/ 12 w 165"/>
                <a:gd name="T83" fmla="*/ 38 h 66"/>
                <a:gd name="T84" fmla="*/ 64 w 165"/>
                <a:gd name="T85" fmla="*/ 45 h 66"/>
                <a:gd name="T86" fmla="*/ 67 w 165"/>
                <a:gd name="T87" fmla="*/ 44 h 66"/>
                <a:gd name="T88" fmla="*/ 68 w 165"/>
                <a:gd name="T89" fmla="*/ 41 h 66"/>
                <a:gd name="T90" fmla="*/ 68 w 165"/>
                <a:gd name="T91" fmla="*/ 19 h 66"/>
                <a:gd name="T92" fmla="*/ 67 w 165"/>
                <a:gd name="T93" fmla="*/ 16 h 66"/>
                <a:gd name="T94" fmla="*/ 64 w 165"/>
                <a:gd name="T95" fmla="*/ 14 h 66"/>
                <a:gd name="T96" fmla="*/ 12 w 165"/>
                <a:gd name="T97" fmla="*/ 6 h 66"/>
                <a:gd name="T98" fmla="*/ 9 w 165"/>
                <a:gd name="T99" fmla="*/ 7 h 66"/>
                <a:gd name="T100" fmla="*/ 7 w 165"/>
                <a:gd name="T101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5" h="66">
                  <a:moveTo>
                    <a:pt x="9" y="0"/>
                  </a:moveTo>
                  <a:lnTo>
                    <a:pt x="66" y="7"/>
                  </a:lnTo>
                  <a:lnTo>
                    <a:pt x="66" y="7"/>
                  </a:lnTo>
                  <a:lnTo>
                    <a:pt x="69" y="8"/>
                  </a:lnTo>
                  <a:lnTo>
                    <a:pt x="72" y="11"/>
                  </a:lnTo>
                  <a:lnTo>
                    <a:pt x="74" y="14"/>
                  </a:lnTo>
                  <a:lnTo>
                    <a:pt x="75" y="17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6"/>
                  </a:lnTo>
                  <a:lnTo>
                    <a:pt x="93" y="14"/>
                  </a:lnTo>
                  <a:lnTo>
                    <a:pt x="95" y="13"/>
                  </a:lnTo>
                  <a:lnTo>
                    <a:pt x="99" y="13"/>
                  </a:lnTo>
                  <a:lnTo>
                    <a:pt x="156" y="21"/>
                  </a:lnTo>
                  <a:lnTo>
                    <a:pt x="156" y="21"/>
                  </a:lnTo>
                  <a:lnTo>
                    <a:pt x="158" y="21"/>
                  </a:lnTo>
                  <a:lnTo>
                    <a:pt x="160" y="22"/>
                  </a:lnTo>
                  <a:lnTo>
                    <a:pt x="164" y="27"/>
                  </a:lnTo>
                  <a:lnTo>
                    <a:pt x="164" y="27"/>
                  </a:lnTo>
                  <a:lnTo>
                    <a:pt x="165" y="31"/>
                  </a:lnTo>
                  <a:lnTo>
                    <a:pt x="165" y="57"/>
                  </a:lnTo>
                  <a:lnTo>
                    <a:pt x="165" y="57"/>
                  </a:lnTo>
                  <a:lnTo>
                    <a:pt x="164" y="61"/>
                  </a:lnTo>
                  <a:lnTo>
                    <a:pt x="163" y="63"/>
                  </a:lnTo>
                  <a:lnTo>
                    <a:pt x="159" y="65"/>
                  </a:lnTo>
                  <a:lnTo>
                    <a:pt x="156" y="66"/>
                  </a:lnTo>
                  <a:lnTo>
                    <a:pt x="99" y="57"/>
                  </a:lnTo>
                  <a:lnTo>
                    <a:pt x="99" y="57"/>
                  </a:lnTo>
                  <a:lnTo>
                    <a:pt x="95" y="56"/>
                  </a:lnTo>
                  <a:lnTo>
                    <a:pt x="92" y="53"/>
                  </a:lnTo>
                  <a:lnTo>
                    <a:pt x="91" y="49"/>
                  </a:lnTo>
                  <a:lnTo>
                    <a:pt x="90" y="46"/>
                  </a:lnTo>
                  <a:lnTo>
                    <a:pt x="90" y="29"/>
                  </a:lnTo>
                  <a:lnTo>
                    <a:pt x="75" y="27"/>
                  </a:lnTo>
                  <a:lnTo>
                    <a:pt x="75" y="44"/>
                  </a:lnTo>
                  <a:lnTo>
                    <a:pt x="75" y="44"/>
                  </a:lnTo>
                  <a:lnTo>
                    <a:pt x="75" y="47"/>
                  </a:lnTo>
                  <a:lnTo>
                    <a:pt x="73" y="50"/>
                  </a:lnTo>
                  <a:lnTo>
                    <a:pt x="69" y="52"/>
                  </a:lnTo>
                  <a:lnTo>
                    <a:pt x="66" y="52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6" y="42"/>
                  </a:lnTo>
                  <a:lnTo>
                    <a:pt x="3" y="40"/>
                  </a:lnTo>
                  <a:lnTo>
                    <a:pt x="1" y="36"/>
                  </a:lnTo>
                  <a:lnTo>
                    <a:pt x="0" y="33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9" y="0"/>
                  </a:lnTo>
                  <a:close/>
                  <a:moveTo>
                    <a:pt x="96" y="45"/>
                  </a:moveTo>
                  <a:lnTo>
                    <a:pt x="96" y="45"/>
                  </a:lnTo>
                  <a:lnTo>
                    <a:pt x="96" y="47"/>
                  </a:lnTo>
                  <a:lnTo>
                    <a:pt x="97" y="48"/>
                  </a:lnTo>
                  <a:lnTo>
                    <a:pt x="100" y="49"/>
                  </a:lnTo>
                  <a:lnTo>
                    <a:pt x="101" y="50"/>
                  </a:lnTo>
                  <a:lnTo>
                    <a:pt x="154" y="58"/>
                  </a:lnTo>
                  <a:lnTo>
                    <a:pt x="154" y="58"/>
                  </a:lnTo>
                  <a:lnTo>
                    <a:pt x="155" y="58"/>
                  </a:lnTo>
                  <a:lnTo>
                    <a:pt x="157" y="57"/>
                  </a:lnTo>
                  <a:lnTo>
                    <a:pt x="158" y="56"/>
                  </a:lnTo>
                  <a:lnTo>
                    <a:pt x="158" y="54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58" y="31"/>
                  </a:lnTo>
                  <a:lnTo>
                    <a:pt x="157" y="29"/>
                  </a:lnTo>
                  <a:lnTo>
                    <a:pt x="155" y="28"/>
                  </a:lnTo>
                  <a:lnTo>
                    <a:pt x="154" y="27"/>
                  </a:lnTo>
                  <a:lnTo>
                    <a:pt x="101" y="19"/>
                  </a:lnTo>
                  <a:lnTo>
                    <a:pt x="101" y="19"/>
                  </a:lnTo>
                  <a:lnTo>
                    <a:pt x="100" y="19"/>
                  </a:lnTo>
                  <a:lnTo>
                    <a:pt x="97" y="20"/>
                  </a:lnTo>
                  <a:lnTo>
                    <a:pt x="96" y="21"/>
                  </a:lnTo>
                  <a:lnTo>
                    <a:pt x="96" y="23"/>
                  </a:lnTo>
                  <a:lnTo>
                    <a:pt x="96" y="45"/>
                  </a:lnTo>
                  <a:close/>
                  <a:moveTo>
                    <a:pt x="7" y="32"/>
                  </a:moveTo>
                  <a:lnTo>
                    <a:pt x="7" y="32"/>
                  </a:lnTo>
                  <a:lnTo>
                    <a:pt x="8" y="34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2" y="38"/>
                  </a:lnTo>
                  <a:lnTo>
                    <a:pt x="64" y="45"/>
                  </a:lnTo>
                  <a:lnTo>
                    <a:pt x="64" y="45"/>
                  </a:lnTo>
                  <a:lnTo>
                    <a:pt x="66" y="45"/>
                  </a:lnTo>
                  <a:lnTo>
                    <a:pt x="67" y="44"/>
                  </a:lnTo>
                  <a:lnTo>
                    <a:pt x="68" y="43"/>
                  </a:lnTo>
                  <a:lnTo>
                    <a:pt x="68" y="41"/>
                  </a:lnTo>
                  <a:lnTo>
                    <a:pt x="68" y="19"/>
                  </a:lnTo>
                  <a:lnTo>
                    <a:pt x="68" y="19"/>
                  </a:lnTo>
                  <a:lnTo>
                    <a:pt x="68" y="17"/>
                  </a:lnTo>
                  <a:lnTo>
                    <a:pt x="67" y="16"/>
                  </a:lnTo>
                  <a:lnTo>
                    <a:pt x="66" y="15"/>
                  </a:lnTo>
                  <a:lnTo>
                    <a:pt x="64" y="1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9" y="7"/>
                  </a:lnTo>
                  <a:lnTo>
                    <a:pt x="8" y="8"/>
                  </a:lnTo>
                  <a:lnTo>
                    <a:pt x="7" y="11"/>
                  </a:lnTo>
                  <a:lnTo>
                    <a:pt x="7" y="32"/>
                  </a:lnTo>
                  <a:close/>
                </a:path>
              </a:pathLst>
            </a:custGeom>
            <a:solidFill>
              <a:srgbClr val="D95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1102"/>
            <p:cNvSpPr>
              <a:spLocks/>
            </p:cNvSpPr>
            <p:nvPr/>
          </p:nvSpPr>
          <p:spPr bwMode="auto">
            <a:xfrm flipH="1">
              <a:off x="8639920" y="1218267"/>
              <a:ext cx="81149" cy="24961"/>
            </a:xfrm>
            <a:custGeom>
              <a:avLst/>
              <a:gdLst>
                <a:gd name="T0" fmla="*/ 75 w 75"/>
                <a:gd name="T1" fmla="*/ 0 h 23"/>
                <a:gd name="T2" fmla="*/ 0 w 75"/>
                <a:gd name="T3" fmla="*/ 11 h 23"/>
                <a:gd name="T4" fmla="*/ 0 w 75"/>
                <a:gd name="T5" fmla="*/ 23 h 23"/>
                <a:gd name="T6" fmla="*/ 57 w 75"/>
                <a:gd name="T7" fmla="*/ 10 h 23"/>
                <a:gd name="T8" fmla="*/ 75 w 75"/>
                <a:gd name="T9" fmla="*/ 10 h 23"/>
                <a:gd name="T10" fmla="*/ 75 w 75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3">
                  <a:moveTo>
                    <a:pt x="75" y="0"/>
                  </a:moveTo>
                  <a:lnTo>
                    <a:pt x="0" y="11"/>
                  </a:lnTo>
                  <a:lnTo>
                    <a:pt x="0" y="23"/>
                  </a:lnTo>
                  <a:lnTo>
                    <a:pt x="57" y="10"/>
                  </a:lnTo>
                  <a:lnTo>
                    <a:pt x="75" y="1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D95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02" name="Picture 110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088112" y="1929645"/>
              <a:ext cx="499376" cy="224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3" name="Freeform 1104"/>
            <p:cNvSpPr>
              <a:spLocks/>
            </p:cNvSpPr>
            <p:nvPr/>
          </p:nvSpPr>
          <p:spPr bwMode="auto">
            <a:xfrm flipH="1">
              <a:off x="10181745" y="1960846"/>
              <a:ext cx="305868" cy="156004"/>
            </a:xfrm>
            <a:custGeom>
              <a:avLst/>
              <a:gdLst>
                <a:gd name="T0" fmla="*/ 19 w 293"/>
                <a:gd name="T1" fmla="*/ 63 h 174"/>
                <a:gd name="T2" fmla="*/ 19 w 293"/>
                <a:gd name="T3" fmla="*/ 63 h 174"/>
                <a:gd name="T4" fmla="*/ 12 w 293"/>
                <a:gd name="T5" fmla="*/ 59 h 174"/>
                <a:gd name="T6" fmla="*/ 8 w 293"/>
                <a:gd name="T7" fmla="*/ 55 h 174"/>
                <a:gd name="T8" fmla="*/ 5 w 293"/>
                <a:gd name="T9" fmla="*/ 50 h 174"/>
                <a:gd name="T10" fmla="*/ 1 w 293"/>
                <a:gd name="T11" fmla="*/ 43 h 174"/>
                <a:gd name="T12" fmla="*/ 0 w 293"/>
                <a:gd name="T13" fmla="*/ 38 h 174"/>
                <a:gd name="T14" fmla="*/ 0 w 293"/>
                <a:gd name="T15" fmla="*/ 31 h 174"/>
                <a:gd name="T16" fmla="*/ 1 w 293"/>
                <a:gd name="T17" fmla="*/ 25 h 174"/>
                <a:gd name="T18" fmla="*/ 3 w 293"/>
                <a:gd name="T19" fmla="*/ 18 h 174"/>
                <a:gd name="T20" fmla="*/ 3 w 293"/>
                <a:gd name="T21" fmla="*/ 18 h 174"/>
                <a:gd name="T22" fmla="*/ 7 w 293"/>
                <a:gd name="T23" fmla="*/ 13 h 174"/>
                <a:gd name="T24" fmla="*/ 11 w 293"/>
                <a:gd name="T25" fmla="*/ 8 h 174"/>
                <a:gd name="T26" fmla="*/ 17 w 293"/>
                <a:gd name="T27" fmla="*/ 4 h 174"/>
                <a:gd name="T28" fmla="*/ 24 w 293"/>
                <a:gd name="T29" fmla="*/ 1 h 174"/>
                <a:gd name="T30" fmla="*/ 29 w 293"/>
                <a:gd name="T31" fmla="*/ 0 h 174"/>
                <a:gd name="T32" fmla="*/ 36 w 293"/>
                <a:gd name="T33" fmla="*/ 0 h 174"/>
                <a:gd name="T34" fmla="*/ 43 w 293"/>
                <a:gd name="T35" fmla="*/ 1 h 174"/>
                <a:gd name="T36" fmla="*/ 49 w 293"/>
                <a:gd name="T37" fmla="*/ 3 h 174"/>
                <a:gd name="T38" fmla="*/ 274 w 293"/>
                <a:gd name="T39" fmla="*/ 111 h 174"/>
                <a:gd name="T40" fmla="*/ 274 w 293"/>
                <a:gd name="T41" fmla="*/ 111 h 174"/>
                <a:gd name="T42" fmla="*/ 280 w 293"/>
                <a:gd name="T43" fmla="*/ 115 h 174"/>
                <a:gd name="T44" fmla="*/ 285 w 293"/>
                <a:gd name="T45" fmla="*/ 119 h 174"/>
                <a:gd name="T46" fmla="*/ 288 w 293"/>
                <a:gd name="T47" fmla="*/ 124 h 174"/>
                <a:gd name="T48" fmla="*/ 292 w 293"/>
                <a:gd name="T49" fmla="*/ 130 h 174"/>
                <a:gd name="T50" fmla="*/ 293 w 293"/>
                <a:gd name="T51" fmla="*/ 136 h 174"/>
                <a:gd name="T52" fmla="*/ 293 w 293"/>
                <a:gd name="T53" fmla="*/ 143 h 174"/>
                <a:gd name="T54" fmla="*/ 292 w 293"/>
                <a:gd name="T55" fmla="*/ 149 h 174"/>
                <a:gd name="T56" fmla="*/ 289 w 293"/>
                <a:gd name="T57" fmla="*/ 156 h 174"/>
                <a:gd name="T58" fmla="*/ 289 w 293"/>
                <a:gd name="T59" fmla="*/ 156 h 174"/>
                <a:gd name="T60" fmla="*/ 286 w 293"/>
                <a:gd name="T61" fmla="*/ 161 h 174"/>
                <a:gd name="T62" fmla="*/ 282 w 293"/>
                <a:gd name="T63" fmla="*/ 166 h 174"/>
                <a:gd name="T64" fmla="*/ 276 w 293"/>
                <a:gd name="T65" fmla="*/ 170 h 174"/>
                <a:gd name="T66" fmla="*/ 269 w 293"/>
                <a:gd name="T67" fmla="*/ 172 h 174"/>
                <a:gd name="T68" fmla="*/ 264 w 293"/>
                <a:gd name="T69" fmla="*/ 174 h 174"/>
                <a:gd name="T70" fmla="*/ 257 w 293"/>
                <a:gd name="T71" fmla="*/ 174 h 174"/>
                <a:gd name="T72" fmla="*/ 250 w 293"/>
                <a:gd name="T73" fmla="*/ 173 h 174"/>
                <a:gd name="T74" fmla="*/ 243 w 293"/>
                <a:gd name="T75" fmla="*/ 171 h 174"/>
                <a:gd name="T76" fmla="*/ 19 w 293"/>
                <a:gd name="T77" fmla="*/ 6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3" h="174">
                  <a:moveTo>
                    <a:pt x="19" y="63"/>
                  </a:moveTo>
                  <a:lnTo>
                    <a:pt x="19" y="63"/>
                  </a:lnTo>
                  <a:lnTo>
                    <a:pt x="12" y="59"/>
                  </a:lnTo>
                  <a:lnTo>
                    <a:pt x="8" y="55"/>
                  </a:lnTo>
                  <a:lnTo>
                    <a:pt x="5" y="50"/>
                  </a:lnTo>
                  <a:lnTo>
                    <a:pt x="1" y="43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1" y="8"/>
                  </a:lnTo>
                  <a:lnTo>
                    <a:pt x="17" y="4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36" y="0"/>
                  </a:lnTo>
                  <a:lnTo>
                    <a:pt x="43" y="1"/>
                  </a:lnTo>
                  <a:lnTo>
                    <a:pt x="49" y="3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0" y="115"/>
                  </a:lnTo>
                  <a:lnTo>
                    <a:pt x="285" y="119"/>
                  </a:lnTo>
                  <a:lnTo>
                    <a:pt x="288" y="124"/>
                  </a:lnTo>
                  <a:lnTo>
                    <a:pt x="292" y="130"/>
                  </a:lnTo>
                  <a:lnTo>
                    <a:pt x="293" y="136"/>
                  </a:lnTo>
                  <a:lnTo>
                    <a:pt x="293" y="143"/>
                  </a:lnTo>
                  <a:lnTo>
                    <a:pt x="292" y="149"/>
                  </a:lnTo>
                  <a:lnTo>
                    <a:pt x="289" y="156"/>
                  </a:lnTo>
                  <a:lnTo>
                    <a:pt x="289" y="156"/>
                  </a:lnTo>
                  <a:lnTo>
                    <a:pt x="286" y="161"/>
                  </a:lnTo>
                  <a:lnTo>
                    <a:pt x="282" y="166"/>
                  </a:lnTo>
                  <a:lnTo>
                    <a:pt x="276" y="170"/>
                  </a:lnTo>
                  <a:lnTo>
                    <a:pt x="269" y="172"/>
                  </a:lnTo>
                  <a:lnTo>
                    <a:pt x="264" y="174"/>
                  </a:lnTo>
                  <a:lnTo>
                    <a:pt x="257" y="174"/>
                  </a:lnTo>
                  <a:lnTo>
                    <a:pt x="250" y="173"/>
                  </a:lnTo>
                  <a:lnTo>
                    <a:pt x="243" y="171"/>
                  </a:lnTo>
                  <a:lnTo>
                    <a:pt x="19" y="63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1105"/>
            <p:cNvSpPr>
              <a:spLocks/>
            </p:cNvSpPr>
            <p:nvPr/>
          </p:nvSpPr>
          <p:spPr bwMode="auto">
            <a:xfrm flipH="1">
              <a:off x="10187987" y="1960846"/>
              <a:ext cx="299626" cy="156004"/>
            </a:xfrm>
            <a:custGeom>
              <a:avLst/>
              <a:gdLst>
                <a:gd name="T0" fmla="*/ 241 w 290"/>
                <a:gd name="T1" fmla="*/ 3 h 178"/>
                <a:gd name="T2" fmla="*/ 241 w 290"/>
                <a:gd name="T3" fmla="*/ 3 h 178"/>
                <a:gd name="T4" fmla="*/ 246 w 290"/>
                <a:gd name="T5" fmla="*/ 1 h 178"/>
                <a:gd name="T6" fmla="*/ 253 w 290"/>
                <a:gd name="T7" fmla="*/ 0 h 178"/>
                <a:gd name="T8" fmla="*/ 260 w 290"/>
                <a:gd name="T9" fmla="*/ 0 h 178"/>
                <a:gd name="T10" fmla="*/ 267 w 290"/>
                <a:gd name="T11" fmla="*/ 1 h 178"/>
                <a:gd name="T12" fmla="*/ 272 w 290"/>
                <a:gd name="T13" fmla="*/ 4 h 178"/>
                <a:gd name="T14" fmla="*/ 278 w 290"/>
                <a:gd name="T15" fmla="*/ 8 h 178"/>
                <a:gd name="T16" fmla="*/ 283 w 290"/>
                <a:gd name="T17" fmla="*/ 12 h 178"/>
                <a:gd name="T18" fmla="*/ 287 w 290"/>
                <a:gd name="T19" fmla="*/ 17 h 178"/>
                <a:gd name="T20" fmla="*/ 287 w 290"/>
                <a:gd name="T21" fmla="*/ 17 h 178"/>
                <a:gd name="T22" fmla="*/ 289 w 290"/>
                <a:gd name="T23" fmla="*/ 24 h 178"/>
                <a:gd name="T24" fmla="*/ 290 w 290"/>
                <a:gd name="T25" fmla="*/ 30 h 178"/>
                <a:gd name="T26" fmla="*/ 290 w 290"/>
                <a:gd name="T27" fmla="*/ 37 h 178"/>
                <a:gd name="T28" fmla="*/ 289 w 290"/>
                <a:gd name="T29" fmla="*/ 43 h 178"/>
                <a:gd name="T30" fmla="*/ 287 w 290"/>
                <a:gd name="T31" fmla="*/ 49 h 178"/>
                <a:gd name="T32" fmla="*/ 282 w 290"/>
                <a:gd name="T33" fmla="*/ 54 h 178"/>
                <a:gd name="T34" fmla="*/ 278 w 290"/>
                <a:gd name="T35" fmla="*/ 58 h 178"/>
                <a:gd name="T36" fmla="*/ 272 w 290"/>
                <a:gd name="T37" fmla="*/ 63 h 178"/>
                <a:gd name="T38" fmla="*/ 50 w 290"/>
                <a:gd name="T39" fmla="*/ 174 h 178"/>
                <a:gd name="T40" fmla="*/ 50 w 290"/>
                <a:gd name="T41" fmla="*/ 174 h 178"/>
                <a:gd name="T42" fmla="*/ 43 w 290"/>
                <a:gd name="T43" fmla="*/ 177 h 178"/>
                <a:gd name="T44" fmla="*/ 37 w 290"/>
                <a:gd name="T45" fmla="*/ 178 h 178"/>
                <a:gd name="T46" fmla="*/ 30 w 290"/>
                <a:gd name="T47" fmla="*/ 178 h 178"/>
                <a:gd name="T48" fmla="*/ 23 w 290"/>
                <a:gd name="T49" fmla="*/ 177 h 178"/>
                <a:gd name="T50" fmla="*/ 18 w 290"/>
                <a:gd name="T51" fmla="*/ 174 h 178"/>
                <a:gd name="T52" fmla="*/ 12 w 290"/>
                <a:gd name="T53" fmla="*/ 171 h 178"/>
                <a:gd name="T54" fmla="*/ 8 w 290"/>
                <a:gd name="T55" fmla="*/ 166 h 178"/>
                <a:gd name="T56" fmla="*/ 3 w 290"/>
                <a:gd name="T57" fmla="*/ 160 h 178"/>
                <a:gd name="T58" fmla="*/ 3 w 290"/>
                <a:gd name="T59" fmla="*/ 160 h 178"/>
                <a:gd name="T60" fmla="*/ 1 w 290"/>
                <a:gd name="T61" fmla="*/ 154 h 178"/>
                <a:gd name="T62" fmla="*/ 0 w 290"/>
                <a:gd name="T63" fmla="*/ 148 h 178"/>
                <a:gd name="T64" fmla="*/ 0 w 290"/>
                <a:gd name="T65" fmla="*/ 141 h 178"/>
                <a:gd name="T66" fmla="*/ 1 w 290"/>
                <a:gd name="T67" fmla="*/ 135 h 178"/>
                <a:gd name="T68" fmla="*/ 3 w 290"/>
                <a:gd name="T69" fmla="*/ 128 h 178"/>
                <a:gd name="T70" fmla="*/ 8 w 290"/>
                <a:gd name="T71" fmla="*/ 124 h 178"/>
                <a:gd name="T72" fmla="*/ 12 w 290"/>
                <a:gd name="T73" fmla="*/ 119 h 178"/>
                <a:gd name="T74" fmla="*/ 18 w 290"/>
                <a:gd name="T75" fmla="*/ 115 h 178"/>
                <a:gd name="T76" fmla="*/ 241 w 290"/>
                <a:gd name="T77" fmla="*/ 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0" h="178">
                  <a:moveTo>
                    <a:pt x="241" y="3"/>
                  </a:moveTo>
                  <a:lnTo>
                    <a:pt x="241" y="3"/>
                  </a:lnTo>
                  <a:lnTo>
                    <a:pt x="246" y="1"/>
                  </a:lnTo>
                  <a:lnTo>
                    <a:pt x="253" y="0"/>
                  </a:lnTo>
                  <a:lnTo>
                    <a:pt x="260" y="0"/>
                  </a:lnTo>
                  <a:lnTo>
                    <a:pt x="267" y="1"/>
                  </a:lnTo>
                  <a:lnTo>
                    <a:pt x="272" y="4"/>
                  </a:lnTo>
                  <a:lnTo>
                    <a:pt x="278" y="8"/>
                  </a:lnTo>
                  <a:lnTo>
                    <a:pt x="283" y="12"/>
                  </a:lnTo>
                  <a:lnTo>
                    <a:pt x="287" y="17"/>
                  </a:lnTo>
                  <a:lnTo>
                    <a:pt x="287" y="17"/>
                  </a:lnTo>
                  <a:lnTo>
                    <a:pt x="289" y="24"/>
                  </a:lnTo>
                  <a:lnTo>
                    <a:pt x="290" y="30"/>
                  </a:lnTo>
                  <a:lnTo>
                    <a:pt x="290" y="37"/>
                  </a:lnTo>
                  <a:lnTo>
                    <a:pt x="289" y="43"/>
                  </a:lnTo>
                  <a:lnTo>
                    <a:pt x="287" y="49"/>
                  </a:lnTo>
                  <a:lnTo>
                    <a:pt x="282" y="54"/>
                  </a:lnTo>
                  <a:lnTo>
                    <a:pt x="278" y="58"/>
                  </a:lnTo>
                  <a:lnTo>
                    <a:pt x="272" y="63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3" y="177"/>
                  </a:lnTo>
                  <a:lnTo>
                    <a:pt x="37" y="178"/>
                  </a:lnTo>
                  <a:lnTo>
                    <a:pt x="30" y="178"/>
                  </a:lnTo>
                  <a:lnTo>
                    <a:pt x="23" y="177"/>
                  </a:lnTo>
                  <a:lnTo>
                    <a:pt x="18" y="174"/>
                  </a:lnTo>
                  <a:lnTo>
                    <a:pt x="12" y="171"/>
                  </a:lnTo>
                  <a:lnTo>
                    <a:pt x="8" y="166"/>
                  </a:lnTo>
                  <a:lnTo>
                    <a:pt x="3" y="160"/>
                  </a:lnTo>
                  <a:lnTo>
                    <a:pt x="3" y="160"/>
                  </a:lnTo>
                  <a:lnTo>
                    <a:pt x="1" y="154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1" y="135"/>
                  </a:lnTo>
                  <a:lnTo>
                    <a:pt x="3" y="128"/>
                  </a:lnTo>
                  <a:lnTo>
                    <a:pt x="8" y="124"/>
                  </a:lnTo>
                  <a:lnTo>
                    <a:pt x="12" y="119"/>
                  </a:lnTo>
                  <a:lnTo>
                    <a:pt x="18" y="115"/>
                  </a:lnTo>
                  <a:lnTo>
                    <a:pt x="241" y="3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1106"/>
            <p:cNvSpPr>
              <a:spLocks/>
            </p:cNvSpPr>
            <p:nvPr/>
          </p:nvSpPr>
          <p:spPr bwMode="auto">
            <a:xfrm flipH="1">
              <a:off x="10300347" y="1786121"/>
              <a:ext cx="68664" cy="274567"/>
            </a:xfrm>
            <a:custGeom>
              <a:avLst/>
              <a:gdLst>
                <a:gd name="T0" fmla="*/ 70 w 70"/>
                <a:gd name="T1" fmla="*/ 275 h 308"/>
                <a:gd name="T2" fmla="*/ 70 w 70"/>
                <a:gd name="T3" fmla="*/ 275 h 308"/>
                <a:gd name="T4" fmla="*/ 70 w 70"/>
                <a:gd name="T5" fmla="*/ 281 h 308"/>
                <a:gd name="T6" fmla="*/ 67 w 70"/>
                <a:gd name="T7" fmla="*/ 288 h 308"/>
                <a:gd name="T8" fmla="*/ 64 w 70"/>
                <a:gd name="T9" fmla="*/ 293 h 308"/>
                <a:gd name="T10" fmla="*/ 59 w 70"/>
                <a:gd name="T11" fmla="*/ 298 h 308"/>
                <a:gd name="T12" fmla="*/ 55 w 70"/>
                <a:gd name="T13" fmla="*/ 303 h 308"/>
                <a:gd name="T14" fmla="*/ 49 w 70"/>
                <a:gd name="T15" fmla="*/ 306 h 308"/>
                <a:gd name="T16" fmla="*/ 43 w 70"/>
                <a:gd name="T17" fmla="*/ 307 h 308"/>
                <a:gd name="T18" fmla="*/ 36 w 70"/>
                <a:gd name="T19" fmla="*/ 308 h 308"/>
                <a:gd name="T20" fmla="*/ 36 w 70"/>
                <a:gd name="T21" fmla="*/ 308 h 308"/>
                <a:gd name="T22" fmla="*/ 28 w 70"/>
                <a:gd name="T23" fmla="*/ 307 h 308"/>
                <a:gd name="T24" fmla="*/ 22 w 70"/>
                <a:gd name="T25" fmla="*/ 306 h 308"/>
                <a:gd name="T26" fmla="*/ 16 w 70"/>
                <a:gd name="T27" fmla="*/ 303 h 308"/>
                <a:gd name="T28" fmla="*/ 11 w 70"/>
                <a:gd name="T29" fmla="*/ 298 h 308"/>
                <a:gd name="T30" fmla="*/ 7 w 70"/>
                <a:gd name="T31" fmla="*/ 294 h 308"/>
                <a:gd name="T32" fmla="*/ 3 w 70"/>
                <a:gd name="T33" fmla="*/ 288 h 308"/>
                <a:gd name="T34" fmla="*/ 1 w 70"/>
                <a:gd name="T35" fmla="*/ 282 h 308"/>
                <a:gd name="T36" fmla="*/ 1 w 70"/>
                <a:gd name="T37" fmla="*/ 275 h 308"/>
                <a:gd name="T38" fmla="*/ 0 w 70"/>
                <a:gd name="T39" fmla="*/ 34 h 308"/>
                <a:gd name="T40" fmla="*/ 0 w 70"/>
                <a:gd name="T41" fmla="*/ 34 h 308"/>
                <a:gd name="T42" fmla="*/ 0 w 70"/>
                <a:gd name="T43" fmla="*/ 26 h 308"/>
                <a:gd name="T44" fmla="*/ 2 w 70"/>
                <a:gd name="T45" fmla="*/ 21 h 308"/>
                <a:gd name="T46" fmla="*/ 6 w 70"/>
                <a:gd name="T47" fmla="*/ 14 h 308"/>
                <a:gd name="T48" fmla="*/ 10 w 70"/>
                <a:gd name="T49" fmla="*/ 10 h 308"/>
                <a:gd name="T50" fmla="*/ 15 w 70"/>
                <a:gd name="T51" fmla="*/ 6 h 308"/>
                <a:gd name="T52" fmla="*/ 20 w 70"/>
                <a:gd name="T53" fmla="*/ 2 h 308"/>
                <a:gd name="T54" fmla="*/ 27 w 70"/>
                <a:gd name="T55" fmla="*/ 0 h 308"/>
                <a:gd name="T56" fmla="*/ 34 w 70"/>
                <a:gd name="T57" fmla="*/ 0 h 308"/>
                <a:gd name="T58" fmla="*/ 34 w 70"/>
                <a:gd name="T59" fmla="*/ 0 h 308"/>
                <a:gd name="T60" fmla="*/ 41 w 70"/>
                <a:gd name="T61" fmla="*/ 0 h 308"/>
                <a:gd name="T62" fmla="*/ 47 w 70"/>
                <a:gd name="T63" fmla="*/ 2 h 308"/>
                <a:gd name="T64" fmla="*/ 54 w 70"/>
                <a:gd name="T65" fmla="*/ 6 h 308"/>
                <a:gd name="T66" fmla="*/ 58 w 70"/>
                <a:gd name="T67" fmla="*/ 10 h 308"/>
                <a:gd name="T68" fmla="*/ 63 w 70"/>
                <a:gd name="T69" fmla="*/ 14 h 308"/>
                <a:gd name="T70" fmla="*/ 66 w 70"/>
                <a:gd name="T71" fmla="*/ 20 h 308"/>
                <a:gd name="T72" fmla="*/ 68 w 70"/>
                <a:gd name="T73" fmla="*/ 26 h 308"/>
                <a:gd name="T74" fmla="*/ 68 w 70"/>
                <a:gd name="T75" fmla="*/ 33 h 308"/>
                <a:gd name="T76" fmla="*/ 70 w 70"/>
                <a:gd name="T77" fmla="*/ 275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" h="308">
                  <a:moveTo>
                    <a:pt x="70" y="275"/>
                  </a:moveTo>
                  <a:lnTo>
                    <a:pt x="70" y="275"/>
                  </a:lnTo>
                  <a:lnTo>
                    <a:pt x="70" y="281"/>
                  </a:lnTo>
                  <a:lnTo>
                    <a:pt x="67" y="288"/>
                  </a:lnTo>
                  <a:lnTo>
                    <a:pt x="64" y="293"/>
                  </a:lnTo>
                  <a:lnTo>
                    <a:pt x="59" y="298"/>
                  </a:lnTo>
                  <a:lnTo>
                    <a:pt x="55" y="303"/>
                  </a:lnTo>
                  <a:lnTo>
                    <a:pt x="49" y="306"/>
                  </a:lnTo>
                  <a:lnTo>
                    <a:pt x="43" y="307"/>
                  </a:lnTo>
                  <a:lnTo>
                    <a:pt x="36" y="308"/>
                  </a:lnTo>
                  <a:lnTo>
                    <a:pt x="36" y="308"/>
                  </a:lnTo>
                  <a:lnTo>
                    <a:pt x="28" y="307"/>
                  </a:lnTo>
                  <a:lnTo>
                    <a:pt x="22" y="306"/>
                  </a:lnTo>
                  <a:lnTo>
                    <a:pt x="16" y="303"/>
                  </a:lnTo>
                  <a:lnTo>
                    <a:pt x="11" y="298"/>
                  </a:lnTo>
                  <a:lnTo>
                    <a:pt x="7" y="294"/>
                  </a:lnTo>
                  <a:lnTo>
                    <a:pt x="3" y="288"/>
                  </a:lnTo>
                  <a:lnTo>
                    <a:pt x="1" y="282"/>
                  </a:lnTo>
                  <a:lnTo>
                    <a:pt x="1" y="275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1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47" y="2"/>
                  </a:lnTo>
                  <a:lnTo>
                    <a:pt x="54" y="6"/>
                  </a:lnTo>
                  <a:lnTo>
                    <a:pt x="58" y="10"/>
                  </a:lnTo>
                  <a:lnTo>
                    <a:pt x="63" y="14"/>
                  </a:lnTo>
                  <a:lnTo>
                    <a:pt x="66" y="20"/>
                  </a:lnTo>
                  <a:lnTo>
                    <a:pt x="68" y="26"/>
                  </a:lnTo>
                  <a:lnTo>
                    <a:pt x="68" y="33"/>
                  </a:lnTo>
                  <a:lnTo>
                    <a:pt x="70" y="275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1107"/>
            <p:cNvSpPr>
              <a:spLocks/>
            </p:cNvSpPr>
            <p:nvPr/>
          </p:nvSpPr>
          <p:spPr bwMode="auto">
            <a:xfrm flipH="1">
              <a:off x="10138049" y="1636357"/>
              <a:ext cx="149813" cy="268327"/>
            </a:xfrm>
            <a:custGeom>
              <a:avLst/>
              <a:gdLst>
                <a:gd name="T0" fmla="*/ 121 w 143"/>
                <a:gd name="T1" fmla="*/ 276 h 299"/>
                <a:gd name="T2" fmla="*/ 121 w 143"/>
                <a:gd name="T3" fmla="*/ 276 h 299"/>
                <a:gd name="T4" fmla="*/ 119 w 143"/>
                <a:gd name="T5" fmla="*/ 276 h 299"/>
                <a:gd name="T6" fmla="*/ 119 w 143"/>
                <a:gd name="T7" fmla="*/ 276 h 299"/>
                <a:gd name="T8" fmla="*/ 129 w 143"/>
                <a:gd name="T9" fmla="*/ 245 h 299"/>
                <a:gd name="T10" fmla="*/ 135 w 143"/>
                <a:gd name="T11" fmla="*/ 216 h 299"/>
                <a:gd name="T12" fmla="*/ 141 w 143"/>
                <a:gd name="T13" fmla="*/ 189 h 299"/>
                <a:gd name="T14" fmla="*/ 143 w 143"/>
                <a:gd name="T15" fmla="*/ 163 h 299"/>
                <a:gd name="T16" fmla="*/ 143 w 143"/>
                <a:gd name="T17" fmla="*/ 138 h 299"/>
                <a:gd name="T18" fmla="*/ 142 w 143"/>
                <a:gd name="T19" fmla="*/ 117 h 299"/>
                <a:gd name="T20" fmla="*/ 140 w 143"/>
                <a:gd name="T21" fmla="*/ 96 h 299"/>
                <a:gd name="T22" fmla="*/ 136 w 143"/>
                <a:gd name="T23" fmla="*/ 78 h 299"/>
                <a:gd name="T24" fmla="*/ 132 w 143"/>
                <a:gd name="T25" fmla="*/ 60 h 299"/>
                <a:gd name="T26" fmla="*/ 128 w 143"/>
                <a:gd name="T27" fmla="*/ 46 h 299"/>
                <a:gd name="T28" fmla="*/ 123 w 143"/>
                <a:gd name="T29" fmla="*/ 33 h 299"/>
                <a:gd name="T30" fmla="*/ 119 w 143"/>
                <a:gd name="T31" fmla="*/ 24 h 299"/>
                <a:gd name="T32" fmla="*/ 112 w 143"/>
                <a:gd name="T33" fmla="*/ 10 h 299"/>
                <a:gd name="T34" fmla="*/ 108 w 143"/>
                <a:gd name="T35" fmla="*/ 5 h 299"/>
                <a:gd name="T36" fmla="*/ 108 w 143"/>
                <a:gd name="T37" fmla="*/ 5 h 299"/>
                <a:gd name="T38" fmla="*/ 99 w 143"/>
                <a:gd name="T39" fmla="*/ 2 h 299"/>
                <a:gd name="T40" fmla="*/ 92 w 143"/>
                <a:gd name="T41" fmla="*/ 0 h 299"/>
                <a:gd name="T42" fmla="*/ 84 w 143"/>
                <a:gd name="T43" fmla="*/ 0 h 299"/>
                <a:gd name="T44" fmla="*/ 76 w 143"/>
                <a:gd name="T45" fmla="*/ 2 h 299"/>
                <a:gd name="T46" fmla="*/ 69 w 143"/>
                <a:gd name="T47" fmla="*/ 4 h 299"/>
                <a:gd name="T48" fmla="*/ 62 w 143"/>
                <a:gd name="T49" fmla="*/ 8 h 299"/>
                <a:gd name="T50" fmla="*/ 56 w 143"/>
                <a:gd name="T51" fmla="*/ 13 h 299"/>
                <a:gd name="T52" fmla="*/ 49 w 143"/>
                <a:gd name="T53" fmla="*/ 19 h 299"/>
                <a:gd name="T54" fmla="*/ 43 w 143"/>
                <a:gd name="T55" fmla="*/ 26 h 299"/>
                <a:gd name="T56" fmla="*/ 38 w 143"/>
                <a:gd name="T57" fmla="*/ 34 h 299"/>
                <a:gd name="T58" fmla="*/ 32 w 143"/>
                <a:gd name="T59" fmla="*/ 43 h 299"/>
                <a:gd name="T60" fmla="*/ 28 w 143"/>
                <a:gd name="T61" fmla="*/ 53 h 299"/>
                <a:gd name="T62" fmla="*/ 19 w 143"/>
                <a:gd name="T63" fmla="*/ 73 h 299"/>
                <a:gd name="T64" fmla="*/ 12 w 143"/>
                <a:gd name="T65" fmla="*/ 97 h 299"/>
                <a:gd name="T66" fmla="*/ 6 w 143"/>
                <a:gd name="T67" fmla="*/ 123 h 299"/>
                <a:gd name="T68" fmla="*/ 3 w 143"/>
                <a:gd name="T69" fmla="*/ 149 h 299"/>
                <a:gd name="T70" fmla="*/ 1 w 143"/>
                <a:gd name="T71" fmla="*/ 176 h 299"/>
                <a:gd name="T72" fmla="*/ 0 w 143"/>
                <a:gd name="T73" fmla="*/ 203 h 299"/>
                <a:gd name="T74" fmla="*/ 2 w 143"/>
                <a:gd name="T75" fmla="*/ 229 h 299"/>
                <a:gd name="T76" fmla="*/ 5 w 143"/>
                <a:gd name="T77" fmla="*/ 254 h 299"/>
                <a:gd name="T78" fmla="*/ 10 w 143"/>
                <a:gd name="T79" fmla="*/ 276 h 299"/>
                <a:gd name="T80" fmla="*/ 13 w 143"/>
                <a:gd name="T81" fmla="*/ 287 h 299"/>
                <a:gd name="T82" fmla="*/ 18 w 143"/>
                <a:gd name="T83" fmla="*/ 297 h 299"/>
                <a:gd name="T84" fmla="*/ 18 w 143"/>
                <a:gd name="T85" fmla="*/ 297 h 299"/>
                <a:gd name="T86" fmla="*/ 30 w 143"/>
                <a:gd name="T87" fmla="*/ 299 h 299"/>
                <a:gd name="T88" fmla="*/ 43 w 143"/>
                <a:gd name="T89" fmla="*/ 299 h 299"/>
                <a:gd name="T90" fmla="*/ 57 w 143"/>
                <a:gd name="T91" fmla="*/ 299 h 299"/>
                <a:gd name="T92" fmla="*/ 70 w 143"/>
                <a:gd name="T93" fmla="*/ 297 h 299"/>
                <a:gd name="T94" fmla="*/ 83 w 143"/>
                <a:gd name="T95" fmla="*/ 294 h 299"/>
                <a:gd name="T96" fmla="*/ 96 w 143"/>
                <a:gd name="T97" fmla="*/ 289 h 299"/>
                <a:gd name="T98" fmla="*/ 108 w 143"/>
                <a:gd name="T99" fmla="*/ 284 h 299"/>
                <a:gd name="T100" fmla="*/ 121 w 143"/>
                <a:gd name="T101" fmla="*/ 276 h 299"/>
                <a:gd name="T102" fmla="*/ 121 w 143"/>
                <a:gd name="T103" fmla="*/ 27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99">
                  <a:moveTo>
                    <a:pt x="121" y="276"/>
                  </a:moveTo>
                  <a:lnTo>
                    <a:pt x="121" y="276"/>
                  </a:lnTo>
                  <a:lnTo>
                    <a:pt x="119" y="276"/>
                  </a:lnTo>
                  <a:lnTo>
                    <a:pt x="119" y="276"/>
                  </a:lnTo>
                  <a:lnTo>
                    <a:pt x="129" y="245"/>
                  </a:lnTo>
                  <a:lnTo>
                    <a:pt x="135" y="216"/>
                  </a:lnTo>
                  <a:lnTo>
                    <a:pt x="141" y="189"/>
                  </a:lnTo>
                  <a:lnTo>
                    <a:pt x="143" y="163"/>
                  </a:lnTo>
                  <a:lnTo>
                    <a:pt x="143" y="138"/>
                  </a:lnTo>
                  <a:lnTo>
                    <a:pt x="142" y="117"/>
                  </a:lnTo>
                  <a:lnTo>
                    <a:pt x="140" y="96"/>
                  </a:lnTo>
                  <a:lnTo>
                    <a:pt x="136" y="78"/>
                  </a:lnTo>
                  <a:lnTo>
                    <a:pt x="132" y="60"/>
                  </a:lnTo>
                  <a:lnTo>
                    <a:pt x="128" y="46"/>
                  </a:lnTo>
                  <a:lnTo>
                    <a:pt x="123" y="33"/>
                  </a:lnTo>
                  <a:lnTo>
                    <a:pt x="119" y="24"/>
                  </a:lnTo>
                  <a:lnTo>
                    <a:pt x="112" y="10"/>
                  </a:lnTo>
                  <a:lnTo>
                    <a:pt x="108" y="5"/>
                  </a:lnTo>
                  <a:lnTo>
                    <a:pt x="108" y="5"/>
                  </a:lnTo>
                  <a:lnTo>
                    <a:pt x="99" y="2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76" y="2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6" y="13"/>
                  </a:lnTo>
                  <a:lnTo>
                    <a:pt x="49" y="19"/>
                  </a:lnTo>
                  <a:lnTo>
                    <a:pt x="43" y="26"/>
                  </a:lnTo>
                  <a:lnTo>
                    <a:pt x="38" y="34"/>
                  </a:lnTo>
                  <a:lnTo>
                    <a:pt x="32" y="43"/>
                  </a:lnTo>
                  <a:lnTo>
                    <a:pt x="28" y="53"/>
                  </a:lnTo>
                  <a:lnTo>
                    <a:pt x="19" y="73"/>
                  </a:lnTo>
                  <a:lnTo>
                    <a:pt x="12" y="97"/>
                  </a:lnTo>
                  <a:lnTo>
                    <a:pt x="6" y="123"/>
                  </a:lnTo>
                  <a:lnTo>
                    <a:pt x="3" y="149"/>
                  </a:lnTo>
                  <a:lnTo>
                    <a:pt x="1" y="176"/>
                  </a:lnTo>
                  <a:lnTo>
                    <a:pt x="0" y="203"/>
                  </a:lnTo>
                  <a:lnTo>
                    <a:pt x="2" y="229"/>
                  </a:lnTo>
                  <a:lnTo>
                    <a:pt x="5" y="254"/>
                  </a:lnTo>
                  <a:lnTo>
                    <a:pt x="10" y="276"/>
                  </a:lnTo>
                  <a:lnTo>
                    <a:pt x="13" y="287"/>
                  </a:lnTo>
                  <a:lnTo>
                    <a:pt x="18" y="297"/>
                  </a:lnTo>
                  <a:lnTo>
                    <a:pt x="18" y="297"/>
                  </a:lnTo>
                  <a:lnTo>
                    <a:pt x="30" y="299"/>
                  </a:lnTo>
                  <a:lnTo>
                    <a:pt x="43" y="299"/>
                  </a:lnTo>
                  <a:lnTo>
                    <a:pt x="57" y="299"/>
                  </a:lnTo>
                  <a:lnTo>
                    <a:pt x="70" y="297"/>
                  </a:lnTo>
                  <a:lnTo>
                    <a:pt x="83" y="294"/>
                  </a:lnTo>
                  <a:lnTo>
                    <a:pt x="96" y="289"/>
                  </a:lnTo>
                  <a:lnTo>
                    <a:pt x="108" y="284"/>
                  </a:lnTo>
                  <a:lnTo>
                    <a:pt x="121" y="276"/>
                  </a:lnTo>
                  <a:lnTo>
                    <a:pt x="121" y="276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1108"/>
            <p:cNvSpPr>
              <a:spLocks/>
            </p:cNvSpPr>
            <p:nvPr/>
          </p:nvSpPr>
          <p:spPr bwMode="auto">
            <a:xfrm flipH="1">
              <a:off x="10106838" y="1879724"/>
              <a:ext cx="162297" cy="62402"/>
            </a:xfrm>
            <a:custGeom>
              <a:avLst/>
              <a:gdLst>
                <a:gd name="T0" fmla="*/ 103 w 155"/>
                <a:gd name="T1" fmla="*/ 0 h 67"/>
                <a:gd name="T2" fmla="*/ 103 w 155"/>
                <a:gd name="T3" fmla="*/ 0 h 67"/>
                <a:gd name="T4" fmla="*/ 90 w 155"/>
                <a:gd name="T5" fmla="*/ 8 h 67"/>
                <a:gd name="T6" fmla="*/ 78 w 155"/>
                <a:gd name="T7" fmla="*/ 13 h 67"/>
                <a:gd name="T8" fmla="*/ 65 w 155"/>
                <a:gd name="T9" fmla="*/ 18 h 67"/>
                <a:gd name="T10" fmla="*/ 52 w 155"/>
                <a:gd name="T11" fmla="*/ 21 h 67"/>
                <a:gd name="T12" fmla="*/ 39 w 155"/>
                <a:gd name="T13" fmla="*/ 23 h 67"/>
                <a:gd name="T14" fmla="*/ 25 w 155"/>
                <a:gd name="T15" fmla="*/ 23 h 67"/>
                <a:gd name="T16" fmla="*/ 12 w 155"/>
                <a:gd name="T17" fmla="*/ 23 h 67"/>
                <a:gd name="T18" fmla="*/ 0 w 155"/>
                <a:gd name="T19" fmla="*/ 21 h 67"/>
                <a:gd name="T20" fmla="*/ 0 w 155"/>
                <a:gd name="T21" fmla="*/ 21 h 67"/>
                <a:gd name="T22" fmla="*/ 4 w 155"/>
                <a:gd name="T23" fmla="*/ 31 h 67"/>
                <a:gd name="T24" fmla="*/ 9 w 155"/>
                <a:gd name="T25" fmla="*/ 38 h 67"/>
                <a:gd name="T26" fmla="*/ 14 w 155"/>
                <a:gd name="T27" fmla="*/ 46 h 67"/>
                <a:gd name="T28" fmla="*/ 20 w 155"/>
                <a:gd name="T29" fmla="*/ 52 h 67"/>
                <a:gd name="T30" fmla="*/ 20 w 155"/>
                <a:gd name="T31" fmla="*/ 52 h 67"/>
                <a:gd name="T32" fmla="*/ 25 w 155"/>
                <a:gd name="T33" fmla="*/ 58 h 67"/>
                <a:gd name="T34" fmla="*/ 33 w 155"/>
                <a:gd name="T35" fmla="*/ 61 h 67"/>
                <a:gd name="T36" fmla="*/ 41 w 155"/>
                <a:gd name="T37" fmla="*/ 64 h 67"/>
                <a:gd name="T38" fmla="*/ 51 w 155"/>
                <a:gd name="T39" fmla="*/ 66 h 67"/>
                <a:gd name="T40" fmla="*/ 60 w 155"/>
                <a:gd name="T41" fmla="*/ 67 h 67"/>
                <a:gd name="T42" fmla="*/ 71 w 155"/>
                <a:gd name="T43" fmla="*/ 67 h 67"/>
                <a:gd name="T44" fmla="*/ 81 w 155"/>
                <a:gd name="T45" fmla="*/ 66 h 67"/>
                <a:gd name="T46" fmla="*/ 93 w 155"/>
                <a:gd name="T47" fmla="*/ 65 h 67"/>
                <a:gd name="T48" fmla="*/ 103 w 155"/>
                <a:gd name="T49" fmla="*/ 63 h 67"/>
                <a:gd name="T50" fmla="*/ 113 w 155"/>
                <a:gd name="T51" fmla="*/ 60 h 67"/>
                <a:gd name="T52" fmla="*/ 123 w 155"/>
                <a:gd name="T53" fmla="*/ 55 h 67"/>
                <a:gd name="T54" fmla="*/ 132 w 155"/>
                <a:gd name="T55" fmla="*/ 51 h 67"/>
                <a:gd name="T56" fmla="*/ 140 w 155"/>
                <a:gd name="T57" fmla="*/ 46 h 67"/>
                <a:gd name="T58" fmla="*/ 147 w 155"/>
                <a:gd name="T59" fmla="*/ 40 h 67"/>
                <a:gd name="T60" fmla="*/ 151 w 155"/>
                <a:gd name="T61" fmla="*/ 34 h 67"/>
                <a:gd name="T62" fmla="*/ 155 w 155"/>
                <a:gd name="T63" fmla="*/ 26 h 67"/>
                <a:gd name="T64" fmla="*/ 155 w 155"/>
                <a:gd name="T65" fmla="*/ 26 h 67"/>
                <a:gd name="T66" fmla="*/ 155 w 155"/>
                <a:gd name="T67" fmla="*/ 24 h 67"/>
                <a:gd name="T68" fmla="*/ 154 w 155"/>
                <a:gd name="T69" fmla="*/ 22 h 67"/>
                <a:gd name="T70" fmla="*/ 153 w 155"/>
                <a:gd name="T71" fmla="*/ 20 h 67"/>
                <a:gd name="T72" fmla="*/ 151 w 155"/>
                <a:gd name="T73" fmla="*/ 18 h 67"/>
                <a:gd name="T74" fmla="*/ 143 w 155"/>
                <a:gd name="T75" fmla="*/ 13 h 67"/>
                <a:gd name="T76" fmla="*/ 134 w 155"/>
                <a:gd name="T77" fmla="*/ 10 h 67"/>
                <a:gd name="T78" fmla="*/ 116 w 155"/>
                <a:gd name="T79" fmla="*/ 4 h 67"/>
                <a:gd name="T80" fmla="*/ 103 w 155"/>
                <a:gd name="T81" fmla="*/ 0 h 67"/>
                <a:gd name="T82" fmla="*/ 103 w 155"/>
                <a:gd name="T8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5" h="67">
                  <a:moveTo>
                    <a:pt x="103" y="0"/>
                  </a:moveTo>
                  <a:lnTo>
                    <a:pt x="103" y="0"/>
                  </a:lnTo>
                  <a:lnTo>
                    <a:pt x="90" y="8"/>
                  </a:lnTo>
                  <a:lnTo>
                    <a:pt x="78" y="13"/>
                  </a:lnTo>
                  <a:lnTo>
                    <a:pt x="65" y="18"/>
                  </a:lnTo>
                  <a:lnTo>
                    <a:pt x="52" y="21"/>
                  </a:lnTo>
                  <a:lnTo>
                    <a:pt x="39" y="23"/>
                  </a:lnTo>
                  <a:lnTo>
                    <a:pt x="25" y="23"/>
                  </a:lnTo>
                  <a:lnTo>
                    <a:pt x="12" y="2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4" y="31"/>
                  </a:lnTo>
                  <a:lnTo>
                    <a:pt x="9" y="38"/>
                  </a:lnTo>
                  <a:lnTo>
                    <a:pt x="14" y="46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5" y="58"/>
                  </a:lnTo>
                  <a:lnTo>
                    <a:pt x="33" y="61"/>
                  </a:lnTo>
                  <a:lnTo>
                    <a:pt x="41" y="64"/>
                  </a:lnTo>
                  <a:lnTo>
                    <a:pt x="51" y="66"/>
                  </a:lnTo>
                  <a:lnTo>
                    <a:pt x="60" y="67"/>
                  </a:lnTo>
                  <a:lnTo>
                    <a:pt x="71" y="67"/>
                  </a:lnTo>
                  <a:lnTo>
                    <a:pt x="81" y="66"/>
                  </a:lnTo>
                  <a:lnTo>
                    <a:pt x="93" y="65"/>
                  </a:lnTo>
                  <a:lnTo>
                    <a:pt x="103" y="63"/>
                  </a:lnTo>
                  <a:lnTo>
                    <a:pt x="113" y="60"/>
                  </a:lnTo>
                  <a:lnTo>
                    <a:pt x="123" y="55"/>
                  </a:lnTo>
                  <a:lnTo>
                    <a:pt x="132" y="51"/>
                  </a:lnTo>
                  <a:lnTo>
                    <a:pt x="140" y="46"/>
                  </a:lnTo>
                  <a:lnTo>
                    <a:pt x="147" y="40"/>
                  </a:lnTo>
                  <a:lnTo>
                    <a:pt x="151" y="34"/>
                  </a:lnTo>
                  <a:lnTo>
                    <a:pt x="155" y="26"/>
                  </a:lnTo>
                  <a:lnTo>
                    <a:pt x="155" y="26"/>
                  </a:lnTo>
                  <a:lnTo>
                    <a:pt x="155" y="24"/>
                  </a:lnTo>
                  <a:lnTo>
                    <a:pt x="154" y="22"/>
                  </a:lnTo>
                  <a:lnTo>
                    <a:pt x="153" y="20"/>
                  </a:lnTo>
                  <a:lnTo>
                    <a:pt x="151" y="18"/>
                  </a:lnTo>
                  <a:lnTo>
                    <a:pt x="143" y="13"/>
                  </a:lnTo>
                  <a:lnTo>
                    <a:pt x="134" y="10"/>
                  </a:lnTo>
                  <a:lnTo>
                    <a:pt x="116" y="4"/>
                  </a:lnTo>
                  <a:lnTo>
                    <a:pt x="103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995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1109"/>
            <p:cNvSpPr>
              <a:spLocks/>
            </p:cNvSpPr>
            <p:nvPr/>
          </p:nvSpPr>
          <p:spPr bwMode="auto">
            <a:xfrm flipH="1">
              <a:off x="10000721" y="1686279"/>
              <a:ext cx="149813" cy="268327"/>
            </a:xfrm>
            <a:custGeom>
              <a:avLst/>
              <a:gdLst>
                <a:gd name="T0" fmla="*/ 121 w 144"/>
                <a:gd name="T1" fmla="*/ 277 h 299"/>
                <a:gd name="T2" fmla="*/ 121 w 144"/>
                <a:gd name="T3" fmla="*/ 277 h 299"/>
                <a:gd name="T4" fmla="*/ 119 w 144"/>
                <a:gd name="T5" fmla="*/ 275 h 299"/>
                <a:gd name="T6" fmla="*/ 119 w 144"/>
                <a:gd name="T7" fmla="*/ 275 h 299"/>
                <a:gd name="T8" fmla="*/ 129 w 144"/>
                <a:gd name="T9" fmla="*/ 245 h 299"/>
                <a:gd name="T10" fmla="*/ 136 w 144"/>
                <a:gd name="T11" fmla="*/ 216 h 299"/>
                <a:gd name="T12" fmla="*/ 142 w 144"/>
                <a:gd name="T13" fmla="*/ 188 h 299"/>
                <a:gd name="T14" fmla="*/ 144 w 144"/>
                <a:gd name="T15" fmla="*/ 162 h 299"/>
                <a:gd name="T16" fmla="*/ 144 w 144"/>
                <a:gd name="T17" fmla="*/ 138 h 299"/>
                <a:gd name="T18" fmla="*/ 144 w 144"/>
                <a:gd name="T19" fmla="*/ 116 h 299"/>
                <a:gd name="T20" fmla="*/ 140 w 144"/>
                <a:gd name="T21" fmla="*/ 95 h 299"/>
                <a:gd name="T22" fmla="*/ 137 w 144"/>
                <a:gd name="T23" fmla="*/ 77 h 299"/>
                <a:gd name="T24" fmla="*/ 134 w 144"/>
                <a:gd name="T25" fmla="*/ 61 h 299"/>
                <a:gd name="T26" fmla="*/ 128 w 144"/>
                <a:gd name="T27" fmla="*/ 45 h 299"/>
                <a:gd name="T28" fmla="*/ 124 w 144"/>
                <a:gd name="T29" fmla="*/ 34 h 299"/>
                <a:gd name="T30" fmla="*/ 119 w 144"/>
                <a:gd name="T31" fmla="*/ 23 h 299"/>
                <a:gd name="T32" fmla="*/ 112 w 144"/>
                <a:gd name="T33" fmla="*/ 9 h 299"/>
                <a:gd name="T34" fmla="*/ 109 w 144"/>
                <a:gd name="T35" fmla="*/ 4 h 299"/>
                <a:gd name="T36" fmla="*/ 109 w 144"/>
                <a:gd name="T37" fmla="*/ 4 h 299"/>
                <a:gd name="T38" fmla="*/ 100 w 144"/>
                <a:gd name="T39" fmla="*/ 1 h 299"/>
                <a:gd name="T40" fmla="*/ 92 w 144"/>
                <a:gd name="T41" fmla="*/ 0 h 299"/>
                <a:gd name="T42" fmla="*/ 84 w 144"/>
                <a:gd name="T43" fmla="*/ 0 h 299"/>
                <a:gd name="T44" fmla="*/ 77 w 144"/>
                <a:gd name="T45" fmla="*/ 1 h 299"/>
                <a:gd name="T46" fmla="*/ 70 w 144"/>
                <a:gd name="T47" fmla="*/ 3 h 299"/>
                <a:gd name="T48" fmla="*/ 63 w 144"/>
                <a:gd name="T49" fmla="*/ 8 h 299"/>
                <a:gd name="T50" fmla="*/ 56 w 144"/>
                <a:gd name="T51" fmla="*/ 12 h 299"/>
                <a:gd name="T52" fmla="*/ 50 w 144"/>
                <a:gd name="T53" fmla="*/ 18 h 299"/>
                <a:gd name="T54" fmla="*/ 44 w 144"/>
                <a:gd name="T55" fmla="*/ 26 h 299"/>
                <a:gd name="T56" fmla="*/ 38 w 144"/>
                <a:gd name="T57" fmla="*/ 34 h 299"/>
                <a:gd name="T58" fmla="*/ 33 w 144"/>
                <a:gd name="T59" fmla="*/ 42 h 299"/>
                <a:gd name="T60" fmla="*/ 28 w 144"/>
                <a:gd name="T61" fmla="*/ 52 h 299"/>
                <a:gd name="T62" fmla="*/ 19 w 144"/>
                <a:gd name="T63" fmla="*/ 74 h 299"/>
                <a:gd name="T64" fmla="*/ 13 w 144"/>
                <a:gd name="T65" fmla="*/ 97 h 299"/>
                <a:gd name="T66" fmla="*/ 7 w 144"/>
                <a:gd name="T67" fmla="*/ 122 h 299"/>
                <a:gd name="T68" fmla="*/ 4 w 144"/>
                <a:gd name="T69" fmla="*/ 148 h 299"/>
                <a:gd name="T70" fmla="*/ 1 w 144"/>
                <a:gd name="T71" fmla="*/ 175 h 299"/>
                <a:gd name="T72" fmla="*/ 0 w 144"/>
                <a:gd name="T73" fmla="*/ 202 h 299"/>
                <a:gd name="T74" fmla="*/ 2 w 144"/>
                <a:gd name="T75" fmla="*/ 228 h 299"/>
                <a:gd name="T76" fmla="*/ 6 w 144"/>
                <a:gd name="T77" fmla="*/ 253 h 299"/>
                <a:gd name="T78" fmla="*/ 10 w 144"/>
                <a:gd name="T79" fmla="*/ 275 h 299"/>
                <a:gd name="T80" fmla="*/ 14 w 144"/>
                <a:gd name="T81" fmla="*/ 286 h 299"/>
                <a:gd name="T82" fmla="*/ 18 w 144"/>
                <a:gd name="T83" fmla="*/ 296 h 299"/>
                <a:gd name="T84" fmla="*/ 18 w 144"/>
                <a:gd name="T85" fmla="*/ 296 h 299"/>
                <a:gd name="T86" fmla="*/ 31 w 144"/>
                <a:gd name="T87" fmla="*/ 298 h 299"/>
                <a:gd name="T88" fmla="*/ 44 w 144"/>
                <a:gd name="T89" fmla="*/ 299 h 299"/>
                <a:gd name="T90" fmla="*/ 57 w 144"/>
                <a:gd name="T91" fmla="*/ 298 h 299"/>
                <a:gd name="T92" fmla="*/ 71 w 144"/>
                <a:gd name="T93" fmla="*/ 296 h 299"/>
                <a:gd name="T94" fmla="*/ 84 w 144"/>
                <a:gd name="T95" fmla="*/ 293 h 299"/>
                <a:gd name="T96" fmla="*/ 97 w 144"/>
                <a:gd name="T97" fmla="*/ 288 h 299"/>
                <a:gd name="T98" fmla="*/ 109 w 144"/>
                <a:gd name="T99" fmla="*/ 283 h 299"/>
                <a:gd name="T100" fmla="*/ 121 w 144"/>
                <a:gd name="T101" fmla="*/ 277 h 299"/>
                <a:gd name="T102" fmla="*/ 121 w 144"/>
                <a:gd name="T103" fmla="*/ 27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4" h="299">
                  <a:moveTo>
                    <a:pt x="121" y="277"/>
                  </a:moveTo>
                  <a:lnTo>
                    <a:pt x="121" y="277"/>
                  </a:lnTo>
                  <a:lnTo>
                    <a:pt x="119" y="275"/>
                  </a:lnTo>
                  <a:lnTo>
                    <a:pt x="119" y="275"/>
                  </a:lnTo>
                  <a:lnTo>
                    <a:pt x="129" y="245"/>
                  </a:lnTo>
                  <a:lnTo>
                    <a:pt x="136" y="216"/>
                  </a:lnTo>
                  <a:lnTo>
                    <a:pt x="142" y="188"/>
                  </a:lnTo>
                  <a:lnTo>
                    <a:pt x="144" y="162"/>
                  </a:lnTo>
                  <a:lnTo>
                    <a:pt x="144" y="138"/>
                  </a:lnTo>
                  <a:lnTo>
                    <a:pt x="144" y="116"/>
                  </a:lnTo>
                  <a:lnTo>
                    <a:pt x="140" y="95"/>
                  </a:lnTo>
                  <a:lnTo>
                    <a:pt x="137" y="77"/>
                  </a:lnTo>
                  <a:lnTo>
                    <a:pt x="134" y="61"/>
                  </a:lnTo>
                  <a:lnTo>
                    <a:pt x="128" y="45"/>
                  </a:lnTo>
                  <a:lnTo>
                    <a:pt x="124" y="34"/>
                  </a:lnTo>
                  <a:lnTo>
                    <a:pt x="119" y="23"/>
                  </a:lnTo>
                  <a:lnTo>
                    <a:pt x="112" y="9"/>
                  </a:lnTo>
                  <a:lnTo>
                    <a:pt x="109" y="4"/>
                  </a:lnTo>
                  <a:lnTo>
                    <a:pt x="109" y="4"/>
                  </a:lnTo>
                  <a:lnTo>
                    <a:pt x="100" y="1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77" y="1"/>
                  </a:lnTo>
                  <a:lnTo>
                    <a:pt x="70" y="3"/>
                  </a:lnTo>
                  <a:lnTo>
                    <a:pt x="63" y="8"/>
                  </a:lnTo>
                  <a:lnTo>
                    <a:pt x="56" y="12"/>
                  </a:lnTo>
                  <a:lnTo>
                    <a:pt x="50" y="18"/>
                  </a:lnTo>
                  <a:lnTo>
                    <a:pt x="44" y="26"/>
                  </a:lnTo>
                  <a:lnTo>
                    <a:pt x="38" y="34"/>
                  </a:lnTo>
                  <a:lnTo>
                    <a:pt x="33" y="42"/>
                  </a:lnTo>
                  <a:lnTo>
                    <a:pt x="28" y="52"/>
                  </a:lnTo>
                  <a:lnTo>
                    <a:pt x="19" y="74"/>
                  </a:lnTo>
                  <a:lnTo>
                    <a:pt x="13" y="97"/>
                  </a:lnTo>
                  <a:lnTo>
                    <a:pt x="7" y="122"/>
                  </a:lnTo>
                  <a:lnTo>
                    <a:pt x="4" y="148"/>
                  </a:lnTo>
                  <a:lnTo>
                    <a:pt x="1" y="175"/>
                  </a:lnTo>
                  <a:lnTo>
                    <a:pt x="0" y="202"/>
                  </a:lnTo>
                  <a:lnTo>
                    <a:pt x="2" y="228"/>
                  </a:lnTo>
                  <a:lnTo>
                    <a:pt x="6" y="253"/>
                  </a:lnTo>
                  <a:lnTo>
                    <a:pt x="10" y="275"/>
                  </a:lnTo>
                  <a:lnTo>
                    <a:pt x="14" y="286"/>
                  </a:lnTo>
                  <a:lnTo>
                    <a:pt x="18" y="296"/>
                  </a:lnTo>
                  <a:lnTo>
                    <a:pt x="18" y="296"/>
                  </a:lnTo>
                  <a:lnTo>
                    <a:pt x="31" y="298"/>
                  </a:lnTo>
                  <a:lnTo>
                    <a:pt x="44" y="299"/>
                  </a:lnTo>
                  <a:lnTo>
                    <a:pt x="57" y="298"/>
                  </a:lnTo>
                  <a:lnTo>
                    <a:pt x="71" y="296"/>
                  </a:lnTo>
                  <a:lnTo>
                    <a:pt x="84" y="293"/>
                  </a:lnTo>
                  <a:lnTo>
                    <a:pt x="97" y="288"/>
                  </a:lnTo>
                  <a:lnTo>
                    <a:pt x="109" y="283"/>
                  </a:lnTo>
                  <a:lnTo>
                    <a:pt x="121" y="277"/>
                  </a:lnTo>
                  <a:lnTo>
                    <a:pt x="121" y="277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1110"/>
            <p:cNvSpPr>
              <a:spLocks/>
            </p:cNvSpPr>
            <p:nvPr/>
          </p:nvSpPr>
          <p:spPr bwMode="auto">
            <a:xfrm flipH="1">
              <a:off x="9969510" y="1929645"/>
              <a:ext cx="162297" cy="62402"/>
            </a:xfrm>
            <a:custGeom>
              <a:avLst/>
              <a:gdLst>
                <a:gd name="T0" fmla="*/ 103 w 156"/>
                <a:gd name="T1" fmla="*/ 0 h 65"/>
                <a:gd name="T2" fmla="*/ 103 w 156"/>
                <a:gd name="T3" fmla="*/ 0 h 65"/>
                <a:gd name="T4" fmla="*/ 91 w 156"/>
                <a:gd name="T5" fmla="*/ 6 h 65"/>
                <a:gd name="T6" fmla="*/ 79 w 156"/>
                <a:gd name="T7" fmla="*/ 11 h 65"/>
                <a:gd name="T8" fmla="*/ 66 w 156"/>
                <a:gd name="T9" fmla="*/ 16 h 65"/>
                <a:gd name="T10" fmla="*/ 53 w 156"/>
                <a:gd name="T11" fmla="*/ 19 h 65"/>
                <a:gd name="T12" fmla="*/ 39 w 156"/>
                <a:gd name="T13" fmla="*/ 21 h 65"/>
                <a:gd name="T14" fmla="*/ 26 w 156"/>
                <a:gd name="T15" fmla="*/ 22 h 65"/>
                <a:gd name="T16" fmla="*/ 13 w 156"/>
                <a:gd name="T17" fmla="*/ 21 h 65"/>
                <a:gd name="T18" fmla="*/ 0 w 156"/>
                <a:gd name="T19" fmla="*/ 19 h 65"/>
                <a:gd name="T20" fmla="*/ 0 w 156"/>
                <a:gd name="T21" fmla="*/ 19 h 65"/>
                <a:gd name="T22" fmla="*/ 5 w 156"/>
                <a:gd name="T23" fmla="*/ 29 h 65"/>
                <a:gd name="T24" fmla="*/ 9 w 156"/>
                <a:gd name="T25" fmla="*/ 37 h 65"/>
                <a:gd name="T26" fmla="*/ 15 w 156"/>
                <a:gd name="T27" fmla="*/ 45 h 65"/>
                <a:gd name="T28" fmla="*/ 20 w 156"/>
                <a:gd name="T29" fmla="*/ 51 h 65"/>
                <a:gd name="T30" fmla="*/ 20 w 156"/>
                <a:gd name="T31" fmla="*/ 51 h 65"/>
                <a:gd name="T32" fmla="*/ 26 w 156"/>
                <a:gd name="T33" fmla="*/ 56 h 65"/>
                <a:gd name="T34" fmla="*/ 34 w 156"/>
                <a:gd name="T35" fmla="*/ 60 h 65"/>
                <a:gd name="T36" fmla="*/ 42 w 156"/>
                <a:gd name="T37" fmla="*/ 62 h 65"/>
                <a:gd name="T38" fmla="*/ 52 w 156"/>
                <a:gd name="T39" fmla="*/ 64 h 65"/>
                <a:gd name="T40" fmla="*/ 61 w 156"/>
                <a:gd name="T41" fmla="*/ 65 h 65"/>
                <a:gd name="T42" fmla="*/ 72 w 156"/>
                <a:gd name="T43" fmla="*/ 65 h 65"/>
                <a:gd name="T44" fmla="*/ 82 w 156"/>
                <a:gd name="T45" fmla="*/ 64 h 65"/>
                <a:gd name="T46" fmla="*/ 93 w 156"/>
                <a:gd name="T47" fmla="*/ 63 h 65"/>
                <a:gd name="T48" fmla="*/ 103 w 156"/>
                <a:gd name="T49" fmla="*/ 61 h 65"/>
                <a:gd name="T50" fmla="*/ 113 w 156"/>
                <a:gd name="T51" fmla="*/ 58 h 65"/>
                <a:gd name="T52" fmla="*/ 124 w 156"/>
                <a:gd name="T53" fmla="*/ 54 h 65"/>
                <a:gd name="T54" fmla="*/ 133 w 156"/>
                <a:gd name="T55" fmla="*/ 49 h 65"/>
                <a:gd name="T56" fmla="*/ 140 w 156"/>
                <a:gd name="T57" fmla="*/ 45 h 65"/>
                <a:gd name="T58" fmla="*/ 147 w 156"/>
                <a:gd name="T59" fmla="*/ 38 h 65"/>
                <a:gd name="T60" fmla="*/ 152 w 156"/>
                <a:gd name="T61" fmla="*/ 32 h 65"/>
                <a:gd name="T62" fmla="*/ 156 w 156"/>
                <a:gd name="T63" fmla="*/ 25 h 65"/>
                <a:gd name="T64" fmla="*/ 156 w 156"/>
                <a:gd name="T65" fmla="*/ 25 h 65"/>
                <a:gd name="T66" fmla="*/ 156 w 156"/>
                <a:gd name="T67" fmla="*/ 22 h 65"/>
                <a:gd name="T68" fmla="*/ 155 w 156"/>
                <a:gd name="T69" fmla="*/ 20 h 65"/>
                <a:gd name="T70" fmla="*/ 154 w 156"/>
                <a:gd name="T71" fmla="*/ 18 h 65"/>
                <a:gd name="T72" fmla="*/ 152 w 156"/>
                <a:gd name="T73" fmla="*/ 16 h 65"/>
                <a:gd name="T74" fmla="*/ 144 w 156"/>
                <a:gd name="T75" fmla="*/ 11 h 65"/>
                <a:gd name="T76" fmla="*/ 135 w 156"/>
                <a:gd name="T77" fmla="*/ 8 h 65"/>
                <a:gd name="T78" fmla="*/ 117 w 156"/>
                <a:gd name="T79" fmla="*/ 3 h 65"/>
                <a:gd name="T80" fmla="*/ 103 w 156"/>
                <a:gd name="T81" fmla="*/ 0 h 65"/>
                <a:gd name="T82" fmla="*/ 103 w 156"/>
                <a:gd name="T8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" h="65">
                  <a:moveTo>
                    <a:pt x="103" y="0"/>
                  </a:moveTo>
                  <a:lnTo>
                    <a:pt x="103" y="0"/>
                  </a:lnTo>
                  <a:lnTo>
                    <a:pt x="91" y="6"/>
                  </a:lnTo>
                  <a:lnTo>
                    <a:pt x="79" y="11"/>
                  </a:lnTo>
                  <a:lnTo>
                    <a:pt x="66" y="16"/>
                  </a:lnTo>
                  <a:lnTo>
                    <a:pt x="53" y="19"/>
                  </a:lnTo>
                  <a:lnTo>
                    <a:pt x="39" y="21"/>
                  </a:lnTo>
                  <a:lnTo>
                    <a:pt x="26" y="22"/>
                  </a:lnTo>
                  <a:lnTo>
                    <a:pt x="13" y="2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5" y="29"/>
                  </a:lnTo>
                  <a:lnTo>
                    <a:pt x="9" y="37"/>
                  </a:lnTo>
                  <a:lnTo>
                    <a:pt x="15" y="45"/>
                  </a:lnTo>
                  <a:lnTo>
                    <a:pt x="20" y="51"/>
                  </a:lnTo>
                  <a:lnTo>
                    <a:pt x="20" y="51"/>
                  </a:lnTo>
                  <a:lnTo>
                    <a:pt x="26" y="56"/>
                  </a:lnTo>
                  <a:lnTo>
                    <a:pt x="34" y="60"/>
                  </a:lnTo>
                  <a:lnTo>
                    <a:pt x="42" y="62"/>
                  </a:lnTo>
                  <a:lnTo>
                    <a:pt x="52" y="64"/>
                  </a:lnTo>
                  <a:lnTo>
                    <a:pt x="61" y="65"/>
                  </a:lnTo>
                  <a:lnTo>
                    <a:pt x="72" y="65"/>
                  </a:lnTo>
                  <a:lnTo>
                    <a:pt x="82" y="64"/>
                  </a:lnTo>
                  <a:lnTo>
                    <a:pt x="93" y="63"/>
                  </a:lnTo>
                  <a:lnTo>
                    <a:pt x="103" y="61"/>
                  </a:lnTo>
                  <a:lnTo>
                    <a:pt x="113" y="58"/>
                  </a:lnTo>
                  <a:lnTo>
                    <a:pt x="124" y="54"/>
                  </a:lnTo>
                  <a:lnTo>
                    <a:pt x="133" y="49"/>
                  </a:lnTo>
                  <a:lnTo>
                    <a:pt x="140" y="45"/>
                  </a:lnTo>
                  <a:lnTo>
                    <a:pt x="147" y="38"/>
                  </a:lnTo>
                  <a:lnTo>
                    <a:pt x="152" y="32"/>
                  </a:lnTo>
                  <a:lnTo>
                    <a:pt x="156" y="25"/>
                  </a:lnTo>
                  <a:lnTo>
                    <a:pt x="156" y="25"/>
                  </a:lnTo>
                  <a:lnTo>
                    <a:pt x="156" y="22"/>
                  </a:lnTo>
                  <a:lnTo>
                    <a:pt x="155" y="20"/>
                  </a:lnTo>
                  <a:lnTo>
                    <a:pt x="154" y="18"/>
                  </a:lnTo>
                  <a:lnTo>
                    <a:pt x="152" y="16"/>
                  </a:lnTo>
                  <a:lnTo>
                    <a:pt x="144" y="11"/>
                  </a:lnTo>
                  <a:lnTo>
                    <a:pt x="135" y="8"/>
                  </a:lnTo>
                  <a:lnTo>
                    <a:pt x="117" y="3"/>
                  </a:lnTo>
                  <a:lnTo>
                    <a:pt x="103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995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1111"/>
            <p:cNvSpPr>
              <a:spLocks/>
            </p:cNvSpPr>
            <p:nvPr/>
          </p:nvSpPr>
          <p:spPr bwMode="auto">
            <a:xfrm flipH="1">
              <a:off x="10050659" y="1736200"/>
              <a:ext cx="555556" cy="193445"/>
            </a:xfrm>
            <a:custGeom>
              <a:avLst/>
              <a:gdLst>
                <a:gd name="T0" fmla="*/ 308 w 532"/>
                <a:gd name="T1" fmla="*/ 220 h 220"/>
                <a:gd name="T2" fmla="*/ 337 w 532"/>
                <a:gd name="T3" fmla="*/ 214 h 220"/>
                <a:gd name="T4" fmla="*/ 371 w 532"/>
                <a:gd name="T5" fmla="*/ 204 h 220"/>
                <a:gd name="T6" fmla="*/ 405 w 532"/>
                <a:gd name="T7" fmla="*/ 190 h 220"/>
                <a:gd name="T8" fmla="*/ 440 w 532"/>
                <a:gd name="T9" fmla="*/ 174 h 220"/>
                <a:gd name="T10" fmla="*/ 472 w 532"/>
                <a:gd name="T11" fmla="*/ 156 h 220"/>
                <a:gd name="T12" fmla="*/ 499 w 532"/>
                <a:gd name="T13" fmla="*/ 136 h 220"/>
                <a:gd name="T14" fmla="*/ 518 w 532"/>
                <a:gd name="T15" fmla="*/ 117 h 220"/>
                <a:gd name="T16" fmla="*/ 527 w 532"/>
                <a:gd name="T17" fmla="*/ 98 h 220"/>
                <a:gd name="T18" fmla="*/ 531 w 532"/>
                <a:gd name="T19" fmla="*/ 71 h 220"/>
                <a:gd name="T20" fmla="*/ 532 w 532"/>
                <a:gd name="T21" fmla="*/ 54 h 220"/>
                <a:gd name="T22" fmla="*/ 525 w 532"/>
                <a:gd name="T23" fmla="*/ 39 h 220"/>
                <a:gd name="T24" fmla="*/ 509 w 532"/>
                <a:gd name="T25" fmla="*/ 20 h 220"/>
                <a:gd name="T26" fmla="*/ 506 w 532"/>
                <a:gd name="T27" fmla="*/ 17 h 220"/>
                <a:gd name="T28" fmla="*/ 484 w 532"/>
                <a:gd name="T29" fmla="*/ 13 h 220"/>
                <a:gd name="T30" fmla="*/ 427 w 532"/>
                <a:gd name="T31" fmla="*/ 9 h 220"/>
                <a:gd name="T32" fmla="*/ 261 w 532"/>
                <a:gd name="T33" fmla="*/ 2 h 220"/>
                <a:gd name="T34" fmla="*/ 97 w 532"/>
                <a:gd name="T35" fmla="*/ 0 h 220"/>
                <a:gd name="T36" fmla="*/ 27 w 532"/>
                <a:gd name="T37" fmla="*/ 2 h 220"/>
                <a:gd name="T38" fmla="*/ 21 w 532"/>
                <a:gd name="T39" fmla="*/ 4 h 220"/>
                <a:gd name="T40" fmla="*/ 12 w 532"/>
                <a:gd name="T41" fmla="*/ 17 h 220"/>
                <a:gd name="T42" fmla="*/ 3 w 532"/>
                <a:gd name="T43" fmla="*/ 35 h 220"/>
                <a:gd name="T44" fmla="*/ 0 w 532"/>
                <a:gd name="T45" fmla="*/ 45 h 220"/>
                <a:gd name="T46" fmla="*/ 0 w 532"/>
                <a:gd name="T47" fmla="*/ 58 h 220"/>
                <a:gd name="T48" fmla="*/ 5 w 532"/>
                <a:gd name="T49" fmla="*/ 75 h 220"/>
                <a:gd name="T50" fmla="*/ 13 w 532"/>
                <a:gd name="T51" fmla="*/ 93 h 220"/>
                <a:gd name="T52" fmla="*/ 17 w 532"/>
                <a:gd name="T53" fmla="*/ 101 h 220"/>
                <a:gd name="T54" fmla="*/ 35 w 532"/>
                <a:gd name="T55" fmla="*/ 122 h 220"/>
                <a:gd name="T56" fmla="*/ 68 w 532"/>
                <a:gd name="T57" fmla="*/ 148 h 220"/>
                <a:gd name="T58" fmla="*/ 107 w 532"/>
                <a:gd name="T59" fmla="*/ 171 h 220"/>
                <a:gd name="T60" fmla="*/ 150 w 532"/>
                <a:gd name="T61" fmla="*/ 190 h 220"/>
                <a:gd name="T62" fmla="*/ 195 w 532"/>
                <a:gd name="T63" fmla="*/ 205 h 220"/>
                <a:gd name="T64" fmla="*/ 237 w 532"/>
                <a:gd name="T65" fmla="*/ 215 h 220"/>
                <a:gd name="T66" fmla="*/ 276 w 532"/>
                <a:gd name="T67" fmla="*/ 220 h 220"/>
                <a:gd name="T68" fmla="*/ 308 w 532"/>
                <a:gd name="T69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2" h="220">
                  <a:moveTo>
                    <a:pt x="308" y="220"/>
                  </a:moveTo>
                  <a:lnTo>
                    <a:pt x="308" y="220"/>
                  </a:lnTo>
                  <a:lnTo>
                    <a:pt x="321" y="218"/>
                  </a:lnTo>
                  <a:lnTo>
                    <a:pt x="337" y="214"/>
                  </a:lnTo>
                  <a:lnTo>
                    <a:pt x="354" y="210"/>
                  </a:lnTo>
                  <a:lnTo>
                    <a:pt x="371" y="204"/>
                  </a:lnTo>
                  <a:lnTo>
                    <a:pt x="388" y="198"/>
                  </a:lnTo>
                  <a:lnTo>
                    <a:pt x="405" y="190"/>
                  </a:lnTo>
                  <a:lnTo>
                    <a:pt x="423" y="183"/>
                  </a:lnTo>
                  <a:lnTo>
                    <a:pt x="440" y="174"/>
                  </a:lnTo>
                  <a:lnTo>
                    <a:pt x="456" y="165"/>
                  </a:lnTo>
                  <a:lnTo>
                    <a:pt x="472" y="156"/>
                  </a:lnTo>
                  <a:lnTo>
                    <a:pt x="486" y="146"/>
                  </a:lnTo>
                  <a:lnTo>
                    <a:pt x="499" y="136"/>
                  </a:lnTo>
                  <a:lnTo>
                    <a:pt x="509" y="126"/>
                  </a:lnTo>
                  <a:lnTo>
                    <a:pt x="518" y="117"/>
                  </a:lnTo>
                  <a:lnTo>
                    <a:pt x="523" y="107"/>
                  </a:lnTo>
                  <a:lnTo>
                    <a:pt x="527" y="98"/>
                  </a:lnTo>
                  <a:lnTo>
                    <a:pt x="527" y="98"/>
                  </a:lnTo>
                  <a:lnTo>
                    <a:pt x="531" y="71"/>
                  </a:lnTo>
                  <a:lnTo>
                    <a:pt x="532" y="63"/>
                  </a:lnTo>
                  <a:lnTo>
                    <a:pt x="532" y="54"/>
                  </a:lnTo>
                  <a:lnTo>
                    <a:pt x="530" y="48"/>
                  </a:lnTo>
                  <a:lnTo>
                    <a:pt x="525" y="39"/>
                  </a:lnTo>
                  <a:lnTo>
                    <a:pt x="519" y="30"/>
                  </a:lnTo>
                  <a:lnTo>
                    <a:pt x="509" y="20"/>
                  </a:lnTo>
                  <a:lnTo>
                    <a:pt x="509" y="20"/>
                  </a:lnTo>
                  <a:lnTo>
                    <a:pt x="506" y="17"/>
                  </a:lnTo>
                  <a:lnTo>
                    <a:pt x="501" y="16"/>
                  </a:lnTo>
                  <a:lnTo>
                    <a:pt x="484" y="13"/>
                  </a:lnTo>
                  <a:lnTo>
                    <a:pt x="458" y="11"/>
                  </a:lnTo>
                  <a:lnTo>
                    <a:pt x="427" y="9"/>
                  </a:lnTo>
                  <a:lnTo>
                    <a:pt x="349" y="4"/>
                  </a:lnTo>
                  <a:lnTo>
                    <a:pt x="261" y="2"/>
                  </a:lnTo>
                  <a:lnTo>
                    <a:pt x="173" y="0"/>
                  </a:lnTo>
                  <a:lnTo>
                    <a:pt x="97" y="0"/>
                  </a:lnTo>
                  <a:lnTo>
                    <a:pt x="43" y="1"/>
                  </a:lnTo>
                  <a:lnTo>
                    <a:pt x="27" y="2"/>
                  </a:lnTo>
                  <a:lnTo>
                    <a:pt x="23" y="3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12" y="17"/>
                  </a:lnTo>
                  <a:lnTo>
                    <a:pt x="7" y="25"/>
                  </a:lnTo>
                  <a:lnTo>
                    <a:pt x="3" y="35"/>
                  </a:lnTo>
                  <a:lnTo>
                    <a:pt x="2" y="40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0" y="58"/>
                  </a:lnTo>
                  <a:lnTo>
                    <a:pt x="2" y="66"/>
                  </a:lnTo>
                  <a:lnTo>
                    <a:pt x="5" y="75"/>
                  </a:lnTo>
                  <a:lnTo>
                    <a:pt x="8" y="83"/>
                  </a:lnTo>
                  <a:lnTo>
                    <a:pt x="13" y="93"/>
                  </a:lnTo>
                  <a:lnTo>
                    <a:pt x="13" y="93"/>
                  </a:lnTo>
                  <a:lnTo>
                    <a:pt x="17" y="101"/>
                  </a:lnTo>
                  <a:lnTo>
                    <a:pt x="23" y="108"/>
                  </a:lnTo>
                  <a:lnTo>
                    <a:pt x="35" y="122"/>
                  </a:lnTo>
                  <a:lnTo>
                    <a:pt x="51" y="135"/>
                  </a:lnTo>
                  <a:lnTo>
                    <a:pt x="68" y="148"/>
                  </a:lnTo>
                  <a:lnTo>
                    <a:pt x="87" y="160"/>
                  </a:lnTo>
                  <a:lnTo>
                    <a:pt x="107" y="171"/>
                  </a:lnTo>
                  <a:lnTo>
                    <a:pt x="128" y="182"/>
                  </a:lnTo>
                  <a:lnTo>
                    <a:pt x="150" y="190"/>
                  </a:lnTo>
                  <a:lnTo>
                    <a:pt x="172" y="198"/>
                  </a:lnTo>
                  <a:lnTo>
                    <a:pt x="195" y="205"/>
                  </a:lnTo>
                  <a:lnTo>
                    <a:pt x="216" y="211"/>
                  </a:lnTo>
                  <a:lnTo>
                    <a:pt x="237" y="215"/>
                  </a:lnTo>
                  <a:lnTo>
                    <a:pt x="257" y="218"/>
                  </a:lnTo>
                  <a:lnTo>
                    <a:pt x="276" y="220"/>
                  </a:lnTo>
                  <a:lnTo>
                    <a:pt x="293" y="220"/>
                  </a:lnTo>
                  <a:lnTo>
                    <a:pt x="308" y="220"/>
                  </a:lnTo>
                  <a:lnTo>
                    <a:pt x="308" y="220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1112"/>
            <p:cNvSpPr>
              <a:spLocks/>
            </p:cNvSpPr>
            <p:nvPr/>
          </p:nvSpPr>
          <p:spPr bwMode="auto">
            <a:xfrm flipH="1">
              <a:off x="10056901" y="1642597"/>
              <a:ext cx="536830" cy="255847"/>
            </a:xfrm>
            <a:custGeom>
              <a:avLst/>
              <a:gdLst>
                <a:gd name="T0" fmla="*/ 299 w 518"/>
                <a:gd name="T1" fmla="*/ 284 h 285"/>
                <a:gd name="T2" fmla="*/ 367 w 518"/>
                <a:gd name="T3" fmla="*/ 257 h 285"/>
                <a:gd name="T4" fmla="*/ 428 w 518"/>
                <a:gd name="T5" fmla="*/ 228 h 285"/>
                <a:gd name="T6" fmla="*/ 466 w 518"/>
                <a:gd name="T7" fmla="*/ 207 h 285"/>
                <a:gd name="T8" fmla="*/ 497 w 518"/>
                <a:gd name="T9" fmla="*/ 184 h 285"/>
                <a:gd name="T10" fmla="*/ 512 w 518"/>
                <a:gd name="T11" fmla="*/ 167 h 285"/>
                <a:gd name="T12" fmla="*/ 516 w 518"/>
                <a:gd name="T13" fmla="*/ 156 h 285"/>
                <a:gd name="T14" fmla="*/ 518 w 518"/>
                <a:gd name="T15" fmla="*/ 151 h 285"/>
                <a:gd name="T16" fmla="*/ 514 w 518"/>
                <a:gd name="T17" fmla="*/ 140 h 285"/>
                <a:gd name="T18" fmla="*/ 506 w 518"/>
                <a:gd name="T19" fmla="*/ 128 h 285"/>
                <a:gd name="T20" fmla="*/ 493 w 518"/>
                <a:gd name="T21" fmla="*/ 115 h 285"/>
                <a:gd name="T22" fmla="*/ 456 w 518"/>
                <a:gd name="T23" fmla="*/ 89 h 285"/>
                <a:gd name="T24" fmla="*/ 408 w 518"/>
                <a:gd name="T25" fmla="*/ 63 h 285"/>
                <a:gd name="T26" fmla="*/ 355 w 518"/>
                <a:gd name="T27" fmla="*/ 39 h 285"/>
                <a:gd name="T28" fmla="*/ 301 w 518"/>
                <a:gd name="T29" fmla="*/ 20 h 285"/>
                <a:gd name="T30" fmla="*/ 254 w 518"/>
                <a:gd name="T31" fmla="*/ 6 h 285"/>
                <a:gd name="T32" fmla="*/ 218 w 518"/>
                <a:gd name="T33" fmla="*/ 0 h 285"/>
                <a:gd name="T34" fmla="*/ 207 w 518"/>
                <a:gd name="T35" fmla="*/ 0 h 285"/>
                <a:gd name="T36" fmla="*/ 182 w 518"/>
                <a:gd name="T37" fmla="*/ 5 h 285"/>
                <a:gd name="T38" fmla="*/ 150 w 518"/>
                <a:gd name="T39" fmla="*/ 18 h 285"/>
                <a:gd name="T40" fmla="*/ 113 w 518"/>
                <a:gd name="T41" fmla="*/ 34 h 285"/>
                <a:gd name="T42" fmla="*/ 76 w 518"/>
                <a:gd name="T43" fmla="*/ 55 h 285"/>
                <a:gd name="T44" fmla="*/ 42 w 518"/>
                <a:gd name="T45" fmla="*/ 77 h 285"/>
                <a:gd name="T46" fmla="*/ 16 w 518"/>
                <a:gd name="T47" fmla="*/ 101 h 285"/>
                <a:gd name="T48" fmla="*/ 5 w 518"/>
                <a:gd name="T49" fmla="*/ 118 h 285"/>
                <a:gd name="T50" fmla="*/ 2 w 518"/>
                <a:gd name="T51" fmla="*/ 130 h 285"/>
                <a:gd name="T52" fmla="*/ 2 w 518"/>
                <a:gd name="T53" fmla="*/ 140 h 285"/>
                <a:gd name="T54" fmla="*/ 4 w 518"/>
                <a:gd name="T55" fmla="*/ 145 h 285"/>
                <a:gd name="T56" fmla="*/ 26 w 518"/>
                <a:gd name="T57" fmla="*/ 176 h 285"/>
                <a:gd name="T58" fmla="*/ 57 w 518"/>
                <a:gd name="T59" fmla="*/ 204 h 285"/>
                <a:gd name="T60" fmla="*/ 94 w 518"/>
                <a:gd name="T61" fmla="*/ 228 h 285"/>
                <a:gd name="T62" fmla="*/ 136 w 518"/>
                <a:gd name="T63" fmla="*/ 250 h 285"/>
                <a:gd name="T64" fmla="*/ 179 w 518"/>
                <a:gd name="T65" fmla="*/ 267 h 285"/>
                <a:gd name="T66" fmla="*/ 223 w 518"/>
                <a:gd name="T67" fmla="*/ 279 h 285"/>
                <a:gd name="T68" fmla="*/ 263 w 518"/>
                <a:gd name="T69" fmla="*/ 285 h 285"/>
                <a:gd name="T70" fmla="*/ 299 w 518"/>
                <a:gd name="T71" fmla="*/ 28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8" h="285">
                  <a:moveTo>
                    <a:pt x="299" y="284"/>
                  </a:moveTo>
                  <a:lnTo>
                    <a:pt x="299" y="284"/>
                  </a:lnTo>
                  <a:lnTo>
                    <a:pt x="333" y="271"/>
                  </a:lnTo>
                  <a:lnTo>
                    <a:pt x="367" y="257"/>
                  </a:lnTo>
                  <a:lnTo>
                    <a:pt x="408" y="238"/>
                  </a:lnTo>
                  <a:lnTo>
                    <a:pt x="428" y="228"/>
                  </a:lnTo>
                  <a:lnTo>
                    <a:pt x="448" y="218"/>
                  </a:lnTo>
                  <a:lnTo>
                    <a:pt x="466" y="207"/>
                  </a:lnTo>
                  <a:lnTo>
                    <a:pt x="483" y="195"/>
                  </a:lnTo>
                  <a:lnTo>
                    <a:pt x="497" y="184"/>
                  </a:lnTo>
                  <a:lnTo>
                    <a:pt x="508" y="172"/>
                  </a:lnTo>
                  <a:lnTo>
                    <a:pt x="512" y="167"/>
                  </a:lnTo>
                  <a:lnTo>
                    <a:pt x="514" y="161"/>
                  </a:lnTo>
                  <a:lnTo>
                    <a:pt x="516" y="156"/>
                  </a:lnTo>
                  <a:lnTo>
                    <a:pt x="518" y="151"/>
                  </a:lnTo>
                  <a:lnTo>
                    <a:pt x="518" y="151"/>
                  </a:lnTo>
                  <a:lnTo>
                    <a:pt x="516" y="145"/>
                  </a:lnTo>
                  <a:lnTo>
                    <a:pt x="514" y="140"/>
                  </a:lnTo>
                  <a:lnTo>
                    <a:pt x="511" y="133"/>
                  </a:lnTo>
                  <a:lnTo>
                    <a:pt x="506" y="128"/>
                  </a:lnTo>
                  <a:lnTo>
                    <a:pt x="501" y="122"/>
                  </a:lnTo>
                  <a:lnTo>
                    <a:pt x="493" y="115"/>
                  </a:lnTo>
                  <a:lnTo>
                    <a:pt x="476" y="102"/>
                  </a:lnTo>
                  <a:lnTo>
                    <a:pt x="456" y="89"/>
                  </a:lnTo>
                  <a:lnTo>
                    <a:pt x="432" y="76"/>
                  </a:lnTo>
                  <a:lnTo>
                    <a:pt x="408" y="63"/>
                  </a:lnTo>
                  <a:lnTo>
                    <a:pt x="382" y="51"/>
                  </a:lnTo>
                  <a:lnTo>
                    <a:pt x="355" y="39"/>
                  </a:lnTo>
                  <a:lnTo>
                    <a:pt x="328" y="30"/>
                  </a:lnTo>
                  <a:lnTo>
                    <a:pt x="301" y="20"/>
                  </a:lnTo>
                  <a:lnTo>
                    <a:pt x="276" y="12"/>
                  </a:lnTo>
                  <a:lnTo>
                    <a:pt x="254" y="6"/>
                  </a:lnTo>
                  <a:lnTo>
                    <a:pt x="235" y="2"/>
                  </a:lnTo>
                  <a:lnTo>
                    <a:pt x="218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6" y="2"/>
                  </a:lnTo>
                  <a:lnTo>
                    <a:pt x="182" y="5"/>
                  </a:lnTo>
                  <a:lnTo>
                    <a:pt x="166" y="10"/>
                  </a:lnTo>
                  <a:lnTo>
                    <a:pt x="150" y="18"/>
                  </a:lnTo>
                  <a:lnTo>
                    <a:pt x="131" y="25"/>
                  </a:lnTo>
                  <a:lnTo>
                    <a:pt x="113" y="34"/>
                  </a:lnTo>
                  <a:lnTo>
                    <a:pt x="94" y="44"/>
                  </a:lnTo>
                  <a:lnTo>
                    <a:pt x="76" y="55"/>
                  </a:lnTo>
                  <a:lnTo>
                    <a:pt x="58" y="66"/>
                  </a:lnTo>
                  <a:lnTo>
                    <a:pt x="42" y="77"/>
                  </a:lnTo>
                  <a:lnTo>
                    <a:pt x="27" y="89"/>
                  </a:lnTo>
                  <a:lnTo>
                    <a:pt x="16" y="101"/>
                  </a:lnTo>
                  <a:lnTo>
                    <a:pt x="7" y="113"/>
                  </a:lnTo>
                  <a:lnTo>
                    <a:pt x="5" y="118"/>
                  </a:lnTo>
                  <a:lnTo>
                    <a:pt x="3" y="124"/>
                  </a:lnTo>
                  <a:lnTo>
                    <a:pt x="2" y="130"/>
                  </a:lnTo>
                  <a:lnTo>
                    <a:pt x="0" y="136"/>
                  </a:lnTo>
                  <a:lnTo>
                    <a:pt x="2" y="140"/>
                  </a:lnTo>
                  <a:lnTo>
                    <a:pt x="4" y="145"/>
                  </a:lnTo>
                  <a:lnTo>
                    <a:pt x="4" y="145"/>
                  </a:lnTo>
                  <a:lnTo>
                    <a:pt x="14" y="160"/>
                  </a:lnTo>
                  <a:lnTo>
                    <a:pt x="26" y="176"/>
                  </a:lnTo>
                  <a:lnTo>
                    <a:pt x="41" y="190"/>
                  </a:lnTo>
                  <a:lnTo>
                    <a:pt x="57" y="204"/>
                  </a:lnTo>
                  <a:lnTo>
                    <a:pt x="75" y="217"/>
                  </a:lnTo>
                  <a:lnTo>
                    <a:pt x="94" y="228"/>
                  </a:lnTo>
                  <a:lnTo>
                    <a:pt x="115" y="239"/>
                  </a:lnTo>
                  <a:lnTo>
                    <a:pt x="136" y="250"/>
                  </a:lnTo>
                  <a:lnTo>
                    <a:pt x="158" y="259"/>
                  </a:lnTo>
                  <a:lnTo>
                    <a:pt x="179" y="267"/>
                  </a:lnTo>
                  <a:lnTo>
                    <a:pt x="201" y="274"/>
                  </a:lnTo>
                  <a:lnTo>
                    <a:pt x="223" y="279"/>
                  </a:lnTo>
                  <a:lnTo>
                    <a:pt x="243" y="282"/>
                  </a:lnTo>
                  <a:lnTo>
                    <a:pt x="263" y="285"/>
                  </a:lnTo>
                  <a:lnTo>
                    <a:pt x="281" y="285"/>
                  </a:lnTo>
                  <a:lnTo>
                    <a:pt x="299" y="284"/>
                  </a:lnTo>
                  <a:lnTo>
                    <a:pt x="299" y="284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1113"/>
            <p:cNvSpPr>
              <a:spLocks/>
            </p:cNvSpPr>
            <p:nvPr/>
          </p:nvSpPr>
          <p:spPr bwMode="auto">
            <a:xfrm flipH="1">
              <a:off x="10306589" y="1405471"/>
              <a:ext cx="174782" cy="43681"/>
            </a:xfrm>
            <a:custGeom>
              <a:avLst/>
              <a:gdLst>
                <a:gd name="T0" fmla="*/ 167 w 167"/>
                <a:gd name="T1" fmla="*/ 26 h 49"/>
                <a:gd name="T2" fmla="*/ 167 w 167"/>
                <a:gd name="T3" fmla="*/ 26 h 49"/>
                <a:gd name="T4" fmla="*/ 151 w 167"/>
                <a:gd name="T5" fmla="*/ 18 h 49"/>
                <a:gd name="T6" fmla="*/ 132 w 167"/>
                <a:gd name="T7" fmla="*/ 12 h 49"/>
                <a:gd name="T8" fmla="*/ 110 w 167"/>
                <a:gd name="T9" fmla="*/ 5 h 49"/>
                <a:gd name="T10" fmla="*/ 89 w 167"/>
                <a:gd name="T11" fmla="*/ 1 h 49"/>
                <a:gd name="T12" fmla="*/ 66 w 167"/>
                <a:gd name="T13" fmla="*/ 0 h 49"/>
                <a:gd name="T14" fmla="*/ 44 w 167"/>
                <a:gd name="T15" fmla="*/ 0 h 49"/>
                <a:gd name="T16" fmla="*/ 33 w 167"/>
                <a:gd name="T17" fmla="*/ 1 h 49"/>
                <a:gd name="T18" fmla="*/ 22 w 167"/>
                <a:gd name="T19" fmla="*/ 2 h 49"/>
                <a:gd name="T20" fmla="*/ 10 w 167"/>
                <a:gd name="T21" fmla="*/ 4 h 49"/>
                <a:gd name="T22" fmla="*/ 0 w 167"/>
                <a:gd name="T23" fmla="*/ 7 h 49"/>
                <a:gd name="T24" fmla="*/ 0 w 167"/>
                <a:gd name="T25" fmla="*/ 7 h 49"/>
                <a:gd name="T26" fmla="*/ 8 w 167"/>
                <a:gd name="T27" fmla="*/ 16 h 49"/>
                <a:gd name="T28" fmla="*/ 17 w 167"/>
                <a:gd name="T29" fmla="*/ 23 h 49"/>
                <a:gd name="T30" fmla="*/ 26 w 167"/>
                <a:gd name="T31" fmla="*/ 29 h 49"/>
                <a:gd name="T32" fmla="*/ 36 w 167"/>
                <a:gd name="T33" fmla="*/ 34 h 49"/>
                <a:gd name="T34" fmla="*/ 46 w 167"/>
                <a:gd name="T35" fmla="*/ 39 h 49"/>
                <a:gd name="T36" fmla="*/ 56 w 167"/>
                <a:gd name="T37" fmla="*/ 43 h 49"/>
                <a:gd name="T38" fmla="*/ 68 w 167"/>
                <a:gd name="T39" fmla="*/ 45 h 49"/>
                <a:gd name="T40" fmla="*/ 79 w 167"/>
                <a:gd name="T41" fmla="*/ 47 h 49"/>
                <a:gd name="T42" fmla="*/ 90 w 167"/>
                <a:gd name="T43" fmla="*/ 49 h 49"/>
                <a:gd name="T44" fmla="*/ 101 w 167"/>
                <a:gd name="T45" fmla="*/ 47 h 49"/>
                <a:gd name="T46" fmla="*/ 112 w 167"/>
                <a:gd name="T47" fmla="*/ 46 h 49"/>
                <a:gd name="T48" fmla="*/ 124 w 167"/>
                <a:gd name="T49" fmla="*/ 44 h 49"/>
                <a:gd name="T50" fmla="*/ 135 w 167"/>
                <a:gd name="T51" fmla="*/ 42 h 49"/>
                <a:gd name="T52" fmla="*/ 146 w 167"/>
                <a:gd name="T53" fmla="*/ 38 h 49"/>
                <a:gd name="T54" fmla="*/ 156 w 167"/>
                <a:gd name="T55" fmla="*/ 32 h 49"/>
                <a:gd name="T56" fmla="*/ 167 w 167"/>
                <a:gd name="T57" fmla="*/ 26 h 49"/>
                <a:gd name="T58" fmla="*/ 167 w 167"/>
                <a:gd name="T59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49">
                  <a:moveTo>
                    <a:pt x="167" y="26"/>
                  </a:moveTo>
                  <a:lnTo>
                    <a:pt x="167" y="26"/>
                  </a:lnTo>
                  <a:lnTo>
                    <a:pt x="151" y="18"/>
                  </a:lnTo>
                  <a:lnTo>
                    <a:pt x="132" y="12"/>
                  </a:lnTo>
                  <a:lnTo>
                    <a:pt x="110" y="5"/>
                  </a:lnTo>
                  <a:lnTo>
                    <a:pt x="89" y="1"/>
                  </a:lnTo>
                  <a:lnTo>
                    <a:pt x="66" y="0"/>
                  </a:lnTo>
                  <a:lnTo>
                    <a:pt x="44" y="0"/>
                  </a:lnTo>
                  <a:lnTo>
                    <a:pt x="33" y="1"/>
                  </a:lnTo>
                  <a:lnTo>
                    <a:pt x="22" y="2"/>
                  </a:lnTo>
                  <a:lnTo>
                    <a:pt x="1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8" y="16"/>
                  </a:lnTo>
                  <a:lnTo>
                    <a:pt x="17" y="23"/>
                  </a:lnTo>
                  <a:lnTo>
                    <a:pt x="26" y="29"/>
                  </a:lnTo>
                  <a:lnTo>
                    <a:pt x="36" y="34"/>
                  </a:lnTo>
                  <a:lnTo>
                    <a:pt x="46" y="39"/>
                  </a:lnTo>
                  <a:lnTo>
                    <a:pt x="56" y="43"/>
                  </a:lnTo>
                  <a:lnTo>
                    <a:pt x="68" y="45"/>
                  </a:lnTo>
                  <a:lnTo>
                    <a:pt x="79" y="47"/>
                  </a:lnTo>
                  <a:lnTo>
                    <a:pt x="90" y="49"/>
                  </a:lnTo>
                  <a:lnTo>
                    <a:pt x="101" y="47"/>
                  </a:lnTo>
                  <a:lnTo>
                    <a:pt x="112" y="46"/>
                  </a:lnTo>
                  <a:lnTo>
                    <a:pt x="124" y="44"/>
                  </a:lnTo>
                  <a:lnTo>
                    <a:pt x="135" y="42"/>
                  </a:lnTo>
                  <a:lnTo>
                    <a:pt x="146" y="38"/>
                  </a:lnTo>
                  <a:lnTo>
                    <a:pt x="156" y="32"/>
                  </a:lnTo>
                  <a:lnTo>
                    <a:pt x="167" y="26"/>
                  </a:lnTo>
                  <a:lnTo>
                    <a:pt x="167" y="26"/>
                  </a:lnTo>
                  <a:close/>
                </a:path>
              </a:pathLst>
            </a:custGeom>
            <a:solidFill>
              <a:srgbClr val="FCC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1114"/>
            <p:cNvSpPr>
              <a:spLocks/>
            </p:cNvSpPr>
            <p:nvPr/>
          </p:nvSpPr>
          <p:spPr bwMode="auto">
            <a:xfrm flipH="1">
              <a:off x="10212956" y="1411712"/>
              <a:ext cx="355806" cy="374410"/>
            </a:xfrm>
            <a:custGeom>
              <a:avLst/>
              <a:gdLst>
                <a:gd name="T0" fmla="*/ 339 w 346"/>
                <a:gd name="T1" fmla="*/ 307 h 417"/>
                <a:gd name="T2" fmla="*/ 339 w 346"/>
                <a:gd name="T3" fmla="*/ 274 h 417"/>
                <a:gd name="T4" fmla="*/ 337 w 346"/>
                <a:gd name="T5" fmla="*/ 215 h 417"/>
                <a:gd name="T6" fmla="*/ 331 w 346"/>
                <a:gd name="T7" fmla="*/ 170 h 417"/>
                <a:gd name="T8" fmla="*/ 321 w 346"/>
                <a:gd name="T9" fmla="*/ 124 h 417"/>
                <a:gd name="T10" fmla="*/ 305 w 346"/>
                <a:gd name="T11" fmla="*/ 80 h 417"/>
                <a:gd name="T12" fmla="*/ 291 w 346"/>
                <a:gd name="T13" fmla="*/ 53 h 417"/>
                <a:gd name="T14" fmla="*/ 277 w 346"/>
                <a:gd name="T15" fmla="*/ 38 h 417"/>
                <a:gd name="T16" fmla="*/ 270 w 346"/>
                <a:gd name="T17" fmla="*/ 32 h 417"/>
                <a:gd name="T18" fmla="*/ 251 w 346"/>
                <a:gd name="T19" fmla="*/ 19 h 417"/>
                <a:gd name="T20" fmla="*/ 240 w 346"/>
                <a:gd name="T21" fmla="*/ 25 h 417"/>
                <a:gd name="T22" fmla="*/ 219 w 346"/>
                <a:gd name="T23" fmla="*/ 35 h 417"/>
                <a:gd name="T24" fmla="*/ 196 w 346"/>
                <a:gd name="T25" fmla="*/ 39 h 417"/>
                <a:gd name="T26" fmla="*/ 174 w 346"/>
                <a:gd name="T27" fmla="*/ 42 h 417"/>
                <a:gd name="T28" fmla="*/ 152 w 346"/>
                <a:gd name="T29" fmla="*/ 38 h 417"/>
                <a:gd name="T30" fmla="*/ 130 w 346"/>
                <a:gd name="T31" fmla="*/ 32 h 417"/>
                <a:gd name="T32" fmla="*/ 110 w 346"/>
                <a:gd name="T33" fmla="*/ 22 h 417"/>
                <a:gd name="T34" fmla="*/ 92 w 346"/>
                <a:gd name="T35" fmla="*/ 9 h 417"/>
                <a:gd name="T36" fmla="*/ 84 w 346"/>
                <a:gd name="T37" fmla="*/ 0 h 417"/>
                <a:gd name="T38" fmla="*/ 61 w 346"/>
                <a:gd name="T39" fmla="*/ 12 h 417"/>
                <a:gd name="T40" fmla="*/ 46 w 346"/>
                <a:gd name="T41" fmla="*/ 22 h 417"/>
                <a:gd name="T42" fmla="*/ 34 w 346"/>
                <a:gd name="T43" fmla="*/ 34 h 417"/>
                <a:gd name="T44" fmla="*/ 23 w 346"/>
                <a:gd name="T45" fmla="*/ 49 h 417"/>
                <a:gd name="T46" fmla="*/ 15 w 346"/>
                <a:gd name="T47" fmla="*/ 67 h 417"/>
                <a:gd name="T48" fmla="*/ 8 w 346"/>
                <a:gd name="T49" fmla="*/ 88 h 417"/>
                <a:gd name="T50" fmla="*/ 4 w 346"/>
                <a:gd name="T51" fmla="*/ 112 h 417"/>
                <a:gd name="T52" fmla="*/ 2 w 346"/>
                <a:gd name="T53" fmla="*/ 125 h 417"/>
                <a:gd name="T54" fmla="*/ 0 w 346"/>
                <a:gd name="T55" fmla="*/ 206 h 417"/>
                <a:gd name="T56" fmla="*/ 5 w 346"/>
                <a:gd name="T57" fmla="*/ 278 h 417"/>
                <a:gd name="T58" fmla="*/ 12 w 346"/>
                <a:gd name="T59" fmla="*/ 327 h 417"/>
                <a:gd name="T60" fmla="*/ 20 w 346"/>
                <a:gd name="T61" fmla="*/ 356 h 417"/>
                <a:gd name="T62" fmla="*/ 33 w 346"/>
                <a:gd name="T63" fmla="*/ 382 h 417"/>
                <a:gd name="T64" fmla="*/ 39 w 346"/>
                <a:gd name="T65" fmla="*/ 394 h 417"/>
                <a:gd name="T66" fmla="*/ 87 w 346"/>
                <a:gd name="T67" fmla="*/ 407 h 417"/>
                <a:gd name="T68" fmla="*/ 134 w 346"/>
                <a:gd name="T69" fmla="*/ 415 h 417"/>
                <a:gd name="T70" fmla="*/ 180 w 346"/>
                <a:gd name="T71" fmla="*/ 417 h 417"/>
                <a:gd name="T72" fmla="*/ 222 w 346"/>
                <a:gd name="T73" fmla="*/ 412 h 417"/>
                <a:gd name="T74" fmla="*/ 262 w 346"/>
                <a:gd name="T75" fmla="*/ 399 h 417"/>
                <a:gd name="T76" fmla="*/ 279 w 346"/>
                <a:gd name="T77" fmla="*/ 389 h 417"/>
                <a:gd name="T78" fmla="*/ 296 w 346"/>
                <a:gd name="T79" fmla="*/ 377 h 417"/>
                <a:gd name="T80" fmla="*/ 311 w 346"/>
                <a:gd name="T81" fmla="*/ 362 h 417"/>
                <a:gd name="T82" fmla="*/ 324 w 346"/>
                <a:gd name="T83" fmla="*/ 345 h 417"/>
                <a:gd name="T84" fmla="*/ 336 w 346"/>
                <a:gd name="T85" fmla="*/ 326 h 417"/>
                <a:gd name="T86" fmla="*/ 346 w 346"/>
                <a:gd name="T87" fmla="*/ 303 h 417"/>
                <a:gd name="T88" fmla="*/ 339 w 346"/>
                <a:gd name="T89" fmla="*/ 30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417">
                  <a:moveTo>
                    <a:pt x="339" y="307"/>
                  </a:moveTo>
                  <a:lnTo>
                    <a:pt x="339" y="307"/>
                  </a:lnTo>
                  <a:lnTo>
                    <a:pt x="339" y="299"/>
                  </a:lnTo>
                  <a:lnTo>
                    <a:pt x="339" y="274"/>
                  </a:lnTo>
                  <a:lnTo>
                    <a:pt x="338" y="237"/>
                  </a:lnTo>
                  <a:lnTo>
                    <a:pt x="337" y="215"/>
                  </a:lnTo>
                  <a:lnTo>
                    <a:pt x="333" y="194"/>
                  </a:lnTo>
                  <a:lnTo>
                    <a:pt x="331" y="170"/>
                  </a:lnTo>
                  <a:lnTo>
                    <a:pt x="327" y="146"/>
                  </a:lnTo>
                  <a:lnTo>
                    <a:pt x="321" y="124"/>
                  </a:lnTo>
                  <a:lnTo>
                    <a:pt x="314" y="102"/>
                  </a:lnTo>
                  <a:lnTo>
                    <a:pt x="305" y="80"/>
                  </a:lnTo>
                  <a:lnTo>
                    <a:pt x="296" y="62"/>
                  </a:lnTo>
                  <a:lnTo>
                    <a:pt x="291" y="53"/>
                  </a:lnTo>
                  <a:lnTo>
                    <a:pt x="284" y="46"/>
                  </a:lnTo>
                  <a:lnTo>
                    <a:pt x="277" y="38"/>
                  </a:lnTo>
                  <a:lnTo>
                    <a:pt x="270" y="32"/>
                  </a:lnTo>
                  <a:lnTo>
                    <a:pt x="270" y="32"/>
                  </a:lnTo>
                  <a:lnTo>
                    <a:pt x="262" y="25"/>
                  </a:lnTo>
                  <a:lnTo>
                    <a:pt x="251" y="19"/>
                  </a:lnTo>
                  <a:lnTo>
                    <a:pt x="251" y="19"/>
                  </a:lnTo>
                  <a:lnTo>
                    <a:pt x="240" y="25"/>
                  </a:lnTo>
                  <a:lnTo>
                    <a:pt x="230" y="31"/>
                  </a:lnTo>
                  <a:lnTo>
                    <a:pt x="219" y="35"/>
                  </a:lnTo>
                  <a:lnTo>
                    <a:pt x="208" y="37"/>
                  </a:lnTo>
                  <a:lnTo>
                    <a:pt x="196" y="39"/>
                  </a:lnTo>
                  <a:lnTo>
                    <a:pt x="185" y="40"/>
                  </a:lnTo>
                  <a:lnTo>
                    <a:pt x="174" y="42"/>
                  </a:lnTo>
                  <a:lnTo>
                    <a:pt x="163" y="40"/>
                  </a:lnTo>
                  <a:lnTo>
                    <a:pt x="152" y="38"/>
                  </a:lnTo>
                  <a:lnTo>
                    <a:pt x="140" y="36"/>
                  </a:lnTo>
                  <a:lnTo>
                    <a:pt x="130" y="32"/>
                  </a:lnTo>
                  <a:lnTo>
                    <a:pt x="120" y="27"/>
                  </a:lnTo>
                  <a:lnTo>
                    <a:pt x="110" y="22"/>
                  </a:lnTo>
                  <a:lnTo>
                    <a:pt x="101" y="16"/>
                  </a:lnTo>
                  <a:lnTo>
                    <a:pt x="92" y="9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9" y="8"/>
                  </a:lnTo>
                  <a:lnTo>
                    <a:pt x="61" y="12"/>
                  </a:lnTo>
                  <a:lnTo>
                    <a:pt x="54" y="17"/>
                  </a:lnTo>
                  <a:lnTo>
                    <a:pt x="46" y="22"/>
                  </a:lnTo>
                  <a:lnTo>
                    <a:pt x="41" y="27"/>
                  </a:lnTo>
                  <a:lnTo>
                    <a:pt x="34" y="34"/>
                  </a:lnTo>
                  <a:lnTo>
                    <a:pt x="28" y="42"/>
                  </a:lnTo>
                  <a:lnTo>
                    <a:pt x="23" y="49"/>
                  </a:lnTo>
                  <a:lnTo>
                    <a:pt x="18" y="58"/>
                  </a:lnTo>
                  <a:lnTo>
                    <a:pt x="15" y="67"/>
                  </a:lnTo>
                  <a:lnTo>
                    <a:pt x="10" y="77"/>
                  </a:lnTo>
                  <a:lnTo>
                    <a:pt x="8" y="88"/>
                  </a:lnTo>
                  <a:lnTo>
                    <a:pt x="6" y="100"/>
                  </a:lnTo>
                  <a:lnTo>
                    <a:pt x="4" y="112"/>
                  </a:lnTo>
                  <a:lnTo>
                    <a:pt x="2" y="125"/>
                  </a:lnTo>
                  <a:lnTo>
                    <a:pt x="2" y="125"/>
                  </a:lnTo>
                  <a:lnTo>
                    <a:pt x="1" y="167"/>
                  </a:lnTo>
                  <a:lnTo>
                    <a:pt x="0" y="206"/>
                  </a:lnTo>
                  <a:lnTo>
                    <a:pt x="1" y="243"/>
                  </a:lnTo>
                  <a:lnTo>
                    <a:pt x="5" y="278"/>
                  </a:lnTo>
                  <a:lnTo>
                    <a:pt x="9" y="311"/>
                  </a:lnTo>
                  <a:lnTo>
                    <a:pt x="12" y="327"/>
                  </a:lnTo>
                  <a:lnTo>
                    <a:pt x="16" y="342"/>
                  </a:lnTo>
                  <a:lnTo>
                    <a:pt x="20" y="356"/>
                  </a:lnTo>
                  <a:lnTo>
                    <a:pt x="26" y="369"/>
                  </a:lnTo>
                  <a:lnTo>
                    <a:pt x="33" y="382"/>
                  </a:lnTo>
                  <a:lnTo>
                    <a:pt x="39" y="394"/>
                  </a:lnTo>
                  <a:lnTo>
                    <a:pt x="39" y="394"/>
                  </a:lnTo>
                  <a:lnTo>
                    <a:pt x="63" y="401"/>
                  </a:lnTo>
                  <a:lnTo>
                    <a:pt x="87" y="407"/>
                  </a:lnTo>
                  <a:lnTo>
                    <a:pt x="110" y="412"/>
                  </a:lnTo>
                  <a:lnTo>
                    <a:pt x="134" y="415"/>
                  </a:lnTo>
                  <a:lnTo>
                    <a:pt x="156" y="416"/>
                  </a:lnTo>
                  <a:lnTo>
                    <a:pt x="180" y="417"/>
                  </a:lnTo>
                  <a:lnTo>
                    <a:pt x="201" y="415"/>
                  </a:lnTo>
                  <a:lnTo>
                    <a:pt x="222" y="412"/>
                  </a:lnTo>
                  <a:lnTo>
                    <a:pt x="242" y="407"/>
                  </a:lnTo>
                  <a:lnTo>
                    <a:pt x="262" y="399"/>
                  </a:lnTo>
                  <a:lnTo>
                    <a:pt x="270" y="395"/>
                  </a:lnTo>
                  <a:lnTo>
                    <a:pt x="279" y="389"/>
                  </a:lnTo>
                  <a:lnTo>
                    <a:pt x="288" y="384"/>
                  </a:lnTo>
                  <a:lnTo>
                    <a:pt x="296" y="377"/>
                  </a:lnTo>
                  <a:lnTo>
                    <a:pt x="304" y="370"/>
                  </a:lnTo>
                  <a:lnTo>
                    <a:pt x="311" y="362"/>
                  </a:lnTo>
                  <a:lnTo>
                    <a:pt x="318" y="355"/>
                  </a:lnTo>
                  <a:lnTo>
                    <a:pt x="324" y="345"/>
                  </a:lnTo>
                  <a:lnTo>
                    <a:pt x="330" y="336"/>
                  </a:lnTo>
                  <a:lnTo>
                    <a:pt x="336" y="326"/>
                  </a:lnTo>
                  <a:lnTo>
                    <a:pt x="341" y="315"/>
                  </a:lnTo>
                  <a:lnTo>
                    <a:pt x="346" y="303"/>
                  </a:lnTo>
                  <a:lnTo>
                    <a:pt x="346" y="303"/>
                  </a:lnTo>
                  <a:lnTo>
                    <a:pt x="339" y="307"/>
                  </a:lnTo>
                  <a:lnTo>
                    <a:pt x="339" y="307"/>
                  </a:lnTo>
                  <a:close/>
                </a:path>
              </a:pathLst>
            </a:custGeom>
            <a:solidFill>
              <a:srgbClr val="9BAF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1115"/>
            <p:cNvSpPr>
              <a:spLocks/>
            </p:cNvSpPr>
            <p:nvPr/>
          </p:nvSpPr>
          <p:spPr bwMode="auto">
            <a:xfrm flipH="1">
              <a:off x="10025690" y="1655078"/>
              <a:ext cx="505618" cy="193445"/>
            </a:xfrm>
            <a:custGeom>
              <a:avLst/>
              <a:gdLst>
                <a:gd name="T0" fmla="*/ 476 w 483"/>
                <a:gd name="T1" fmla="*/ 40 h 216"/>
                <a:gd name="T2" fmla="*/ 451 w 483"/>
                <a:gd name="T3" fmla="*/ 18 h 216"/>
                <a:gd name="T4" fmla="*/ 426 w 483"/>
                <a:gd name="T5" fmla="*/ 5 h 216"/>
                <a:gd name="T6" fmla="*/ 401 w 483"/>
                <a:gd name="T7" fmla="*/ 0 h 216"/>
                <a:gd name="T8" fmla="*/ 376 w 483"/>
                <a:gd name="T9" fmla="*/ 2 h 216"/>
                <a:gd name="T10" fmla="*/ 354 w 483"/>
                <a:gd name="T11" fmla="*/ 8 h 216"/>
                <a:gd name="T12" fmla="*/ 334 w 483"/>
                <a:gd name="T13" fmla="*/ 16 h 216"/>
                <a:gd name="T14" fmla="*/ 307 w 483"/>
                <a:gd name="T15" fmla="*/ 33 h 216"/>
                <a:gd name="T16" fmla="*/ 302 w 483"/>
                <a:gd name="T17" fmla="*/ 45 h 216"/>
                <a:gd name="T18" fmla="*/ 291 w 483"/>
                <a:gd name="T19" fmla="*/ 66 h 216"/>
                <a:gd name="T20" fmla="*/ 279 w 483"/>
                <a:gd name="T21" fmla="*/ 85 h 216"/>
                <a:gd name="T22" fmla="*/ 265 w 483"/>
                <a:gd name="T23" fmla="*/ 100 h 216"/>
                <a:gd name="T24" fmla="*/ 249 w 483"/>
                <a:gd name="T25" fmla="*/ 114 h 216"/>
                <a:gd name="T26" fmla="*/ 231 w 483"/>
                <a:gd name="T27" fmla="*/ 125 h 216"/>
                <a:gd name="T28" fmla="*/ 203 w 483"/>
                <a:gd name="T29" fmla="*/ 137 h 216"/>
                <a:gd name="T30" fmla="*/ 162 w 483"/>
                <a:gd name="T31" fmla="*/ 145 h 216"/>
                <a:gd name="T32" fmla="*/ 117 w 483"/>
                <a:gd name="T33" fmla="*/ 146 h 216"/>
                <a:gd name="T34" fmla="*/ 71 w 483"/>
                <a:gd name="T35" fmla="*/ 142 h 216"/>
                <a:gd name="T36" fmla="*/ 24 w 483"/>
                <a:gd name="T37" fmla="*/ 131 h 216"/>
                <a:gd name="T38" fmla="*/ 0 w 483"/>
                <a:gd name="T39" fmla="*/ 124 h 216"/>
                <a:gd name="T40" fmla="*/ 13 w 483"/>
                <a:gd name="T41" fmla="*/ 142 h 216"/>
                <a:gd name="T42" fmla="*/ 28 w 483"/>
                <a:gd name="T43" fmla="*/ 158 h 216"/>
                <a:gd name="T44" fmla="*/ 45 w 483"/>
                <a:gd name="T45" fmla="*/ 172 h 216"/>
                <a:gd name="T46" fmla="*/ 65 w 483"/>
                <a:gd name="T47" fmla="*/ 184 h 216"/>
                <a:gd name="T48" fmla="*/ 89 w 483"/>
                <a:gd name="T49" fmla="*/ 195 h 216"/>
                <a:gd name="T50" fmla="*/ 115 w 483"/>
                <a:gd name="T51" fmla="*/ 203 h 216"/>
                <a:gd name="T52" fmla="*/ 144 w 483"/>
                <a:gd name="T53" fmla="*/ 211 h 216"/>
                <a:gd name="T54" fmla="*/ 178 w 483"/>
                <a:gd name="T55" fmla="*/ 215 h 216"/>
                <a:gd name="T56" fmla="*/ 201 w 483"/>
                <a:gd name="T57" fmla="*/ 216 h 216"/>
                <a:gd name="T58" fmla="*/ 226 w 483"/>
                <a:gd name="T59" fmla="*/ 214 h 216"/>
                <a:gd name="T60" fmla="*/ 281 w 483"/>
                <a:gd name="T61" fmla="*/ 201 h 216"/>
                <a:gd name="T62" fmla="*/ 337 w 483"/>
                <a:gd name="T63" fmla="*/ 181 h 216"/>
                <a:gd name="T64" fmla="*/ 390 w 483"/>
                <a:gd name="T65" fmla="*/ 154 h 216"/>
                <a:gd name="T66" fmla="*/ 435 w 483"/>
                <a:gd name="T67" fmla="*/ 124 h 216"/>
                <a:gd name="T68" fmla="*/ 459 w 483"/>
                <a:gd name="T69" fmla="*/ 101 h 216"/>
                <a:gd name="T70" fmla="*/ 472 w 483"/>
                <a:gd name="T71" fmla="*/ 86 h 216"/>
                <a:gd name="T72" fmla="*/ 479 w 483"/>
                <a:gd name="T73" fmla="*/ 72 h 216"/>
                <a:gd name="T74" fmla="*/ 483 w 483"/>
                <a:gd name="T75" fmla="*/ 58 h 216"/>
                <a:gd name="T76" fmla="*/ 479 w 483"/>
                <a:gd name="T77" fmla="*/ 46 h 216"/>
                <a:gd name="T78" fmla="*/ 476 w 483"/>
                <a:gd name="T79" fmla="*/ 4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3" h="216">
                  <a:moveTo>
                    <a:pt x="476" y="40"/>
                  </a:moveTo>
                  <a:lnTo>
                    <a:pt x="476" y="40"/>
                  </a:lnTo>
                  <a:lnTo>
                    <a:pt x="464" y="27"/>
                  </a:lnTo>
                  <a:lnTo>
                    <a:pt x="451" y="18"/>
                  </a:lnTo>
                  <a:lnTo>
                    <a:pt x="439" y="10"/>
                  </a:lnTo>
                  <a:lnTo>
                    <a:pt x="426" y="5"/>
                  </a:lnTo>
                  <a:lnTo>
                    <a:pt x="413" y="2"/>
                  </a:lnTo>
                  <a:lnTo>
                    <a:pt x="401" y="0"/>
                  </a:lnTo>
                  <a:lnTo>
                    <a:pt x="389" y="0"/>
                  </a:lnTo>
                  <a:lnTo>
                    <a:pt x="376" y="2"/>
                  </a:lnTo>
                  <a:lnTo>
                    <a:pt x="365" y="4"/>
                  </a:lnTo>
                  <a:lnTo>
                    <a:pt x="354" y="8"/>
                  </a:lnTo>
                  <a:lnTo>
                    <a:pt x="344" y="11"/>
                  </a:lnTo>
                  <a:lnTo>
                    <a:pt x="334" y="16"/>
                  </a:lnTo>
                  <a:lnTo>
                    <a:pt x="318" y="25"/>
                  </a:lnTo>
                  <a:lnTo>
                    <a:pt x="307" y="33"/>
                  </a:lnTo>
                  <a:lnTo>
                    <a:pt x="307" y="33"/>
                  </a:lnTo>
                  <a:lnTo>
                    <a:pt x="302" y="45"/>
                  </a:lnTo>
                  <a:lnTo>
                    <a:pt x="297" y="56"/>
                  </a:lnTo>
                  <a:lnTo>
                    <a:pt x="291" y="66"/>
                  </a:lnTo>
                  <a:lnTo>
                    <a:pt x="285" y="75"/>
                  </a:lnTo>
                  <a:lnTo>
                    <a:pt x="279" y="85"/>
                  </a:lnTo>
                  <a:lnTo>
                    <a:pt x="272" y="92"/>
                  </a:lnTo>
                  <a:lnTo>
                    <a:pt x="265" y="100"/>
                  </a:lnTo>
                  <a:lnTo>
                    <a:pt x="257" y="107"/>
                  </a:lnTo>
                  <a:lnTo>
                    <a:pt x="249" y="114"/>
                  </a:lnTo>
                  <a:lnTo>
                    <a:pt x="240" y="119"/>
                  </a:lnTo>
                  <a:lnTo>
                    <a:pt x="231" y="125"/>
                  </a:lnTo>
                  <a:lnTo>
                    <a:pt x="223" y="129"/>
                  </a:lnTo>
                  <a:lnTo>
                    <a:pt x="203" y="137"/>
                  </a:lnTo>
                  <a:lnTo>
                    <a:pt x="183" y="142"/>
                  </a:lnTo>
                  <a:lnTo>
                    <a:pt x="162" y="145"/>
                  </a:lnTo>
                  <a:lnTo>
                    <a:pt x="141" y="147"/>
                  </a:lnTo>
                  <a:lnTo>
                    <a:pt x="117" y="146"/>
                  </a:lnTo>
                  <a:lnTo>
                    <a:pt x="95" y="145"/>
                  </a:lnTo>
                  <a:lnTo>
                    <a:pt x="71" y="142"/>
                  </a:lnTo>
                  <a:lnTo>
                    <a:pt x="48" y="137"/>
                  </a:lnTo>
                  <a:lnTo>
                    <a:pt x="24" y="131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6" y="133"/>
                  </a:lnTo>
                  <a:lnTo>
                    <a:pt x="13" y="142"/>
                  </a:lnTo>
                  <a:lnTo>
                    <a:pt x="21" y="149"/>
                  </a:lnTo>
                  <a:lnTo>
                    <a:pt x="28" y="158"/>
                  </a:lnTo>
                  <a:lnTo>
                    <a:pt x="36" y="165"/>
                  </a:lnTo>
                  <a:lnTo>
                    <a:pt x="45" y="172"/>
                  </a:lnTo>
                  <a:lnTo>
                    <a:pt x="55" y="179"/>
                  </a:lnTo>
                  <a:lnTo>
                    <a:pt x="65" y="184"/>
                  </a:lnTo>
                  <a:lnTo>
                    <a:pt x="77" y="191"/>
                  </a:lnTo>
                  <a:lnTo>
                    <a:pt x="89" y="195"/>
                  </a:lnTo>
                  <a:lnTo>
                    <a:pt x="101" y="199"/>
                  </a:lnTo>
                  <a:lnTo>
                    <a:pt x="115" y="203"/>
                  </a:lnTo>
                  <a:lnTo>
                    <a:pt x="129" y="208"/>
                  </a:lnTo>
                  <a:lnTo>
                    <a:pt x="144" y="211"/>
                  </a:lnTo>
                  <a:lnTo>
                    <a:pt x="178" y="215"/>
                  </a:lnTo>
                  <a:lnTo>
                    <a:pt x="178" y="215"/>
                  </a:lnTo>
                  <a:lnTo>
                    <a:pt x="189" y="216"/>
                  </a:lnTo>
                  <a:lnTo>
                    <a:pt x="201" y="216"/>
                  </a:lnTo>
                  <a:lnTo>
                    <a:pt x="214" y="215"/>
                  </a:lnTo>
                  <a:lnTo>
                    <a:pt x="226" y="214"/>
                  </a:lnTo>
                  <a:lnTo>
                    <a:pt x="254" y="209"/>
                  </a:lnTo>
                  <a:lnTo>
                    <a:pt x="281" y="201"/>
                  </a:lnTo>
                  <a:lnTo>
                    <a:pt x="309" y="192"/>
                  </a:lnTo>
                  <a:lnTo>
                    <a:pt x="337" y="181"/>
                  </a:lnTo>
                  <a:lnTo>
                    <a:pt x="364" y="168"/>
                  </a:lnTo>
                  <a:lnTo>
                    <a:pt x="390" y="154"/>
                  </a:lnTo>
                  <a:lnTo>
                    <a:pt x="413" y="140"/>
                  </a:lnTo>
                  <a:lnTo>
                    <a:pt x="435" y="124"/>
                  </a:lnTo>
                  <a:lnTo>
                    <a:pt x="452" y="108"/>
                  </a:lnTo>
                  <a:lnTo>
                    <a:pt x="459" y="101"/>
                  </a:lnTo>
                  <a:lnTo>
                    <a:pt x="466" y="93"/>
                  </a:lnTo>
                  <a:lnTo>
                    <a:pt x="472" y="86"/>
                  </a:lnTo>
                  <a:lnTo>
                    <a:pt x="476" y="78"/>
                  </a:lnTo>
                  <a:lnTo>
                    <a:pt x="479" y="72"/>
                  </a:lnTo>
                  <a:lnTo>
                    <a:pt x="482" y="64"/>
                  </a:lnTo>
                  <a:lnTo>
                    <a:pt x="483" y="58"/>
                  </a:lnTo>
                  <a:lnTo>
                    <a:pt x="482" y="51"/>
                  </a:lnTo>
                  <a:lnTo>
                    <a:pt x="479" y="46"/>
                  </a:lnTo>
                  <a:lnTo>
                    <a:pt x="476" y="40"/>
                  </a:lnTo>
                  <a:lnTo>
                    <a:pt x="476" y="40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1116"/>
            <p:cNvSpPr>
              <a:spLocks/>
            </p:cNvSpPr>
            <p:nvPr/>
          </p:nvSpPr>
          <p:spPr bwMode="auto">
            <a:xfrm flipH="1">
              <a:off x="10319073" y="1530275"/>
              <a:ext cx="337079" cy="274567"/>
            </a:xfrm>
            <a:custGeom>
              <a:avLst/>
              <a:gdLst>
                <a:gd name="T0" fmla="*/ 299 w 326"/>
                <a:gd name="T1" fmla="*/ 133 h 309"/>
                <a:gd name="T2" fmla="*/ 285 w 326"/>
                <a:gd name="T3" fmla="*/ 117 h 309"/>
                <a:gd name="T4" fmla="*/ 262 w 326"/>
                <a:gd name="T5" fmla="*/ 98 h 309"/>
                <a:gd name="T6" fmla="*/ 192 w 326"/>
                <a:gd name="T7" fmla="*/ 53 h 309"/>
                <a:gd name="T8" fmla="*/ 154 w 326"/>
                <a:gd name="T9" fmla="*/ 32 h 309"/>
                <a:gd name="T10" fmla="*/ 116 w 326"/>
                <a:gd name="T11" fmla="*/ 14 h 309"/>
                <a:gd name="T12" fmla="*/ 82 w 326"/>
                <a:gd name="T13" fmla="*/ 4 h 309"/>
                <a:gd name="T14" fmla="*/ 55 w 326"/>
                <a:gd name="T15" fmla="*/ 0 h 309"/>
                <a:gd name="T16" fmla="*/ 41 w 326"/>
                <a:gd name="T17" fmla="*/ 0 h 309"/>
                <a:gd name="T18" fmla="*/ 28 w 326"/>
                <a:gd name="T19" fmla="*/ 4 h 309"/>
                <a:gd name="T20" fmla="*/ 17 w 326"/>
                <a:gd name="T21" fmla="*/ 12 h 309"/>
                <a:gd name="T22" fmla="*/ 7 w 326"/>
                <a:gd name="T23" fmla="*/ 28 h 309"/>
                <a:gd name="T24" fmla="*/ 5 w 326"/>
                <a:gd name="T25" fmla="*/ 34 h 309"/>
                <a:gd name="T26" fmla="*/ 0 w 326"/>
                <a:gd name="T27" fmla="*/ 58 h 309"/>
                <a:gd name="T28" fmla="*/ 3 w 326"/>
                <a:gd name="T29" fmla="*/ 100 h 309"/>
                <a:gd name="T30" fmla="*/ 13 w 326"/>
                <a:gd name="T31" fmla="*/ 145 h 309"/>
                <a:gd name="T32" fmla="*/ 25 w 326"/>
                <a:gd name="T33" fmla="*/ 177 h 309"/>
                <a:gd name="T34" fmla="*/ 31 w 326"/>
                <a:gd name="T35" fmla="*/ 187 h 309"/>
                <a:gd name="T36" fmla="*/ 45 w 326"/>
                <a:gd name="T37" fmla="*/ 208 h 309"/>
                <a:gd name="T38" fmla="*/ 68 w 326"/>
                <a:gd name="T39" fmla="*/ 229 h 309"/>
                <a:gd name="T40" fmla="*/ 96 w 326"/>
                <a:gd name="T41" fmla="*/ 251 h 309"/>
                <a:gd name="T42" fmla="*/ 128 w 326"/>
                <a:gd name="T43" fmla="*/ 270 h 309"/>
                <a:gd name="T44" fmla="*/ 162 w 326"/>
                <a:gd name="T45" fmla="*/ 288 h 309"/>
                <a:gd name="T46" fmla="*/ 198 w 326"/>
                <a:gd name="T47" fmla="*/ 301 h 309"/>
                <a:gd name="T48" fmla="*/ 231 w 326"/>
                <a:gd name="T49" fmla="*/ 308 h 309"/>
                <a:gd name="T50" fmla="*/ 263 w 326"/>
                <a:gd name="T51" fmla="*/ 308 h 309"/>
                <a:gd name="T52" fmla="*/ 277 w 326"/>
                <a:gd name="T53" fmla="*/ 306 h 309"/>
                <a:gd name="T54" fmla="*/ 299 w 326"/>
                <a:gd name="T55" fmla="*/ 299 h 309"/>
                <a:gd name="T56" fmla="*/ 310 w 326"/>
                <a:gd name="T57" fmla="*/ 291 h 309"/>
                <a:gd name="T58" fmla="*/ 316 w 326"/>
                <a:gd name="T59" fmla="*/ 281 h 309"/>
                <a:gd name="T60" fmla="*/ 318 w 326"/>
                <a:gd name="T61" fmla="*/ 276 h 309"/>
                <a:gd name="T62" fmla="*/ 323 w 326"/>
                <a:gd name="T63" fmla="*/ 258 h 309"/>
                <a:gd name="T64" fmla="*/ 326 w 326"/>
                <a:gd name="T65" fmla="*/ 239 h 309"/>
                <a:gd name="T66" fmla="*/ 326 w 326"/>
                <a:gd name="T67" fmla="*/ 220 h 309"/>
                <a:gd name="T68" fmla="*/ 318 w 326"/>
                <a:gd name="T69" fmla="*/ 180 h 309"/>
                <a:gd name="T70" fmla="*/ 306 w 326"/>
                <a:gd name="T71" fmla="*/ 146 h 309"/>
                <a:gd name="T72" fmla="*/ 299 w 326"/>
                <a:gd name="T73" fmla="*/ 133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6" h="309">
                  <a:moveTo>
                    <a:pt x="299" y="133"/>
                  </a:moveTo>
                  <a:lnTo>
                    <a:pt x="299" y="133"/>
                  </a:lnTo>
                  <a:lnTo>
                    <a:pt x="294" y="126"/>
                  </a:lnTo>
                  <a:lnTo>
                    <a:pt x="285" y="117"/>
                  </a:lnTo>
                  <a:lnTo>
                    <a:pt x="275" y="108"/>
                  </a:lnTo>
                  <a:lnTo>
                    <a:pt x="262" y="98"/>
                  </a:lnTo>
                  <a:lnTo>
                    <a:pt x="229" y="75"/>
                  </a:lnTo>
                  <a:lnTo>
                    <a:pt x="192" y="53"/>
                  </a:lnTo>
                  <a:lnTo>
                    <a:pt x="173" y="42"/>
                  </a:lnTo>
                  <a:lnTo>
                    <a:pt x="154" y="32"/>
                  </a:lnTo>
                  <a:lnTo>
                    <a:pt x="135" y="23"/>
                  </a:lnTo>
                  <a:lnTo>
                    <a:pt x="116" y="14"/>
                  </a:lnTo>
                  <a:lnTo>
                    <a:pt x="98" y="8"/>
                  </a:lnTo>
                  <a:lnTo>
                    <a:pt x="82" y="4"/>
                  </a:lnTo>
                  <a:lnTo>
                    <a:pt x="68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41" y="0"/>
                  </a:lnTo>
                  <a:lnTo>
                    <a:pt x="34" y="1"/>
                  </a:lnTo>
                  <a:lnTo>
                    <a:pt x="28" y="4"/>
                  </a:lnTo>
                  <a:lnTo>
                    <a:pt x="23" y="7"/>
                  </a:lnTo>
                  <a:lnTo>
                    <a:pt x="17" y="12"/>
                  </a:lnTo>
                  <a:lnTo>
                    <a:pt x="13" y="19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5" y="34"/>
                  </a:lnTo>
                  <a:lnTo>
                    <a:pt x="3" y="41"/>
                  </a:lnTo>
                  <a:lnTo>
                    <a:pt x="0" y="58"/>
                  </a:lnTo>
                  <a:lnTo>
                    <a:pt x="0" y="77"/>
                  </a:lnTo>
                  <a:lnTo>
                    <a:pt x="3" y="100"/>
                  </a:lnTo>
                  <a:lnTo>
                    <a:pt x="6" y="122"/>
                  </a:lnTo>
                  <a:lnTo>
                    <a:pt x="13" y="145"/>
                  </a:lnTo>
                  <a:lnTo>
                    <a:pt x="21" y="167"/>
                  </a:lnTo>
                  <a:lnTo>
                    <a:pt x="25" y="177"/>
                  </a:lnTo>
                  <a:lnTo>
                    <a:pt x="31" y="187"/>
                  </a:lnTo>
                  <a:lnTo>
                    <a:pt x="31" y="187"/>
                  </a:lnTo>
                  <a:lnTo>
                    <a:pt x="36" y="197"/>
                  </a:lnTo>
                  <a:lnTo>
                    <a:pt x="45" y="208"/>
                  </a:lnTo>
                  <a:lnTo>
                    <a:pt x="55" y="218"/>
                  </a:lnTo>
                  <a:lnTo>
                    <a:pt x="68" y="229"/>
                  </a:lnTo>
                  <a:lnTo>
                    <a:pt x="81" y="240"/>
                  </a:lnTo>
                  <a:lnTo>
                    <a:pt x="96" y="251"/>
                  </a:lnTo>
                  <a:lnTo>
                    <a:pt x="111" y="261"/>
                  </a:lnTo>
                  <a:lnTo>
                    <a:pt x="128" y="270"/>
                  </a:lnTo>
                  <a:lnTo>
                    <a:pt x="145" y="280"/>
                  </a:lnTo>
                  <a:lnTo>
                    <a:pt x="162" y="288"/>
                  </a:lnTo>
                  <a:lnTo>
                    <a:pt x="180" y="295"/>
                  </a:lnTo>
                  <a:lnTo>
                    <a:pt x="198" y="301"/>
                  </a:lnTo>
                  <a:lnTo>
                    <a:pt x="215" y="305"/>
                  </a:lnTo>
                  <a:lnTo>
                    <a:pt x="231" y="308"/>
                  </a:lnTo>
                  <a:lnTo>
                    <a:pt x="247" y="309"/>
                  </a:lnTo>
                  <a:lnTo>
                    <a:pt x="263" y="308"/>
                  </a:lnTo>
                  <a:lnTo>
                    <a:pt x="263" y="308"/>
                  </a:lnTo>
                  <a:lnTo>
                    <a:pt x="277" y="306"/>
                  </a:lnTo>
                  <a:lnTo>
                    <a:pt x="290" y="303"/>
                  </a:lnTo>
                  <a:lnTo>
                    <a:pt x="299" y="299"/>
                  </a:lnTo>
                  <a:lnTo>
                    <a:pt x="306" y="295"/>
                  </a:lnTo>
                  <a:lnTo>
                    <a:pt x="310" y="291"/>
                  </a:lnTo>
                  <a:lnTo>
                    <a:pt x="313" y="286"/>
                  </a:lnTo>
                  <a:lnTo>
                    <a:pt x="316" y="281"/>
                  </a:lnTo>
                  <a:lnTo>
                    <a:pt x="318" y="276"/>
                  </a:lnTo>
                  <a:lnTo>
                    <a:pt x="318" y="276"/>
                  </a:lnTo>
                  <a:lnTo>
                    <a:pt x="321" y="267"/>
                  </a:lnTo>
                  <a:lnTo>
                    <a:pt x="323" y="258"/>
                  </a:lnTo>
                  <a:lnTo>
                    <a:pt x="326" y="249"/>
                  </a:lnTo>
                  <a:lnTo>
                    <a:pt x="326" y="239"/>
                  </a:lnTo>
                  <a:lnTo>
                    <a:pt x="326" y="229"/>
                  </a:lnTo>
                  <a:lnTo>
                    <a:pt x="326" y="220"/>
                  </a:lnTo>
                  <a:lnTo>
                    <a:pt x="322" y="199"/>
                  </a:lnTo>
                  <a:lnTo>
                    <a:pt x="318" y="180"/>
                  </a:lnTo>
                  <a:lnTo>
                    <a:pt x="312" y="161"/>
                  </a:lnTo>
                  <a:lnTo>
                    <a:pt x="306" y="146"/>
                  </a:lnTo>
                  <a:lnTo>
                    <a:pt x="299" y="133"/>
                  </a:lnTo>
                  <a:lnTo>
                    <a:pt x="299" y="133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1117"/>
            <p:cNvSpPr>
              <a:spLocks/>
            </p:cNvSpPr>
            <p:nvPr/>
          </p:nvSpPr>
          <p:spPr bwMode="auto">
            <a:xfrm flipH="1">
              <a:off x="10443917" y="1661318"/>
              <a:ext cx="106117" cy="243366"/>
            </a:xfrm>
            <a:custGeom>
              <a:avLst/>
              <a:gdLst>
                <a:gd name="T0" fmla="*/ 101 w 101"/>
                <a:gd name="T1" fmla="*/ 275 h 276"/>
                <a:gd name="T2" fmla="*/ 101 w 101"/>
                <a:gd name="T3" fmla="*/ 275 h 276"/>
                <a:gd name="T4" fmla="*/ 95 w 101"/>
                <a:gd name="T5" fmla="*/ 271 h 276"/>
                <a:gd name="T6" fmla="*/ 88 w 101"/>
                <a:gd name="T7" fmla="*/ 266 h 276"/>
                <a:gd name="T8" fmla="*/ 81 w 101"/>
                <a:gd name="T9" fmla="*/ 256 h 276"/>
                <a:gd name="T10" fmla="*/ 73 w 101"/>
                <a:gd name="T11" fmla="*/ 244 h 276"/>
                <a:gd name="T12" fmla="*/ 70 w 101"/>
                <a:gd name="T13" fmla="*/ 236 h 276"/>
                <a:gd name="T14" fmla="*/ 67 w 101"/>
                <a:gd name="T15" fmla="*/ 228 h 276"/>
                <a:gd name="T16" fmla="*/ 64 w 101"/>
                <a:gd name="T17" fmla="*/ 218 h 276"/>
                <a:gd name="T18" fmla="*/ 63 w 101"/>
                <a:gd name="T19" fmla="*/ 208 h 276"/>
                <a:gd name="T20" fmla="*/ 62 w 101"/>
                <a:gd name="T21" fmla="*/ 196 h 276"/>
                <a:gd name="T22" fmla="*/ 62 w 101"/>
                <a:gd name="T23" fmla="*/ 184 h 276"/>
                <a:gd name="T24" fmla="*/ 62 w 101"/>
                <a:gd name="T25" fmla="*/ 184 h 276"/>
                <a:gd name="T26" fmla="*/ 63 w 101"/>
                <a:gd name="T27" fmla="*/ 132 h 276"/>
                <a:gd name="T28" fmla="*/ 62 w 101"/>
                <a:gd name="T29" fmla="*/ 88 h 276"/>
                <a:gd name="T30" fmla="*/ 62 w 101"/>
                <a:gd name="T31" fmla="*/ 49 h 276"/>
                <a:gd name="T32" fmla="*/ 62 w 101"/>
                <a:gd name="T33" fmla="*/ 49 h 276"/>
                <a:gd name="T34" fmla="*/ 62 w 101"/>
                <a:gd name="T35" fmla="*/ 41 h 276"/>
                <a:gd name="T36" fmla="*/ 61 w 101"/>
                <a:gd name="T37" fmla="*/ 33 h 276"/>
                <a:gd name="T38" fmla="*/ 59 w 101"/>
                <a:gd name="T39" fmla="*/ 26 h 276"/>
                <a:gd name="T40" fmla="*/ 55 w 101"/>
                <a:gd name="T41" fmla="*/ 17 h 276"/>
                <a:gd name="T42" fmla="*/ 53 w 101"/>
                <a:gd name="T43" fmla="*/ 13 h 276"/>
                <a:gd name="T44" fmla="*/ 51 w 101"/>
                <a:gd name="T45" fmla="*/ 9 h 276"/>
                <a:gd name="T46" fmla="*/ 46 w 101"/>
                <a:gd name="T47" fmla="*/ 5 h 276"/>
                <a:gd name="T48" fmla="*/ 43 w 101"/>
                <a:gd name="T49" fmla="*/ 3 h 276"/>
                <a:gd name="T50" fmla="*/ 39 w 101"/>
                <a:gd name="T51" fmla="*/ 1 h 276"/>
                <a:gd name="T52" fmla="*/ 33 w 101"/>
                <a:gd name="T53" fmla="*/ 0 h 276"/>
                <a:gd name="T54" fmla="*/ 33 w 101"/>
                <a:gd name="T55" fmla="*/ 0 h 276"/>
                <a:gd name="T56" fmla="*/ 22 w 101"/>
                <a:gd name="T57" fmla="*/ 0 h 276"/>
                <a:gd name="T58" fmla="*/ 18 w 101"/>
                <a:gd name="T59" fmla="*/ 0 h 276"/>
                <a:gd name="T60" fmla="*/ 15 w 101"/>
                <a:gd name="T61" fmla="*/ 1 h 276"/>
                <a:gd name="T62" fmla="*/ 12 w 101"/>
                <a:gd name="T63" fmla="*/ 3 h 276"/>
                <a:gd name="T64" fmla="*/ 9 w 101"/>
                <a:gd name="T65" fmla="*/ 5 h 276"/>
                <a:gd name="T66" fmla="*/ 7 w 101"/>
                <a:gd name="T67" fmla="*/ 11 h 276"/>
                <a:gd name="T68" fmla="*/ 5 w 101"/>
                <a:gd name="T69" fmla="*/ 18 h 276"/>
                <a:gd name="T70" fmla="*/ 4 w 101"/>
                <a:gd name="T71" fmla="*/ 27 h 276"/>
                <a:gd name="T72" fmla="*/ 3 w 101"/>
                <a:gd name="T73" fmla="*/ 49 h 276"/>
                <a:gd name="T74" fmla="*/ 3 w 101"/>
                <a:gd name="T75" fmla="*/ 49 h 276"/>
                <a:gd name="T76" fmla="*/ 0 w 101"/>
                <a:gd name="T77" fmla="*/ 82 h 276"/>
                <a:gd name="T78" fmla="*/ 0 w 101"/>
                <a:gd name="T79" fmla="*/ 105 h 276"/>
                <a:gd name="T80" fmla="*/ 0 w 101"/>
                <a:gd name="T81" fmla="*/ 130 h 276"/>
                <a:gd name="T82" fmla="*/ 2 w 101"/>
                <a:gd name="T83" fmla="*/ 155 h 276"/>
                <a:gd name="T84" fmla="*/ 4 w 101"/>
                <a:gd name="T85" fmla="*/ 182 h 276"/>
                <a:gd name="T86" fmla="*/ 8 w 101"/>
                <a:gd name="T87" fmla="*/ 208 h 276"/>
                <a:gd name="T88" fmla="*/ 15 w 101"/>
                <a:gd name="T89" fmla="*/ 232 h 276"/>
                <a:gd name="T90" fmla="*/ 15 w 101"/>
                <a:gd name="T91" fmla="*/ 232 h 276"/>
                <a:gd name="T92" fmla="*/ 17 w 101"/>
                <a:gd name="T93" fmla="*/ 240 h 276"/>
                <a:gd name="T94" fmla="*/ 22 w 101"/>
                <a:gd name="T95" fmla="*/ 246 h 276"/>
                <a:gd name="T96" fmla="*/ 25 w 101"/>
                <a:gd name="T97" fmla="*/ 252 h 276"/>
                <a:gd name="T98" fmla="*/ 31 w 101"/>
                <a:gd name="T99" fmla="*/ 256 h 276"/>
                <a:gd name="T100" fmla="*/ 36 w 101"/>
                <a:gd name="T101" fmla="*/ 260 h 276"/>
                <a:gd name="T102" fmla="*/ 42 w 101"/>
                <a:gd name="T103" fmla="*/ 265 h 276"/>
                <a:gd name="T104" fmla="*/ 54 w 101"/>
                <a:gd name="T105" fmla="*/ 270 h 276"/>
                <a:gd name="T106" fmla="*/ 68 w 101"/>
                <a:gd name="T107" fmla="*/ 273 h 276"/>
                <a:gd name="T108" fmla="*/ 80 w 101"/>
                <a:gd name="T109" fmla="*/ 275 h 276"/>
                <a:gd name="T110" fmla="*/ 91 w 101"/>
                <a:gd name="T111" fmla="*/ 276 h 276"/>
                <a:gd name="T112" fmla="*/ 101 w 101"/>
                <a:gd name="T113" fmla="*/ 275 h 276"/>
                <a:gd name="T114" fmla="*/ 101 w 101"/>
                <a:gd name="T115" fmla="*/ 27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" h="276">
                  <a:moveTo>
                    <a:pt x="101" y="275"/>
                  </a:moveTo>
                  <a:lnTo>
                    <a:pt x="101" y="275"/>
                  </a:lnTo>
                  <a:lnTo>
                    <a:pt x="95" y="271"/>
                  </a:lnTo>
                  <a:lnTo>
                    <a:pt x="88" y="266"/>
                  </a:lnTo>
                  <a:lnTo>
                    <a:pt x="81" y="256"/>
                  </a:lnTo>
                  <a:lnTo>
                    <a:pt x="73" y="244"/>
                  </a:lnTo>
                  <a:lnTo>
                    <a:pt x="70" y="236"/>
                  </a:lnTo>
                  <a:lnTo>
                    <a:pt x="67" y="228"/>
                  </a:lnTo>
                  <a:lnTo>
                    <a:pt x="64" y="218"/>
                  </a:lnTo>
                  <a:lnTo>
                    <a:pt x="63" y="208"/>
                  </a:lnTo>
                  <a:lnTo>
                    <a:pt x="62" y="196"/>
                  </a:lnTo>
                  <a:lnTo>
                    <a:pt x="62" y="184"/>
                  </a:lnTo>
                  <a:lnTo>
                    <a:pt x="62" y="184"/>
                  </a:lnTo>
                  <a:lnTo>
                    <a:pt x="63" y="132"/>
                  </a:lnTo>
                  <a:lnTo>
                    <a:pt x="62" y="88"/>
                  </a:lnTo>
                  <a:lnTo>
                    <a:pt x="62" y="49"/>
                  </a:lnTo>
                  <a:lnTo>
                    <a:pt x="62" y="49"/>
                  </a:lnTo>
                  <a:lnTo>
                    <a:pt x="62" y="41"/>
                  </a:lnTo>
                  <a:lnTo>
                    <a:pt x="61" y="33"/>
                  </a:lnTo>
                  <a:lnTo>
                    <a:pt x="59" y="26"/>
                  </a:lnTo>
                  <a:lnTo>
                    <a:pt x="55" y="17"/>
                  </a:lnTo>
                  <a:lnTo>
                    <a:pt x="53" y="13"/>
                  </a:lnTo>
                  <a:lnTo>
                    <a:pt x="51" y="9"/>
                  </a:lnTo>
                  <a:lnTo>
                    <a:pt x="46" y="5"/>
                  </a:lnTo>
                  <a:lnTo>
                    <a:pt x="43" y="3"/>
                  </a:lnTo>
                  <a:lnTo>
                    <a:pt x="39" y="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5" y="1"/>
                  </a:lnTo>
                  <a:lnTo>
                    <a:pt x="12" y="3"/>
                  </a:lnTo>
                  <a:lnTo>
                    <a:pt x="9" y="5"/>
                  </a:lnTo>
                  <a:lnTo>
                    <a:pt x="7" y="11"/>
                  </a:lnTo>
                  <a:lnTo>
                    <a:pt x="5" y="18"/>
                  </a:lnTo>
                  <a:lnTo>
                    <a:pt x="4" y="27"/>
                  </a:lnTo>
                  <a:lnTo>
                    <a:pt x="3" y="49"/>
                  </a:lnTo>
                  <a:lnTo>
                    <a:pt x="3" y="49"/>
                  </a:lnTo>
                  <a:lnTo>
                    <a:pt x="0" y="82"/>
                  </a:lnTo>
                  <a:lnTo>
                    <a:pt x="0" y="105"/>
                  </a:lnTo>
                  <a:lnTo>
                    <a:pt x="0" y="130"/>
                  </a:lnTo>
                  <a:lnTo>
                    <a:pt x="2" y="155"/>
                  </a:lnTo>
                  <a:lnTo>
                    <a:pt x="4" y="182"/>
                  </a:lnTo>
                  <a:lnTo>
                    <a:pt x="8" y="208"/>
                  </a:lnTo>
                  <a:lnTo>
                    <a:pt x="15" y="232"/>
                  </a:lnTo>
                  <a:lnTo>
                    <a:pt x="15" y="232"/>
                  </a:lnTo>
                  <a:lnTo>
                    <a:pt x="17" y="240"/>
                  </a:lnTo>
                  <a:lnTo>
                    <a:pt x="22" y="246"/>
                  </a:lnTo>
                  <a:lnTo>
                    <a:pt x="25" y="252"/>
                  </a:lnTo>
                  <a:lnTo>
                    <a:pt x="31" y="256"/>
                  </a:lnTo>
                  <a:lnTo>
                    <a:pt x="36" y="260"/>
                  </a:lnTo>
                  <a:lnTo>
                    <a:pt x="42" y="265"/>
                  </a:lnTo>
                  <a:lnTo>
                    <a:pt x="54" y="270"/>
                  </a:lnTo>
                  <a:lnTo>
                    <a:pt x="68" y="273"/>
                  </a:lnTo>
                  <a:lnTo>
                    <a:pt x="80" y="275"/>
                  </a:lnTo>
                  <a:lnTo>
                    <a:pt x="91" y="276"/>
                  </a:lnTo>
                  <a:lnTo>
                    <a:pt x="101" y="275"/>
                  </a:lnTo>
                  <a:lnTo>
                    <a:pt x="101" y="275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1118"/>
            <p:cNvSpPr>
              <a:spLocks/>
            </p:cNvSpPr>
            <p:nvPr/>
          </p:nvSpPr>
          <p:spPr bwMode="auto">
            <a:xfrm flipH="1">
              <a:off x="10138049" y="1442912"/>
              <a:ext cx="212235" cy="287047"/>
            </a:xfrm>
            <a:custGeom>
              <a:avLst/>
              <a:gdLst>
                <a:gd name="T0" fmla="*/ 162 w 202"/>
                <a:gd name="T1" fmla="*/ 137 h 319"/>
                <a:gd name="T2" fmla="*/ 162 w 202"/>
                <a:gd name="T3" fmla="*/ 137 h 319"/>
                <a:gd name="T4" fmla="*/ 150 w 202"/>
                <a:gd name="T5" fmla="*/ 113 h 319"/>
                <a:gd name="T6" fmla="*/ 137 w 202"/>
                <a:gd name="T7" fmla="*/ 88 h 319"/>
                <a:gd name="T8" fmla="*/ 124 w 202"/>
                <a:gd name="T9" fmla="*/ 64 h 319"/>
                <a:gd name="T10" fmla="*/ 108 w 202"/>
                <a:gd name="T11" fmla="*/ 41 h 319"/>
                <a:gd name="T12" fmla="*/ 101 w 202"/>
                <a:gd name="T13" fmla="*/ 32 h 319"/>
                <a:gd name="T14" fmla="*/ 93 w 202"/>
                <a:gd name="T15" fmla="*/ 23 h 319"/>
                <a:gd name="T16" fmla="*/ 84 w 202"/>
                <a:gd name="T17" fmla="*/ 15 h 319"/>
                <a:gd name="T18" fmla="*/ 76 w 202"/>
                <a:gd name="T19" fmla="*/ 9 h 319"/>
                <a:gd name="T20" fmla="*/ 69 w 202"/>
                <a:gd name="T21" fmla="*/ 5 h 319"/>
                <a:gd name="T22" fmla="*/ 61 w 202"/>
                <a:gd name="T23" fmla="*/ 1 h 319"/>
                <a:gd name="T24" fmla="*/ 53 w 202"/>
                <a:gd name="T25" fmla="*/ 0 h 319"/>
                <a:gd name="T26" fmla="*/ 45 w 202"/>
                <a:gd name="T27" fmla="*/ 0 h 319"/>
                <a:gd name="T28" fmla="*/ 45 w 202"/>
                <a:gd name="T29" fmla="*/ 0 h 319"/>
                <a:gd name="T30" fmla="*/ 33 w 202"/>
                <a:gd name="T31" fmla="*/ 5 h 319"/>
                <a:gd name="T32" fmla="*/ 24 w 202"/>
                <a:gd name="T33" fmla="*/ 9 h 319"/>
                <a:gd name="T34" fmla="*/ 16 w 202"/>
                <a:gd name="T35" fmla="*/ 15 h 319"/>
                <a:gd name="T36" fmla="*/ 10 w 202"/>
                <a:gd name="T37" fmla="*/ 23 h 319"/>
                <a:gd name="T38" fmla="*/ 6 w 202"/>
                <a:gd name="T39" fmla="*/ 30 h 319"/>
                <a:gd name="T40" fmla="*/ 2 w 202"/>
                <a:gd name="T41" fmla="*/ 39 h 319"/>
                <a:gd name="T42" fmla="*/ 1 w 202"/>
                <a:gd name="T43" fmla="*/ 48 h 319"/>
                <a:gd name="T44" fmla="*/ 0 w 202"/>
                <a:gd name="T45" fmla="*/ 56 h 319"/>
                <a:gd name="T46" fmla="*/ 1 w 202"/>
                <a:gd name="T47" fmla="*/ 64 h 319"/>
                <a:gd name="T48" fmla="*/ 1 w 202"/>
                <a:gd name="T49" fmla="*/ 73 h 319"/>
                <a:gd name="T50" fmla="*/ 4 w 202"/>
                <a:gd name="T51" fmla="*/ 87 h 319"/>
                <a:gd name="T52" fmla="*/ 8 w 202"/>
                <a:gd name="T53" fmla="*/ 101 h 319"/>
                <a:gd name="T54" fmla="*/ 8 w 202"/>
                <a:gd name="T55" fmla="*/ 101 h 319"/>
                <a:gd name="T56" fmla="*/ 18 w 202"/>
                <a:gd name="T57" fmla="*/ 129 h 319"/>
                <a:gd name="T58" fmla="*/ 32 w 202"/>
                <a:gd name="T59" fmla="*/ 159 h 319"/>
                <a:gd name="T60" fmla="*/ 48 w 202"/>
                <a:gd name="T61" fmla="*/ 195 h 319"/>
                <a:gd name="T62" fmla="*/ 48 w 202"/>
                <a:gd name="T63" fmla="*/ 195 h 319"/>
                <a:gd name="T64" fmla="*/ 60 w 202"/>
                <a:gd name="T65" fmla="*/ 214 h 319"/>
                <a:gd name="T66" fmla="*/ 71 w 202"/>
                <a:gd name="T67" fmla="*/ 233 h 319"/>
                <a:gd name="T68" fmla="*/ 84 w 202"/>
                <a:gd name="T69" fmla="*/ 253 h 319"/>
                <a:gd name="T70" fmla="*/ 99 w 202"/>
                <a:gd name="T71" fmla="*/ 271 h 319"/>
                <a:gd name="T72" fmla="*/ 115 w 202"/>
                <a:gd name="T73" fmla="*/ 287 h 319"/>
                <a:gd name="T74" fmla="*/ 122 w 202"/>
                <a:gd name="T75" fmla="*/ 294 h 319"/>
                <a:gd name="T76" fmla="*/ 130 w 202"/>
                <a:gd name="T77" fmla="*/ 300 h 319"/>
                <a:gd name="T78" fmla="*/ 139 w 202"/>
                <a:gd name="T79" fmla="*/ 307 h 319"/>
                <a:gd name="T80" fmla="*/ 148 w 202"/>
                <a:gd name="T81" fmla="*/ 311 h 319"/>
                <a:gd name="T82" fmla="*/ 157 w 202"/>
                <a:gd name="T83" fmla="*/ 316 h 319"/>
                <a:gd name="T84" fmla="*/ 166 w 202"/>
                <a:gd name="T85" fmla="*/ 319 h 319"/>
                <a:gd name="T86" fmla="*/ 166 w 202"/>
                <a:gd name="T87" fmla="*/ 319 h 319"/>
                <a:gd name="T88" fmla="*/ 173 w 202"/>
                <a:gd name="T89" fmla="*/ 309 h 319"/>
                <a:gd name="T90" fmla="*/ 180 w 202"/>
                <a:gd name="T91" fmla="*/ 299 h 319"/>
                <a:gd name="T92" fmla="*/ 185 w 202"/>
                <a:gd name="T93" fmla="*/ 290 h 319"/>
                <a:gd name="T94" fmla="*/ 191 w 202"/>
                <a:gd name="T95" fmla="*/ 279 h 319"/>
                <a:gd name="T96" fmla="*/ 195 w 202"/>
                <a:gd name="T97" fmla="*/ 268 h 319"/>
                <a:gd name="T98" fmla="*/ 199 w 202"/>
                <a:gd name="T99" fmla="*/ 256 h 319"/>
                <a:gd name="T100" fmla="*/ 201 w 202"/>
                <a:gd name="T101" fmla="*/ 243 h 319"/>
                <a:gd name="T102" fmla="*/ 202 w 202"/>
                <a:gd name="T103" fmla="*/ 231 h 319"/>
                <a:gd name="T104" fmla="*/ 202 w 202"/>
                <a:gd name="T105" fmla="*/ 231 h 319"/>
                <a:gd name="T106" fmla="*/ 188 w 202"/>
                <a:gd name="T107" fmla="*/ 196 h 319"/>
                <a:gd name="T108" fmla="*/ 162 w 202"/>
                <a:gd name="T109" fmla="*/ 137 h 319"/>
                <a:gd name="T110" fmla="*/ 162 w 202"/>
                <a:gd name="T111" fmla="*/ 137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" h="319">
                  <a:moveTo>
                    <a:pt x="162" y="137"/>
                  </a:moveTo>
                  <a:lnTo>
                    <a:pt x="162" y="137"/>
                  </a:lnTo>
                  <a:lnTo>
                    <a:pt x="150" y="113"/>
                  </a:lnTo>
                  <a:lnTo>
                    <a:pt x="137" y="88"/>
                  </a:lnTo>
                  <a:lnTo>
                    <a:pt x="124" y="64"/>
                  </a:lnTo>
                  <a:lnTo>
                    <a:pt x="108" y="41"/>
                  </a:lnTo>
                  <a:lnTo>
                    <a:pt x="101" y="32"/>
                  </a:lnTo>
                  <a:lnTo>
                    <a:pt x="93" y="23"/>
                  </a:lnTo>
                  <a:lnTo>
                    <a:pt x="84" y="15"/>
                  </a:lnTo>
                  <a:lnTo>
                    <a:pt x="76" y="9"/>
                  </a:lnTo>
                  <a:lnTo>
                    <a:pt x="69" y="5"/>
                  </a:lnTo>
                  <a:lnTo>
                    <a:pt x="61" y="1"/>
                  </a:lnTo>
                  <a:lnTo>
                    <a:pt x="53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33" y="5"/>
                  </a:lnTo>
                  <a:lnTo>
                    <a:pt x="24" y="9"/>
                  </a:lnTo>
                  <a:lnTo>
                    <a:pt x="16" y="15"/>
                  </a:lnTo>
                  <a:lnTo>
                    <a:pt x="10" y="23"/>
                  </a:lnTo>
                  <a:lnTo>
                    <a:pt x="6" y="30"/>
                  </a:lnTo>
                  <a:lnTo>
                    <a:pt x="2" y="39"/>
                  </a:lnTo>
                  <a:lnTo>
                    <a:pt x="1" y="48"/>
                  </a:lnTo>
                  <a:lnTo>
                    <a:pt x="0" y="56"/>
                  </a:lnTo>
                  <a:lnTo>
                    <a:pt x="1" y="64"/>
                  </a:lnTo>
                  <a:lnTo>
                    <a:pt x="1" y="73"/>
                  </a:lnTo>
                  <a:lnTo>
                    <a:pt x="4" y="87"/>
                  </a:lnTo>
                  <a:lnTo>
                    <a:pt x="8" y="101"/>
                  </a:lnTo>
                  <a:lnTo>
                    <a:pt x="8" y="101"/>
                  </a:lnTo>
                  <a:lnTo>
                    <a:pt x="18" y="129"/>
                  </a:lnTo>
                  <a:lnTo>
                    <a:pt x="32" y="159"/>
                  </a:lnTo>
                  <a:lnTo>
                    <a:pt x="48" y="195"/>
                  </a:lnTo>
                  <a:lnTo>
                    <a:pt x="48" y="195"/>
                  </a:lnTo>
                  <a:lnTo>
                    <a:pt x="60" y="214"/>
                  </a:lnTo>
                  <a:lnTo>
                    <a:pt x="71" y="233"/>
                  </a:lnTo>
                  <a:lnTo>
                    <a:pt x="84" y="253"/>
                  </a:lnTo>
                  <a:lnTo>
                    <a:pt x="99" y="271"/>
                  </a:lnTo>
                  <a:lnTo>
                    <a:pt x="115" y="287"/>
                  </a:lnTo>
                  <a:lnTo>
                    <a:pt x="122" y="294"/>
                  </a:lnTo>
                  <a:lnTo>
                    <a:pt x="130" y="300"/>
                  </a:lnTo>
                  <a:lnTo>
                    <a:pt x="139" y="307"/>
                  </a:lnTo>
                  <a:lnTo>
                    <a:pt x="148" y="311"/>
                  </a:lnTo>
                  <a:lnTo>
                    <a:pt x="157" y="316"/>
                  </a:lnTo>
                  <a:lnTo>
                    <a:pt x="166" y="319"/>
                  </a:lnTo>
                  <a:lnTo>
                    <a:pt x="166" y="319"/>
                  </a:lnTo>
                  <a:lnTo>
                    <a:pt x="173" y="309"/>
                  </a:lnTo>
                  <a:lnTo>
                    <a:pt x="180" y="299"/>
                  </a:lnTo>
                  <a:lnTo>
                    <a:pt x="185" y="290"/>
                  </a:lnTo>
                  <a:lnTo>
                    <a:pt x="191" y="279"/>
                  </a:lnTo>
                  <a:lnTo>
                    <a:pt x="195" y="268"/>
                  </a:lnTo>
                  <a:lnTo>
                    <a:pt x="199" y="256"/>
                  </a:lnTo>
                  <a:lnTo>
                    <a:pt x="201" y="243"/>
                  </a:lnTo>
                  <a:lnTo>
                    <a:pt x="202" y="231"/>
                  </a:lnTo>
                  <a:lnTo>
                    <a:pt x="202" y="231"/>
                  </a:lnTo>
                  <a:lnTo>
                    <a:pt x="188" y="196"/>
                  </a:lnTo>
                  <a:lnTo>
                    <a:pt x="162" y="137"/>
                  </a:lnTo>
                  <a:lnTo>
                    <a:pt x="162" y="137"/>
                  </a:lnTo>
                  <a:close/>
                </a:path>
              </a:pathLst>
            </a:custGeom>
            <a:solidFill>
              <a:srgbClr val="C2D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1119"/>
            <p:cNvSpPr>
              <a:spLocks/>
            </p:cNvSpPr>
            <p:nvPr/>
          </p:nvSpPr>
          <p:spPr bwMode="auto">
            <a:xfrm flipH="1">
              <a:off x="9950783" y="1617637"/>
              <a:ext cx="174782" cy="106083"/>
            </a:xfrm>
            <a:custGeom>
              <a:avLst/>
              <a:gdLst>
                <a:gd name="T0" fmla="*/ 164 w 167"/>
                <a:gd name="T1" fmla="*/ 9 h 122"/>
                <a:gd name="T2" fmla="*/ 164 w 167"/>
                <a:gd name="T3" fmla="*/ 9 h 122"/>
                <a:gd name="T4" fmla="*/ 158 w 167"/>
                <a:gd name="T5" fmla="*/ 5 h 122"/>
                <a:gd name="T6" fmla="*/ 151 w 167"/>
                <a:gd name="T7" fmla="*/ 2 h 122"/>
                <a:gd name="T8" fmla="*/ 142 w 167"/>
                <a:gd name="T9" fmla="*/ 0 h 122"/>
                <a:gd name="T10" fmla="*/ 133 w 167"/>
                <a:gd name="T11" fmla="*/ 0 h 122"/>
                <a:gd name="T12" fmla="*/ 122 w 167"/>
                <a:gd name="T13" fmla="*/ 0 h 122"/>
                <a:gd name="T14" fmla="*/ 111 w 167"/>
                <a:gd name="T15" fmla="*/ 2 h 122"/>
                <a:gd name="T16" fmla="*/ 87 w 167"/>
                <a:gd name="T17" fmla="*/ 6 h 122"/>
                <a:gd name="T18" fmla="*/ 63 w 167"/>
                <a:gd name="T19" fmla="*/ 12 h 122"/>
                <a:gd name="T20" fmla="*/ 38 w 167"/>
                <a:gd name="T21" fmla="*/ 20 h 122"/>
                <a:gd name="T22" fmla="*/ 0 w 167"/>
                <a:gd name="T23" fmla="*/ 34 h 122"/>
                <a:gd name="T24" fmla="*/ 0 w 167"/>
                <a:gd name="T25" fmla="*/ 34 h 122"/>
                <a:gd name="T26" fmla="*/ 8 w 167"/>
                <a:gd name="T27" fmla="*/ 55 h 122"/>
                <a:gd name="T28" fmla="*/ 12 w 167"/>
                <a:gd name="T29" fmla="*/ 78 h 122"/>
                <a:gd name="T30" fmla="*/ 14 w 167"/>
                <a:gd name="T31" fmla="*/ 100 h 122"/>
                <a:gd name="T32" fmla="*/ 15 w 167"/>
                <a:gd name="T33" fmla="*/ 122 h 122"/>
                <a:gd name="T34" fmla="*/ 15 w 167"/>
                <a:gd name="T35" fmla="*/ 122 h 122"/>
                <a:gd name="T36" fmla="*/ 40 w 167"/>
                <a:gd name="T37" fmla="*/ 116 h 122"/>
                <a:gd name="T38" fmla="*/ 63 w 167"/>
                <a:gd name="T39" fmla="*/ 109 h 122"/>
                <a:gd name="T40" fmla="*/ 82 w 167"/>
                <a:gd name="T41" fmla="*/ 102 h 122"/>
                <a:gd name="T42" fmla="*/ 100 w 167"/>
                <a:gd name="T43" fmla="*/ 93 h 122"/>
                <a:gd name="T44" fmla="*/ 114 w 167"/>
                <a:gd name="T45" fmla="*/ 85 h 122"/>
                <a:gd name="T46" fmla="*/ 128 w 167"/>
                <a:gd name="T47" fmla="*/ 76 h 122"/>
                <a:gd name="T48" fmla="*/ 138 w 167"/>
                <a:gd name="T49" fmla="*/ 67 h 122"/>
                <a:gd name="T50" fmla="*/ 147 w 167"/>
                <a:gd name="T51" fmla="*/ 59 h 122"/>
                <a:gd name="T52" fmla="*/ 153 w 167"/>
                <a:gd name="T53" fmla="*/ 50 h 122"/>
                <a:gd name="T54" fmla="*/ 159 w 167"/>
                <a:gd name="T55" fmla="*/ 43 h 122"/>
                <a:gd name="T56" fmla="*/ 164 w 167"/>
                <a:gd name="T57" fmla="*/ 35 h 122"/>
                <a:gd name="T58" fmla="*/ 166 w 167"/>
                <a:gd name="T59" fmla="*/ 27 h 122"/>
                <a:gd name="T60" fmla="*/ 167 w 167"/>
                <a:gd name="T61" fmla="*/ 21 h 122"/>
                <a:gd name="T62" fmla="*/ 167 w 167"/>
                <a:gd name="T63" fmla="*/ 16 h 122"/>
                <a:gd name="T64" fmla="*/ 166 w 167"/>
                <a:gd name="T65" fmla="*/ 11 h 122"/>
                <a:gd name="T66" fmla="*/ 164 w 167"/>
                <a:gd name="T67" fmla="*/ 9 h 122"/>
                <a:gd name="T68" fmla="*/ 164 w 167"/>
                <a:gd name="T69" fmla="*/ 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7" h="122">
                  <a:moveTo>
                    <a:pt x="164" y="9"/>
                  </a:moveTo>
                  <a:lnTo>
                    <a:pt x="164" y="9"/>
                  </a:lnTo>
                  <a:lnTo>
                    <a:pt x="158" y="5"/>
                  </a:lnTo>
                  <a:lnTo>
                    <a:pt x="151" y="2"/>
                  </a:lnTo>
                  <a:lnTo>
                    <a:pt x="142" y="0"/>
                  </a:lnTo>
                  <a:lnTo>
                    <a:pt x="133" y="0"/>
                  </a:lnTo>
                  <a:lnTo>
                    <a:pt x="122" y="0"/>
                  </a:lnTo>
                  <a:lnTo>
                    <a:pt x="111" y="2"/>
                  </a:lnTo>
                  <a:lnTo>
                    <a:pt x="87" y="6"/>
                  </a:lnTo>
                  <a:lnTo>
                    <a:pt x="63" y="12"/>
                  </a:lnTo>
                  <a:lnTo>
                    <a:pt x="38" y="2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8" y="55"/>
                  </a:lnTo>
                  <a:lnTo>
                    <a:pt x="12" y="78"/>
                  </a:lnTo>
                  <a:lnTo>
                    <a:pt x="14" y="100"/>
                  </a:lnTo>
                  <a:lnTo>
                    <a:pt x="15" y="122"/>
                  </a:lnTo>
                  <a:lnTo>
                    <a:pt x="15" y="122"/>
                  </a:lnTo>
                  <a:lnTo>
                    <a:pt x="40" y="116"/>
                  </a:lnTo>
                  <a:lnTo>
                    <a:pt x="63" y="109"/>
                  </a:lnTo>
                  <a:lnTo>
                    <a:pt x="82" y="102"/>
                  </a:lnTo>
                  <a:lnTo>
                    <a:pt x="100" y="93"/>
                  </a:lnTo>
                  <a:lnTo>
                    <a:pt x="114" y="85"/>
                  </a:lnTo>
                  <a:lnTo>
                    <a:pt x="128" y="76"/>
                  </a:lnTo>
                  <a:lnTo>
                    <a:pt x="138" y="67"/>
                  </a:lnTo>
                  <a:lnTo>
                    <a:pt x="147" y="59"/>
                  </a:lnTo>
                  <a:lnTo>
                    <a:pt x="153" y="50"/>
                  </a:lnTo>
                  <a:lnTo>
                    <a:pt x="159" y="43"/>
                  </a:lnTo>
                  <a:lnTo>
                    <a:pt x="164" y="35"/>
                  </a:lnTo>
                  <a:lnTo>
                    <a:pt x="166" y="27"/>
                  </a:lnTo>
                  <a:lnTo>
                    <a:pt x="167" y="21"/>
                  </a:lnTo>
                  <a:lnTo>
                    <a:pt x="167" y="16"/>
                  </a:lnTo>
                  <a:lnTo>
                    <a:pt x="166" y="11"/>
                  </a:lnTo>
                  <a:lnTo>
                    <a:pt x="164" y="9"/>
                  </a:lnTo>
                  <a:lnTo>
                    <a:pt x="164" y="9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1120"/>
            <p:cNvSpPr>
              <a:spLocks/>
            </p:cNvSpPr>
            <p:nvPr/>
          </p:nvSpPr>
          <p:spPr bwMode="auto">
            <a:xfrm flipH="1">
              <a:off x="10106838" y="1648838"/>
              <a:ext cx="68664" cy="81122"/>
            </a:xfrm>
            <a:custGeom>
              <a:avLst/>
              <a:gdLst>
                <a:gd name="T0" fmla="*/ 52 w 67"/>
                <a:gd name="T1" fmla="*/ 0 h 95"/>
                <a:gd name="T2" fmla="*/ 52 w 67"/>
                <a:gd name="T3" fmla="*/ 0 h 95"/>
                <a:gd name="T4" fmla="*/ 37 w 67"/>
                <a:gd name="T5" fmla="*/ 5 h 95"/>
                <a:gd name="T6" fmla="*/ 37 w 67"/>
                <a:gd name="T7" fmla="*/ 5 h 95"/>
                <a:gd name="T8" fmla="*/ 36 w 67"/>
                <a:gd name="T9" fmla="*/ 5 h 95"/>
                <a:gd name="T10" fmla="*/ 36 w 67"/>
                <a:gd name="T11" fmla="*/ 5 h 95"/>
                <a:gd name="T12" fmla="*/ 35 w 67"/>
                <a:gd name="T13" fmla="*/ 17 h 95"/>
                <a:gd name="T14" fmla="*/ 33 w 67"/>
                <a:gd name="T15" fmla="*/ 30 h 95"/>
                <a:gd name="T16" fmla="*/ 29 w 67"/>
                <a:gd name="T17" fmla="*/ 42 h 95"/>
                <a:gd name="T18" fmla="*/ 25 w 67"/>
                <a:gd name="T19" fmla="*/ 53 h 95"/>
                <a:gd name="T20" fmla="*/ 19 w 67"/>
                <a:gd name="T21" fmla="*/ 64 h 95"/>
                <a:gd name="T22" fmla="*/ 14 w 67"/>
                <a:gd name="T23" fmla="*/ 73 h 95"/>
                <a:gd name="T24" fmla="*/ 7 w 67"/>
                <a:gd name="T25" fmla="*/ 83 h 95"/>
                <a:gd name="T26" fmla="*/ 0 w 67"/>
                <a:gd name="T27" fmla="*/ 93 h 95"/>
                <a:gd name="T28" fmla="*/ 0 w 67"/>
                <a:gd name="T29" fmla="*/ 93 h 95"/>
                <a:gd name="T30" fmla="*/ 8 w 67"/>
                <a:gd name="T31" fmla="*/ 94 h 95"/>
                <a:gd name="T32" fmla="*/ 16 w 67"/>
                <a:gd name="T33" fmla="*/ 95 h 95"/>
                <a:gd name="T34" fmla="*/ 24 w 67"/>
                <a:gd name="T35" fmla="*/ 95 h 95"/>
                <a:gd name="T36" fmla="*/ 32 w 67"/>
                <a:gd name="T37" fmla="*/ 94 h 95"/>
                <a:gd name="T38" fmla="*/ 32 w 67"/>
                <a:gd name="T39" fmla="*/ 94 h 95"/>
                <a:gd name="T40" fmla="*/ 67 w 67"/>
                <a:gd name="T41" fmla="*/ 88 h 95"/>
                <a:gd name="T42" fmla="*/ 67 w 67"/>
                <a:gd name="T43" fmla="*/ 88 h 95"/>
                <a:gd name="T44" fmla="*/ 66 w 67"/>
                <a:gd name="T45" fmla="*/ 66 h 95"/>
                <a:gd name="T46" fmla="*/ 64 w 67"/>
                <a:gd name="T47" fmla="*/ 44 h 95"/>
                <a:gd name="T48" fmla="*/ 60 w 67"/>
                <a:gd name="T49" fmla="*/ 21 h 95"/>
                <a:gd name="T50" fmla="*/ 52 w 67"/>
                <a:gd name="T51" fmla="*/ 0 h 95"/>
                <a:gd name="T52" fmla="*/ 52 w 67"/>
                <a:gd name="T5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5">
                  <a:moveTo>
                    <a:pt x="52" y="0"/>
                  </a:moveTo>
                  <a:lnTo>
                    <a:pt x="52" y="0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5" y="17"/>
                  </a:lnTo>
                  <a:lnTo>
                    <a:pt x="33" y="30"/>
                  </a:lnTo>
                  <a:lnTo>
                    <a:pt x="29" y="42"/>
                  </a:lnTo>
                  <a:lnTo>
                    <a:pt x="25" y="53"/>
                  </a:lnTo>
                  <a:lnTo>
                    <a:pt x="19" y="64"/>
                  </a:lnTo>
                  <a:lnTo>
                    <a:pt x="14" y="73"/>
                  </a:lnTo>
                  <a:lnTo>
                    <a:pt x="7" y="8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8" y="94"/>
                  </a:lnTo>
                  <a:lnTo>
                    <a:pt x="16" y="95"/>
                  </a:lnTo>
                  <a:lnTo>
                    <a:pt x="24" y="95"/>
                  </a:lnTo>
                  <a:lnTo>
                    <a:pt x="32" y="94"/>
                  </a:lnTo>
                  <a:lnTo>
                    <a:pt x="32" y="94"/>
                  </a:lnTo>
                  <a:lnTo>
                    <a:pt x="67" y="88"/>
                  </a:lnTo>
                  <a:lnTo>
                    <a:pt x="67" y="88"/>
                  </a:lnTo>
                  <a:lnTo>
                    <a:pt x="66" y="66"/>
                  </a:lnTo>
                  <a:lnTo>
                    <a:pt x="64" y="44"/>
                  </a:lnTo>
                  <a:lnTo>
                    <a:pt x="60" y="21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1121"/>
            <p:cNvSpPr>
              <a:spLocks/>
            </p:cNvSpPr>
            <p:nvPr/>
          </p:nvSpPr>
          <p:spPr bwMode="auto">
            <a:xfrm flipH="1">
              <a:off x="9832181" y="1580196"/>
              <a:ext cx="168539" cy="74882"/>
            </a:xfrm>
            <a:custGeom>
              <a:avLst/>
              <a:gdLst>
                <a:gd name="T0" fmla="*/ 23 w 162"/>
                <a:gd name="T1" fmla="*/ 36 h 82"/>
                <a:gd name="T2" fmla="*/ 23 w 162"/>
                <a:gd name="T3" fmla="*/ 36 h 82"/>
                <a:gd name="T4" fmla="*/ 35 w 162"/>
                <a:gd name="T5" fmla="*/ 28 h 82"/>
                <a:gd name="T6" fmla="*/ 49 w 162"/>
                <a:gd name="T7" fmla="*/ 21 h 82"/>
                <a:gd name="T8" fmla="*/ 66 w 162"/>
                <a:gd name="T9" fmla="*/ 12 h 82"/>
                <a:gd name="T10" fmla="*/ 85 w 162"/>
                <a:gd name="T11" fmla="*/ 6 h 82"/>
                <a:gd name="T12" fmla="*/ 95 w 162"/>
                <a:gd name="T13" fmla="*/ 3 h 82"/>
                <a:gd name="T14" fmla="*/ 105 w 162"/>
                <a:gd name="T15" fmla="*/ 1 h 82"/>
                <a:gd name="T16" fmla="*/ 116 w 162"/>
                <a:gd name="T17" fmla="*/ 0 h 82"/>
                <a:gd name="T18" fmla="*/ 126 w 162"/>
                <a:gd name="T19" fmla="*/ 1 h 82"/>
                <a:gd name="T20" fmla="*/ 135 w 162"/>
                <a:gd name="T21" fmla="*/ 4 h 82"/>
                <a:gd name="T22" fmla="*/ 145 w 162"/>
                <a:gd name="T23" fmla="*/ 7 h 82"/>
                <a:gd name="T24" fmla="*/ 145 w 162"/>
                <a:gd name="T25" fmla="*/ 7 h 82"/>
                <a:gd name="T26" fmla="*/ 153 w 162"/>
                <a:gd name="T27" fmla="*/ 11 h 82"/>
                <a:gd name="T28" fmla="*/ 159 w 162"/>
                <a:gd name="T29" fmla="*/ 17 h 82"/>
                <a:gd name="T30" fmla="*/ 161 w 162"/>
                <a:gd name="T31" fmla="*/ 22 h 82"/>
                <a:gd name="T32" fmla="*/ 162 w 162"/>
                <a:gd name="T33" fmla="*/ 27 h 82"/>
                <a:gd name="T34" fmla="*/ 161 w 162"/>
                <a:gd name="T35" fmla="*/ 34 h 82"/>
                <a:gd name="T36" fmla="*/ 158 w 162"/>
                <a:gd name="T37" fmla="*/ 39 h 82"/>
                <a:gd name="T38" fmla="*/ 152 w 162"/>
                <a:gd name="T39" fmla="*/ 46 h 82"/>
                <a:gd name="T40" fmla="*/ 145 w 162"/>
                <a:gd name="T41" fmla="*/ 51 h 82"/>
                <a:gd name="T42" fmla="*/ 136 w 162"/>
                <a:gd name="T43" fmla="*/ 57 h 82"/>
                <a:gd name="T44" fmla="*/ 125 w 162"/>
                <a:gd name="T45" fmla="*/ 62 h 82"/>
                <a:gd name="T46" fmla="*/ 114 w 162"/>
                <a:gd name="T47" fmla="*/ 66 h 82"/>
                <a:gd name="T48" fmla="*/ 100 w 162"/>
                <a:gd name="T49" fmla="*/ 71 h 82"/>
                <a:gd name="T50" fmla="*/ 86 w 162"/>
                <a:gd name="T51" fmla="*/ 75 h 82"/>
                <a:gd name="T52" fmla="*/ 69 w 162"/>
                <a:gd name="T53" fmla="*/ 78 h 82"/>
                <a:gd name="T54" fmla="*/ 52 w 162"/>
                <a:gd name="T55" fmla="*/ 80 h 82"/>
                <a:gd name="T56" fmla="*/ 34 w 162"/>
                <a:gd name="T57" fmla="*/ 82 h 82"/>
                <a:gd name="T58" fmla="*/ 34 w 162"/>
                <a:gd name="T59" fmla="*/ 82 h 82"/>
                <a:gd name="T60" fmla="*/ 23 w 162"/>
                <a:gd name="T61" fmla="*/ 82 h 82"/>
                <a:gd name="T62" fmla="*/ 14 w 162"/>
                <a:gd name="T63" fmla="*/ 81 h 82"/>
                <a:gd name="T64" fmla="*/ 7 w 162"/>
                <a:gd name="T65" fmla="*/ 79 h 82"/>
                <a:gd name="T66" fmla="*/ 4 w 162"/>
                <a:gd name="T67" fmla="*/ 77 h 82"/>
                <a:gd name="T68" fmla="*/ 0 w 162"/>
                <a:gd name="T69" fmla="*/ 74 h 82"/>
                <a:gd name="T70" fmla="*/ 0 w 162"/>
                <a:gd name="T71" fmla="*/ 70 h 82"/>
                <a:gd name="T72" fmla="*/ 0 w 162"/>
                <a:gd name="T73" fmla="*/ 65 h 82"/>
                <a:gd name="T74" fmla="*/ 3 w 162"/>
                <a:gd name="T75" fmla="*/ 61 h 82"/>
                <a:gd name="T76" fmla="*/ 8 w 162"/>
                <a:gd name="T77" fmla="*/ 52 h 82"/>
                <a:gd name="T78" fmla="*/ 15 w 162"/>
                <a:gd name="T79" fmla="*/ 44 h 82"/>
                <a:gd name="T80" fmla="*/ 23 w 162"/>
                <a:gd name="T81" fmla="*/ 36 h 82"/>
                <a:gd name="T82" fmla="*/ 23 w 162"/>
                <a:gd name="T83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2" h="82">
                  <a:moveTo>
                    <a:pt x="23" y="36"/>
                  </a:moveTo>
                  <a:lnTo>
                    <a:pt x="23" y="36"/>
                  </a:lnTo>
                  <a:lnTo>
                    <a:pt x="35" y="28"/>
                  </a:lnTo>
                  <a:lnTo>
                    <a:pt x="49" y="21"/>
                  </a:lnTo>
                  <a:lnTo>
                    <a:pt x="66" y="12"/>
                  </a:lnTo>
                  <a:lnTo>
                    <a:pt x="85" y="6"/>
                  </a:lnTo>
                  <a:lnTo>
                    <a:pt x="95" y="3"/>
                  </a:lnTo>
                  <a:lnTo>
                    <a:pt x="105" y="1"/>
                  </a:lnTo>
                  <a:lnTo>
                    <a:pt x="116" y="0"/>
                  </a:lnTo>
                  <a:lnTo>
                    <a:pt x="126" y="1"/>
                  </a:lnTo>
                  <a:lnTo>
                    <a:pt x="135" y="4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53" y="11"/>
                  </a:lnTo>
                  <a:lnTo>
                    <a:pt x="159" y="17"/>
                  </a:lnTo>
                  <a:lnTo>
                    <a:pt x="161" y="22"/>
                  </a:lnTo>
                  <a:lnTo>
                    <a:pt x="162" y="27"/>
                  </a:lnTo>
                  <a:lnTo>
                    <a:pt x="161" y="34"/>
                  </a:lnTo>
                  <a:lnTo>
                    <a:pt x="158" y="39"/>
                  </a:lnTo>
                  <a:lnTo>
                    <a:pt x="152" y="46"/>
                  </a:lnTo>
                  <a:lnTo>
                    <a:pt x="145" y="51"/>
                  </a:lnTo>
                  <a:lnTo>
                    <a:pt x="136" y="57"/>
                  </a:lnTo>
                  <a:lnTo>
                    <a:pt x="125" y="62"/>
                  </a:lnTo>
                  <a:lnTo>
                    <a:pt x="114" y="66"/>
                  </a:lnTo>
                  <a:lnTo>
                    <a:pt x="100" y="71"/>
                  </a:lnTo>
                  <a:lnTo>
                    <a:pt x="86" y="75"/>
                  </a:lnTo>
                  <a:lnTo>
                    <a:pt x="69" y="78"/>
                  </a:lnTo>
                  <a:lnTo>
                    <a:pt x="52" y="80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23" y="82"/>
                  </a:lnTo>
                  <a:lnTo>
                    <a:pt x="14" y="81"/>
                  </a:lnTo>
                  <a:lnTo>
                    <a:pt x="7" y="79"/>
                  </a:lnTo>
                  <a:lnTo>
                    <a:pt x="4" y="77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65"/>
                  </a:lnTo>
                  <a:lnTo>
                    <a:pt x="3" y="61"/>
                  </a:lnTo>
                  <a:lnTo>
                    <a:pt x="8" y="52"/>
                  </a:lnTo>
                  <a:lnTo>
                    <a:pt x="15" y="44"/>
                  </a:lnTo>
                  <a:lnTo>
                    <a:pt x="23" y="36"/>
                  </a:lnTo>
                  <a:lnTo>
                    <a:pt x="23" y="36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1122"/>
            <p:cNvSpPr>
              <a:spLocks/>
            </p:cNvSpPr>
            <p:nvPr/>
          </p:nvSpPr>
          <p:spPr bwMode="auto">
            <a:xfrm flipH="1">
              <a:off x="10269136" y="1187066"/>
              <a:ext cx="237204" cy="255847"/>
            </a:xfrm>
            <a:custGeom>
              <a:avLst/>
              <a:gdLst>
                <a:gd name="T0" fmla="*/ 18 w 227"/>
                <a:gd name="T1" fmla="*/ 222 h 283"/>
                <a:gd name="T2" fmla="*/ 10 w 227"/>
                <a:gd name="T3" fmla="*/ 201 h 283"/>
                <a:gd name="T4" fmla="*/ 2 w 227"/>
                <a:gd name="T5" fmla="*/ 164 h 283"/>
                <a:gd name="T6" fmla="*/ 0 w 227"/>
                <a:gd name="T7" fmla="*/ 133 h 283"/>
                <a:gd name="T8" fmla="*/ 2 w 227"/>
                <a:gd name="T9" fmla="*/ 99 h 283"/>
                <a:gd name="T10" fmla="*/ 13 w 227"/>
                <a:gd name="T11" fmla="*/ 66 h 283"/>
                <a:gd name="T12" fmla="*/ 22 w 227"/>
                <a:gd name="T13" fmla="*/ 49 h 283"/>
                <a:gd name="T14" fmla="*/ 33 w 227"/>
                <a:gd name="T15" fmla="*/ 34 h 283"/>
                <a:gd name="T16" fmla="*/ 49 w 227"/>
                <a:gd name="T17" fmla="*/ 20 h 283"/>
                <a:gd name="T18" fmla="*/ 57 w 227"/>
                <a:gd name="T19" fmla="*/ 14 h 283"/>
                <a:gd name="T20" fmla="*/ 75 w 227"/>
                <a:gd name="T21" fmla="*/ 5 h 283"/>
                <a:gd name="T22" fmla="*/ 94 w 227"/>
                <a:gd name="T23" fmla="*/ 1 h 283"/>
                <a:gd name="T24" fmla="*/ 113 w 227"/>
                <a:gd name="T25" fmla="*/ 1 h 283"/>
                <a:gd name="T26" fmla="*/ 132 w 227"/>
                <a:gd name="T27" fmla="*/ 4 h 283"/>
                <a:gd name="T28" fmla="*/ 151 w 227"/>
                <a:gd name="T29" fmla="*/ 12 h 283"/>
                <a:gd name="T30" fmla="*/ 168 w 227"/>
                <a:gd name="T31" fmla="*/ 24 h 283"/>
                <a:gd name="T32" fmla="*/ 185 w 227"/>
                <a:gd name="T33" fmla="*/ 38 h 283"/>
                <a:gd name="T34" fmla="*/ 198 w 227"/>
                <a:gd name="T35" fmla="*/ 55 h 283"/>
                <a:gd name="T36" fmla="*/ 210 w 227"/>
                <a:gd name="T37" fmla="*/ 74 h 283"/>
                <a:gd name="T38" fmla="*/ 219 w 227"/>
                <a:gd name="T39" fmla="*/ 96 h 283"/>
                <a:gd name="T40" fmla="*/ 225 w 227"/>
                <a:gd name="T41" fmla="*/ 119 h 283"/>
                <a:gd name="T42" fmla="*/ 227 w 227"/>
                <a:gd name="T43" fmla="*/ 144 h 283"/>
                <a:gd name="T44" fmla="*/ 224 w 227"/>
                <a:gd name="T45" fmla="*/ 170 h 283"/>
                <a:gd name="T46" fmla="*/ 217 w 227"/>
                <a:gd name="T47" fmla="*/ 198 h 283"/>
                <a:gd name="T48" fmla="*/ 205 w 227"/>
                <a:gd name="T49" fmla="*/ 227 h 283"/>
                <a:gd name="T50" fmla="*/ 197 w 227"/>
                <a:gd name="T51" fmla="*/ 241 h 283"/>
                <a:gd name="T52" fmla="*/ 187 w 227"/>
                <a:gd name="T53" fmla="*/ 254 h 283"/>
                <a:gd name="T54" fmla="*/ 176 w 227"/>
                <a:gd name="T55" fmla="*/ 263 h 283"/>
                <a:gd name="T56" fmla="*/ 151 w 227"/>
                <a:gd name="T57" fmla="*/ 277 h 283"/>
                <a:gd name="T58" fmla="*/ 123 w 227"/>
                <a:gd name="T59" fmla="*/ 283 h 283"/>
                <a:gd name="T60" fmla="*/ 95 w 227"/>
                <a:gd name="T61" fmla="*/ 281 h 283"/>
                <a:gd name="T62" fmla="*/ 68 w 227"/>
                <a:gd name="T63" fmla="*/ 272 h 283"/>
                <a:gd name="T64" fmla="*/ 46 w 227"/>
                <a:gd name="T65" fmla="*/ 259 h 283"/>
                <a:gd name="T66" fmla="*/ 28 w 227"/>
                <a:gd name="T67" fmla="*/ 242 h 283"/>
                <a:gd name="T68" fmla="*/ 18 w 227"/>
                <a:gd name="T69" fmla="*/ 22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7" h="283">
                  <a:moveTo>
                    <a:pt x="18" y="222"/>
                  </a:moveTo>
                  <a:lnTo>
                    <a:pt x="18" y="222"/>
                  </a:lnTo>
                  <a:lnTo>
                    <a:pt x="15" y="217"/>
                  </a:lnTo>
                  <a:lnTo>
                    <a:pt x="10" y="201"/>
                  </a:lnTo>
                  <a:lnTo>
                    <a:pt x="4" y="178"/>
                  </a:lnTo>
                  <a:lnTo>
                    <a:pt x="2" y="164"/>
                  </a:lnTo>
                  <a:lnTo>
                    <a:pt x="0" y="149"/>
                  </a:lnTo>
                  <a:lnTo>
                    <a:pt x="0" y="133"/>
                  </a:lnTo>
                  <a:lnTo>
                    <a:pt x="0" y="116"/>
                  </a:lnTo>
                  <a:lnTo>
                    <a:pt x="2" y="99"/>
                  </a:lnTo>
                  <a:lnTo>
                    <a:pt x="6" y="83"/>
                  </a:lnTo>
                  <a:lnTo>
                    <a:pt x="13" y="66"/>
                  </a:lnTo>
                  <a:lnTo>
                    <a:pt x="16" y="58"/>
                  </a:lnTo>
                  <a:lnTo>
                    <a:pt x="22" y="49"/>
                  </a:lnTo>
                  <a:lnTo>
                    <a:pt x="28" y="42"/>
                  </a:lnTo>
                  <a:lnTo>
                    <a:pt x="33" y="34"/>
                  </a:lnTo>
                  <a:lnTo>
                    <a:pt x="41" y="27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57" y="14"/>
                  </a:lnTo>
                  <a:lnTo>
                    <a:pt x="66" y="8"/>
                  </a:lnTo>
                  <a:lnTo>
                    <a:pt x="75" y="5"/>
                  </a:lnTo>
                  <a:lnTo>
                    <a:pt x="84" y="2"/>
                  </a:lnTo>
                  <a:lnTo>
                    <a:pt x="94" y="1"/>
                  </a:lnTo>
                  <a:lnTo>
                    <a:pt x="103" y="0"/>
                  </a:lnTo>
                  <a:lnTo>
                    <a:pt x="113" y="1"/>
                  </a:lnTo>
                  <a:lnTo>
                    <a:pt x="122" y="2"/>
                  </a:lnTo>
                  <a:lnTo>
                    <a:pt x="132" y="4"/>
                  </a:lnTo>
                  <a:lnTo>
                    <a:pt x="141" y="7"/>
                  </a:lnTo>
                  <a:lnTo>
                    <a:pt x="151" y="12"/>
                  </a:lnTo>
                  <a:lnTo>
                    <a:pt x="160" y="17"/>
                  </a:lnTo>
                  <a:lnTo>
                    <a:pt x="168" y="24"/>
                  </a:lnTo>
                  <a:lnTo>
                    <a:pt x="177" y="30"/>
                  </a:lnTo>
                  <a:lnTo>
                    <a:pt x="185" y="38"/>
                  </a:lnTo>
                  <a:lnTo>
                    <a:pt x="191" y="45"/>
                  </a:lnTo>
                  <a:lnTo>
                    <a:pt x="198" y="55"/>
                  </a:lnTo>
                  <a:lnTo>
                    <a:pt x="205" y="64"/>
                  </a:lnTo>
                  <a:lnTo>
                    <a:pt x="210" y="74"/>
                  </a:lnTo>
                  <a:lnTo>
                    <a:pt x="215" y="84"/>
                  </a:lnTo>
                  <a:lnTo>
                    <a:pt x="219" y="96"/>
                  </a:lnTo>
                  <a:lnTo>
                    <a:pt x="223" y="107"/>
                  </a:lnTo>
                  <a:lnTo>
                    <a:pt x="225" y="119"/>
                  </a:lnTo>
                  <a:lnTo>
                    <a:pt x="226" y="132"/>
                  </a:lnTo>
                  <a:lnTo>
                    <a:pt x="227" y="144"/>
                  </a:lnTo>
                  <a:lnTo>
                    <a:pt x="226" y="157"/>
                  </a:lnTo>
                  <a:lnTo>
                    <a:pt x="224" y="170"/>
                  </a:lnTo>
                  <a:lnTo>
                    <a:pt x="222" y="184"/>
                  </a:lnTo>
                  <a:lnTo>
                    <a:pt x="217" y="198"/>
                  </a:lnTo>
                  <a:lnTo>
                    <a:pt x="212" y="211"/>
                  </a:lnTo>
                  <a:lnTo>
                    <a:pt x="205" y="227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3" y="247"/>
                  </a:lnTo>
                  <a:lnTo>
                    <a:pt x="187" y="254"/>
                  </a:lnTo>
                  <a:lnTo>
                    <a:pt x="181" y="259"/>
                  </a:lnTo>
                  <a:lnTo>
                    <a:pt x="176" y="263"/>
                  </a:lnTo>
                  <a:lnTo>
                    <a:pt x="163" y="272"/>
                  </a:lnTo>
                  <a:lnTo>
                    <a:pt x="151" y="277"/>
                  </a:lnTo>
                  <a:lnTo>
                    <a:pt x="136" y="282"/>
                  </a:lnTo>
                  <a:lnTo>
                    <a:pt x="123" y="283"/>
                  </a:lnTo>
                  <a:lnTo>
                    <a:pt x="108" y="283"/>
                  </a:lnTo>
                  <a:lnTo>
                    <a:pt x="95" y="281"/>
                  </a:lnTo>
                  <a:lnTo>
                    <a:pt x="81" y="277"/>
                  </a:lnTo>
                  <a:lnTo>
                    <a:pt x="68" y="272"/>
                  </a:lnTo>
                  <a:lnTo>
                    <a:pt x="57" y="265"/>
                  </a:lnTo>
                  <a:lnTo>
                    <a:pt x="46" y="259"/>
                  </a:lnTo>
                  <a:lnTo>
                    <a:pt x="35" y="250"/>
                  </a:lnTo>
                  <a:lnTo>
                    <a:pt x="28" y="242"/>
                  </a:lnTo>
                  <a:lnTo>
                    <a:pt x="22" y="232"/>
                  </a:lnTo>
                  <a:lnTo>
                    <a:pt x="18" y="222"/>
                  </a:lnTo>
                  <a:lnTo>
                    <a:pt x="18" y="222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1123"/>
            <p:cNvSpPr>
              <a:spLocks/>
            </p:cNvSpPr>
            <p:nvPr/>
          </p:nvSpPr>
          <p:spPr bwMode="auto">
            <a:xfrm flipH="1">
              <a:off x="10294104" y="1405471"/>
              <a:ext cx="193508" cy="49921"/>
            </a:xfrm>
            <a:custGeom>
              <a:avLst/>
              <a:gdLst>
                <a:gd name="T0" fmla="*/ 9 w 188"/>
                <a:gd name="T1" fmla="*/ 0 h 58"/>
                <a:gd name="T2" fmla="*/ 9 w 188"/>
                <a:gd name="T3" fmla="*/ 0 h 58"/>
                <a:gd name="T4" fmla="*/ 13 w 188"/>
                <a:gd name="T5" fmla="*/ 2 h 58"/>
                <a:gd name="T6" fmla="*/ 24 w 188"/>
                <a:gd name="T7" fmla="*/ 8 h 58"/>
                <a:gd name="T8" fmla="*/ 42 w 188"/>
                <a:gd name="T9" fmla="*/ 16 h 58"/>
                <a:gd name="T10" fmla="*/ 52 w 188"/>
                <a:gd name="T11" fmla="*/ 20 h 58"/>
                <a:gd name="T12" fmla="*/ 63 w 188"/>
                <a:gd name="T13" fmla="*/ 23 h 58"/>
                <a:gd name="T14" fmla="*/ 76 w 188"/>
                <a:gd name="T15" fmla="*/ 27 h 58"/>
                <a:gd name="T16" fmla="*/ 88 w 188"/>
                <a:gd name="T17" fmla="*/ 29 h 58"/>
                <a:gd name="T18" fmla="*/ 102 w 188"/>
                <a:gd name="T19" fmla="*/ 30 h 58"/>
                <a:gd name="T20" fmla="*/ 115 w 188"/>
                <a:gd name="T21" fmla="*/ 30 h 58"/>
                <a:gd name="T22" fmla="*/ 129 w 188"/>
                <a:gd name="T23" fmla="*/ 29 h 58"/>
                <a:gd name="T24" fmla="*/ 143 w 188"/>
                <a:gd name="T25" fmla="*/ 24 h 58"/>
                <a:gd name="T26" fmla="*/ 157 w 188"/>
                <a:gd name="T27" fmla="*/ 19 h 58"/>
                <a:gd name="T28" fmla="*/ 169 w 188"/>
                <a:gd name="T29" fmla="*/ 11 h 58"/>
                <a:gd name="T30" fmla="*/ 188 w 188"/>
                <a:gd name="T31" fmla="*/ 30 h 58"/>
                <a:gd name="T32" fmla="*/ 188 w 188"/>
                <a:gd name="T33" fmla="*/ 30 h 58"/>
                <a:gd name="T34" fmla="*/ 177 w 188"/>
                <a:gd name="T35" fmla="*/ 36 h 58"/>
                <a:gd name="T36" fmla="*/ 163 w 188"/>
                <a:gd name="T37" fmla="*/ 43 h 58"/>
                <a:gd name="T38" fmla="*/ 147 w 188"/>
                <a:gd name="T39" fmla="*/ 50 h 58"/>
                <a:gd name="T40" fmla="*/ 136 w 188"/>
                <a:gd name="T41" fmla="*/ 53 h 58"/>
                <a:gd name="T42" fmla="*/ 126 w 188"/>
                <a:gd name="T43" fmla="*/ 56 h 58"/>
                <a:gd name="T44" fmla="*/ 115 w 188"/>
                <a:gd name="T45" fmla="*/ 57 h 58"/>
                <a:gd name="T46" fmla="*/ 103 w 188"/>
                <a:gd name="T47" fmla="*/ 58 h 58"/>
                <a:gd name="T48" fmla="*/ 90 w 188"/>
                <a:gd name="T49" fmla="*/ 57 h 58"/>
                <a:gd name="T50" fmla="*/ 77 w 188"/>
                <a:gd name="T51" fmla="*/ 56 h 58"/>
                <a:gd name="T52" fmla="*/ 65 w 188"/>
                <a:gd name="T53" fmla="*/ 53 h 58"/>
                <a:gd name="T54" fmla="*/ 50 w 188"/>
                <a:gd name="T55" fmla="*/ 48 h 58"/>
                <a:gd name="T56" fmla="*/ 50 w 188"/>
                <a:gd name="T57" fmla="*/ 48 h 58"/>
                <a:gd name="T58" fmla="*/ 35 w 188"/>
                <a:gd name="T59" fmla="*/ 41 h 58"/>
                <a:gd name="T60" fmla="*/ 23 w 188"/>
                <a:gd name="T61" fmla="*/ 34 h 58"/>
                <a:gd name="T62" fmla="*/ 14 w 188"/>
                <a:gd name="T63" fmla="*/ 29 h 58"/>
                <a:gd name="T64" fmla="*/ 7 w 188"/>
                <a:gd name="T65" fmla="*/ 24 h 58"/>
                <a:gd name="T66" fmla="*/ 1 w 188"/>
                <a:gd name="T67" fmla="*/ 17 h 58"/>
                <a:gd name="T68" fmla="*/ 0 w 188"/>
                <a:gd name="T69" fmla="*/ 15 h 58"/>
                <a:gd name="T70" fmla="*/ 9 w 188"/>
                <a:gd name="T7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8" h="58">
                  <a:moveTo>
                    <a:pt x="9" y="0"/>
                  </a:moveTo>
                  <a:lnTo>
                    <a:pt x="9" y="0"/>
                  </a:lnTo>
                  <a:lnTo>
                    <a:pt x="13" y="2"/>
                  </a:lnTo>
                  <a:lnTo>
                    <a:pt x="24" y="8"/>
                  </a:lnTo>
                  <a:lnTo>
                    <a:pt x="42" y="16"/>
                  </a:lnTo>
                  <a:lnTo>
                    <a:pt x="52" y="20"/>
                  </a:lnTo>
                  <a:lnTo>
                    <a:pt x="63" y="23"/>
                  </a:lnTo>
                  <a:lnTo>
                    <a:pt x="76" y="27"/>
                  </a:lnTo>
                  <a:lnTo>
                    <a:pt x="88" y="29"/>
                  </a:lnTo>
                  <a:lnTo>
                    <a:pt x="102" y="30"/>
                  </a:lnTo>
                  <a:lnTo>
                    <a:pt x="115" y="30"/>
                  </a:lnTo>
                  <a:lnTo>
                    <a:pt x="129" y="29"/>
                  </a:lnTo>
                  <a:lnTo>
                    <a:pt x="143" y="24"/>
                  </a:lnTo>
                  <a:lnTo>
                    <a:pt x="157" y="19"/>
                  </a:lnTo>
                  <a:lnTo>
                    <a:pt x="169" y="11"/>
                  </a:lnTo>
                  <a:lnTo>
                    <a:pt x="188" y="30"/>
                  </a:lnTo>
                  <a:lnTo>
                    <a:pt x="188" y="30"/>
                  </a:lnTo>
                  <a:lnTo>
                    <a:pt x="177" y="36"/>
                  </a:lnTo>
                  <a:lnTo>
                    <a:pt x="163" y="43"/>
                  </a:lnTo>
                  <a:lnTo>
                    <a:pt x="147" y="50"/>
                  </a:lnTo>
                  <a:lnTo>
                    <a:pt x="136" y="53"/>
                  </a:lnTo>
                  <a:lnTo>
                    <a:pt x="126" y="56"/>
                  </a:lnTo>
                  <a:lnTo>
                    <a:pt x="115" y="57"/>
                  </a:lnTo>
                  <a:lnTo>
                    <a:pt x="103" y="58"/>
                  </a:lnTo>
                  <a:lnTo>
                    <a:pt x="90" y="57"/>
                  </a:lnTo>
                  <a:lnTo>
                    <a:pt x="77" y="56"/>
                  </a:lnTo>
                  <a:lnTo>
                    <a:pt x="65" y="53"/>
                  </a:lnTo>
                  <a:lnTo>
                    <a:pt x="50" y="48"/>
                  </a:lnTo>
                  <a:lnTo>
                    <a:pt x="50" y="48"/>
                  </a:lnTo>
                  <a:lnTo>
                    <a:pt x="35" y="41"/>
                  </a:lnTo>
                  <a:lnTo>
                    <a:pt x="23" y="34"/>
                  </a:lnTo>
                  <a:lnTo>
                    <a:pt x="14" y="29"/>
                  </a:lnTo>
                  <a:lnTo>
                    <a:pt x="7" y="24"/>
                  </a:lnTo>
                  <a:lnTo>
                    <a:pt x="1" y="17"/>
                  </a:lnTo>
                  <a:lnTo>
                    <a:pt x="0" y="1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C2D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1124"/>
            <p:cNvSpPr>
              <a:spLocks/>
            </p:cNvSpPr>
            <p:nvPr/>
          </p:nvSpPr>
          <p:spPr bwMode="auto">
            <a:xfrm flipH="1">
              <a:off x="10262893" y="1174585"/>
              <a:ext cx="255930" cy="255847"/>
            </a:xfrm>
            <a:custGeom>
              <a:avLst/>
              <a:gdLst>
                <a:gd name="T0" fmla="*/ 171 w 247"/>
                <a:gd name="T1" fmla="*/ 184 h 284"/>
                <a:gd name="T2" fmla="*/ 165 w 247"/>
                <a:gd name="T3" fmla="*/ 171 h 284"/>
                <a:gd name="T4" fmla="*/ 149 w 247"/>
                <a:gd name="T5" fmla="*/ 165 h 284"/>
                <a:gd name="T6" fmla="*/ 139 w 247"/>
                <a:gd name="T7" fmla="*/ 166 h 284"/>
                <a:gd name="T8" fmla="*/ 128 w 247"/>
                <a:gd name="T9" fmla="*/ 175 h 284"/>
                <a:gd name="T10" fmla="*/ 119 w 247"/>
                <a:gd name="T11" fmla="*/ 193 h 284"/>
                <a:gd name="T12" fmla="*/ 120 w 247"/>
                <a:gd name="T13" fmla="*/ 213 h 284"/>
                <a:gd name="T14" fmla="*/ 128 w 247"/>
                <a:gd name="T15" fmla="*/ 225 h 284"/>
                <a:gd name="T16" fmla="*/ 137 w 247"/>
                <a:gd name="T17" fmla="*/ 232 h 284"/>
                <a:gd name="T18" fmla="*/ 142 w 247"/>
                <a:gd name="T19" fmla="*/ 244 h 284"/>
                <a:gd name="T20" fmla="*/ 142 w 247"/>
                <a:gd name="T21" fmla="*/ 257 h 284"/>
                <a:gd name="T22" fmla="*/ 131 w 247"/>
                <a:gd name="T23" fmla="*/ 274 h 284"/>
                <a:gd name="T24" fmla="*/ 118 w 247"/>
                <a:gd name="T25" fmla="*/ 282 h 284"/>
                <a:gd name="T26" fmla="*/ 107 w 247"/>
                <a:gd name="T27" fmla="*/ 284 h 284"/>
                <a:gd name="T28" fmla="*/ 61 w 247"/>
                <a:gd name="T29" fmla="*/ 278 h 284"/>
                <a:gd name="T30" fmla="*/ 36 w 247"/>
                <a:gd name="T31" fmla="*/ 262 h 284"/>
                <a:gd name="T32" fmla="*/ 22 w 247"/>
                <a:gd name="T33" fmla="*/ 244 h 284"/>
                <a:gd name="T34" fmla="*/ 8 w 247"/>
                <a:gd name="T35" fmla="*/ 204 h 284"/>
                <a:gd name="T36" fmla="*/ 1 w 247"/>
                <a:gd name="T37" fmla="*/ 166 h 284"/>
                <a:gd name="T38" fmla="*/ 0 w 247"/>
                <a:gd name="T39" fmla="*/ 125 h 284"/>
                <a:gd name="T40" fmla="*/ 9 w 247"/>
                <a:gd name="T41" fmla="*/ 86 h 284"/>
                <a:gd name="T42" fmla="*/ 30 w 247"/>
                <a:gd name="T43" fmla="*/ 53 h 284"/>
                <a:gd name="T44" fmla="*/ 30 w 247"/>
                <a:gd name="T45" fmla="*/ 43 h 284"/>
                <a:gd name="T46" fmla="*/ 40 w 247"/>
                <a:gd name="T47" fmla="*/ 25 h 284"/>
                <a:gd name="T48" fmla="*/ 58 w 247"/>
                <a:gd name="T49" fmla="*/ 12 h 284"/>
                <a:gd name="T50" fmla="*/ 76 w 247"/>
                <a:gd name="T51" fmla="*/ 4 h 284"/>
                <a:gd name="T52" fmla="*/ 109 w 247"/>
                <a:gd name="T53" fmla="*/ 0 h 284"/>
                <a:gd name="T54" fmla="*/ 142 w 247"/>
                <a:gd name="T55" fmla="*/ 6 h 284"/>
                <a:gd name="T56" fmla="*/ 198 w 247"/>
                <a:gd name="T57" fmla="*/ 25 h 284"/>
                <a:gd name="T58" fmla="*/ 216 w 247"/>
                <a:gd name="T59" fmla="*/ 23 h 284"/>
                <a:gd name="T60" fmla="*/ 221 w 247"/>
                <a:gd name="T61" fmla="*/ 18 h 284"/>
                <a:gd name="T62" fmla="*/ 230 w 247"/>
                <a:gd name="T63" fmla="*/ 21 h 284"/>
                <a:gd name="T64" fmla="*/ 242 w 247"/>
                <a:gd name="T65" fmla="*/ 41 h 284"/>
                <a:gd name="T66" fmla="*/ 245 w 247"/>
                <a:gd name="T67" fmla="*/ 68 h 284"/>
                <a:gd name="T68" fmla="*/ 236 w 247"/>
                <a:gd name="T69" fmla="*/ 91 h 284"/>
                <a:gd name="T70" fmla="*/ 224 w 247"/>
                <a:gd name="T71" fmla="*/ 103 h 284"/>
                <a:gd name="T72" fmla="*/ 203 w 247"/>
                <a:gd name="T73" fmla="*/ 113 h 284"/>
                <a:gd name="T74" fmla="*/ 175 w 247"/>
                <a:gd name="T75" fmla="*/ 120 h 284"/>
                <a:gd name="T76" fmla="*/ 186 w 247"/>
                <a:gd name="T77" fmla="*/ 131 h 284"/>
                <a:gd name="T78" fmla="*/ 194 w 247"/>
                <a:gd name="T79" fmla="*/ 150 h 284"/>
                <a:gd name="T80" fmla="*/ 192 w 247"/>
                <a:gd name="T81" fmla="*/ 163 h 284"/>
                <a:gd name="T82" fmla="*/ 181 w 247"/>
                <a:gd name="T83" fmla="*/ 182 h 284"/>
                <a:gd name="T84" fmla="*/ 183 w 247"/>
                <a:gd name="T85" fmla="*/ 199 h 284"/>
                <a:gd name="T86" fmla="*/ 179 w 247"/>
                <a:gd name="T87" fmla="*/ 203 h 284"/>
                <a:gd name="T88" fmla="*/ 174 w 247"/>
                <a:gd name="T89" fmla="*/ 202 h 284"/>
                <a:gd name="T90" fmla="*/ 171 w 247"/>
                <a:gd name="T91" fmla="*/ 18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7" h="284">
                  <a:moveTo>
                    <a:pt x="171" y="189"/>
                  </a:moveTo>
                  <a:lnTo>
                    <a:pt x="171" y="189"/>
                  </a:lnTo>
                  <a:lnTo>
                    <a:pt x="171" y="184"/>
                  </a:lnTo>
                  <a:lnTo>
                    <a:pt x="170" y="180"/>
                  </a:lnTo>
                  <a:lnTo>
                    <a:pt x="168" y="176"/>
                  </a:lnTo>
                  <a:lnTo>
                    <a:pt x="165" y="171"/>
                  </a:lnTo>
                  <a:lnTo>
                    <a:pt x="160" y="167"/>
                  </a:lnTo>
                  <a:lnTo>
                    <a:pt x="153" y="165"/>
                  </a:lnTo>
                  <a:lnTo>
                    <a:pt x="149" y="165"/>
                  </a:lnTo>
                  <a:lnTo>
                    <a:pt x="144" y="165"/>
                  </a:lnTo>
                  <a:lnTo>
                    <a:pt x="144" y="165"/>
                  </a:lnTo>
                  <a:lnTo>
                    <a:pt x="139" y="166"/>
                  </a:lnTo>
                  <a:lnTo>
                    <a:pt x="134" y="168"/>
                  </a:lnTo>
                  <a:lnTo>
                    <a:pt x="131" y="171"/>
                  </a:lnTo>
                  <a:lnTo>
                    <a:pt x="128" y="175"/>
                  </a:lnTo>
                  <a:lnTo>
                    <a:pt x="124" y="179"/>
                  </a:lnTo>
                  <a:lnTo>
                    <a:pt x="122" y="183"/>
                  </a:lnTo>
                  <a:lnTo>
                    <a:pt x="119" y="193"/>
                  </a:lnTo>
                  <a:lnTo>
                    <a:pt x="119" y="204"/>
                  </a:lnTo>
                  <a:lnTo>
                    <a:pt x="119" y="208"/>
                  </a:lnTo>
                  <a:lnTo>
                    <a:pt x="120" y="213"/>
                  </a:lnTo>
                  <a:lnTo>
                    <a:pt x="122" y="218"/>
                  </a:lnTo>
                  <a:lnTo>
                    <a:pt x="124" y="222"/>
                  </a:lnTo>
                  <a:lnTo>
                    <a:pt x="128" y="225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37" y="232"/>
                  </a:lnTo>
                  <a:lnTo>
                    <a:pt x="139" y="235"/>
                  </a:lnTo>
                  <a:lnTo>
                    <a:pt x="141" y="239"/>
                  </a:lnTo>
                  <a:lnTo>
                    <a:pt x="142" y="244"/>
                  </a:lnTo>
                  <a:lnTo>
                    <a:pt x="143" y="248"/>
                  </a:lnTo>
                  <a:lnTo>
                    <a:pt x="143" y="252"/>
                  </a:lnTo>
                  <a:lnTo>
                    <a:pt x="142" y="257"/>
                  </a:lnTo>
                  <a:lnTo>
                    <a:pt x="140" y="262"/>
                  </a:lnTo>
                  <a:lnTo>
                    <a:pt x="134" y="271"/>
                  </a:lnTo>
                  <a:lnTo>
                    <a:pt x="131" y="274"/>
                  </a:lnTo>
                  <a:lnTo>
                    <a:pt x="128" y="277"/>
                  </a:lnTo>
                  <a:lnTo>
                    <a:pt x="123" y="280"/>
                  </a:lnTo>
                  <a:lnTo>
                    <a:pt x="118" y="282"/>
                  </a:lnTo>
                  <a:lnTo>
                    <a:pt x="113" y="284"/>
                  </a:lnTo>
                  <a:lnTo>
                    <a:pt x="107" y="284"/>
                  </a:lnTo>
                  <a:lnTo>
                    <a:pt x="107" y="284"/>
                  </a:lnTo>
                  <a:lnTo>
                    <a:pt x="84" y="283"/>
                  </a:lnTo>
                  <a:lnTo>
                    <a:pt x="73" y="282"/>
                  </a:lnTo>
                  <a:lnTo>
                    <a:pt x="61" y="278"/>
                  </a:lnTo>
                  <a:lnTo>
                    <a:pt x="51" y="273"/>
                  </a:lnTo>
                  <a:lnTo>
                    <a:pt x="40" y="266"/>
                  </a:lnTo>
                  <a:lnTo>
                    <a:pt x="36" y="262"/>
                  </a:lnTo>
                  <a:lnTo>
                    <a:pt x="31" y="257"/>
                  </a:lnTo>
                  <a:lnTo>
                    <a:pt x="27" y="250"/>
                  </a:lnTo>
                  <a:lnTo>
                    <a:pt x="22" y="244"/>
                  </a:lnTo>
                  <a:lnTo>
                    <a:pt x="22" y="244"/>
                  </a:lnTo>
                  <a:lnTo>
                    <a:pt x="14" y="225"/>
                  </a:lnTo>
                  <a:lnTo>
                    <a:pt x="8" y="204"/>
                  </a:lnTo>
                  <a:lnTo>
                    <a:pt x="4" y="192"/>
                  </a:lnTo>
                  <a:lnTo>
                    <a:pt x="2" y="179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39"/>
                  </a:lnTo>
                  <a:lnTo>
                    <a:pt x="0" y="125"/>
                  </a:lnTo>
                  <a:lnTo>
                    <a:pt x="2" y="112"/>
                  </a:lnTo>
                  <a:lnTo>
                    <a:pt x="5" y="99"/>
                  </a:lnTo>
                  <a:lnTo>
                    <a:pt x="9" y="86"/>
                  </a:lnTo>
                  <a:lnTo>
                    <a:pt x="14" y="74"/>
                  </a:lnTo>
                  <a:lnTo>
                    <a:pt x="22" y="6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29" y="48"/>
                  </a:lnTo>
                  <a:lnTo>
                    <a:pt x="30" y="43"/>
                  </a:lnTo>
                  <a:lnTo>
                    <a:pt x="32" y="36"/>
                  </a:lnTo>
                  <a:lnTo>
                    <a:pt x="37" y="29"/>
                  </a:lnTo>
                  <a:lnTo>
                    <a:pt x="40" y="25"/>
                  </a:lnTo>
                  <a:lnTo>
                    <a:pt x="45" y="20"/>
                  </a:lnTo>
                  <a:lnTo>
                    <a:pt x="50" y="16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87" y="1"/>
                  </a:lnTo>
                  <a:lnTo>
                    <a:pt x="98" y="0"/>
                  </a:lnTo>
                  <a:lnTo>
                    <a:pt x="109" y="0"/>
                  </a:lnTo>
                  <a:lnTo>
                    <a:pt x="120" y="1"/>
                  </a:lnTo>
                  <a:lnTo>
                    <a:pt x="131" y="3"/>
                  </a:lnTo>
                  <a:lnTo>
                    <a:pt x="142" y="6"/>
                  </a:lnTo>
                  <a:lnTo>
                    <a:pt x="164" y="13"/>
                  </a:lnTo>
                  <a:lnTo>
                    <a:pt x="181" y="20"/>
                  </a:lnTo>
                  <a:lnTo>
                    <a:pt x="198" y="25"/>
                  </a:lnTo>
                  <a:lnTo>
                    <a:pt x="205" y="26"/>
                  </a:lnTo>
                  <a:lnTo>
                    <a:pt x="211" y="25"/>
                  </a:lnTo>
                  <a:lnTo>
                    <a:pt x="216" y="23"/>
                  </a:lnTo>
                  <a:lnTo>
                    <a:pt x="220" y="19"/>
                  </a:lnTo>
                  <a:lnTo>
                    <a:pt x="220" y="19"/>
                  </a:lnTo>
                  <a:lnTo>
                    <a:pt x="221" y="18"/>
                  </a:lnTo>
                  <a:lnTo>
                    <a:pt x="223" y="18"/>
                  </a:lnTo>
                  <a:lnTo>
                    <a:pt x="226" y="18"/>
                  </a:lnTo>
                  <a:lnTo>
                    <a:pt x="230" y="21"/>
                  </a:lnTo>
                  <a:lnTo>
                    <a:pt x="234" y="27"/>
                  </a:lnTo>
                  <a:lnTo>
                    <a:pt x="239" y="33"/>
                  </a:lnTo>
                  <a:lnTo>
                    <a:pt x="242" y="41"/>
                  </a:lnTo>
                  <a:lnTo>
                    <a:pt x="244" y="49"/>
                  </a:lnTo>
                  <a:lnTo>
                    <a:pt x="247" y="58"/>
                  </a:lnTo>
                  <a:lnTo>
                    <a:pt x="245" y="68"/>
                  </a:lnTo>
                  <a:lnTo>
                    <a:pt x="244" y="77"/>
                  </a:lnTo>
                  <a:lnTo>
                    <a:pt x="240" y="87"/>
                  </a:lnTo>
                  <a:lnTo>
                    <a:pt x="236" y="91"/>
                  </a:lnTo>
                  <a:lnTo>
                    <a:pt x="233" y="96"/>
                  </a:lnTo>
                  <a:lnTo>
                    <a:pt x="229" y="100"/>
                  </a:lnTo>
                  <a:lnTo>
                    <a:pt x="224" y="103"/>
                  </a:lnTo>
                  <a:lnTo>
                    <a:pt x="217" y="108"/>
                  </a:lnTo>
                  <a:lnTo>
                    <a:pt x="211" y="110"/>
                  </a:lnTo>
                  <a:lnTo>
                    <a:pt x="203" y="113"/>
                  </a:lnTo>
                  <a:lnTo>
                    <a:pt x="195" y="115"/>
                  </a:lnTo>
                  <a:lnTo>
                    <a:pt x="185" y="117"/>
                  </a:lnTo>
                  <a:lnTo>
                    <a:pt x="175" y="120"/>
                  </a:lnTo>
                  <a:lnTo>
                    <a:pt x="175" y="120"/>
                  </a:lnTo>
                  <a:lnTo>
                    <a:pt x="178" y="123"/>
                  </a:lnTo>
                  <a:lnTo>
                    <a:pt x="186" y="131"/>
                  </a:lnTo>
                  <a:lnTo>
                    <a:pt x="189" y="137"/>
                  </a:lnTo>
                  <a:lnTo>
                    <a:pt x="193" y="143"/>
                  </a:lnTo>
                  <a:lnTo>
                    <a:pt x="194" y="150"/>
                  </a:lnTo>
                  <a:lnTo>
                    <a:pt x="194" y="156"/>
                  </a:lnTo>
                  <a:lnTo>
                    <a:pt x="194" y="156"/>
                  </a:lnTo>
                  <a:lnTo>
                    <a:pt x="192" y="163"/>
                  </a:lnTo>
                  <a:lnTo>
                    <a:pt x="188" y="168"/>
                  </a:lnTo>
                  <a:lnTo>
                    <a:pt x="184" y="178"/>
                  </a:lnTo>
                  <a:lnTo>
                    <a:pt x="181" y="182"/>
                  </a:lnTo>
                  <a:lnTo>
                    <a:pt x="180" y="188"/>
                  </a:lnTo>
                  <a:lnTo>
                    <a:pt x="180" y="193"/>
                  </a:lnTo>
                  <a:lnTo>
                    <a:pt x="183" y="199"/>
                  </a:lnTo>
                  <a:lnTo>
                    <a:pt x="183" y="199"/>
                  </a:lnTo>
                  <a:lnTo>
                    <a:pt x="180" y="202"/>
                  </a:lnTo>
                  <a:lnTo>
                    <a:pt x="179" y="203"/>
                  </a:lnTo>
                  <a:lnTo>
                    <a:pt x="177" y="204"/>
                  </a:lnTo>
                  <a:lnTo>
                    <a:pt x="176" y="204"/>
                  </a:lnTo>
                  <a:lnTo>
                    <a:pt x="174" y="202"/>
                  </a:lnTo>
                  <a:lnTo>
                    <a:pt x="173" y="197"/>
                  </a:lnTo>
                  <a:lnTo>
                    <a:pt x="171" y="189"/>
                  </a:lnTo>
                  <a:lnTo>
                    <a:pt x="171" y="189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1125"/>
            <p:cNvSpPr>
              <a:spLocks/>
            </p:cNvSpPr>
            <p:nvPr/>
          </p:nvSpPr>
          <p:spPr bwMode="auto">
            <a:xfrm flipH="1">
              <a:off x="9407712" y="2197972"/>
              <a:ext cx="493134" cy="218406"/>
            </a:xfrm>
            <a:custGeom>
              <a:avLst/>
              <a:gdLst>
                <a:gd name="T0" fmla="*/ 237 w 472"/>
                <a:gd name="T1" fmla="*/ 0 h 248"/>
                <a:gd name="T2" fmla="*/ 284 w 472"/>
                <a:gd name="T3" fmla="*/ 3 h 248"/>
                <a:gd name="T4" fmla="*/ 329 w 472"/>
                <a:gd name="T5" fmla="*/ 9 h 248"/>
                <a:gd name="T6" fmla="*/ 369 w 472"/>
                <a:gd name="T7" fmla="*/ 21 h 248"/>
                <a:gd name="T8" fmla="*/ 404 w 472"/>
                <a:gd name="T9" fmla="*/ 36 h 248"/>
                <a:gd name="T10" fmla="*/ 432 w 472"/>
                <a:gd name="T11" fmla="*/ 55 h 248"/>
                <a:gd name="T12" fmla="*/ 454 w 472"/>
                <a:gd name="T13" fmla="*/ 75 h 248"/>
                <a:gd name="T14" fmla="*/ 468 w 472"/>
                <a:gd name="T15" fmla="*/ 99 h 248"/>
                <a:gd name="T16" fmla="*/ 472 w 472"/>
                <a:gd name="T17" fmla="*/ 124 h 248"/>
                <a:gd name="T18" fmla="*/ 471 w 472"/>
                <a:gd name="T19" fmla="*/ 137 h 248"/>
                <a:gd name="T20" fmla="*/ 462 w 472"/>
                <a:gd name="T21" fmla="*/ 160 h 248"/>
                <a:gd name="T22" fmla="*/ 444 w 472"/>
                <a:gd name="T23" fmla="*/ 183 h 248"/>
                <a:gd name="T24" fmla="*/ 418 w 472"/>
                <a:gd name="T25" fmla="*/ 203 h 248"/>
                <a:gd name="T26" fmla="*/ 387 w 472"/>
                <a:gd name="T27" fmla="*/ 220 h 248"/>
                <a:gd name="T28" fmla="*/ 349 w 472"/>
                <a:gd name="T29" fmla="*/ 233 h 248"/>
                <a:gd name="T30" fmla="*/ 307 w 472"/>
                <a:gd name="T31" fmla="*/ 243 h 248"/>
                <a:gd name="T32" fmla="*/ 260 w 472"/>
                <a:gd name="T33" fmla="*/ 247 h 248"/>
                <a:gd name="T34" fmla="*/ 237 w 472"/>
                <a:gd name="T35" fmla="*/ 248 h 248"/>
                <a:gd name="T36" fmla="*/ 190 w 472"/>
                <a:gd name="T37" fmla="*/ 245 h 248"/>
                <a:gd name="T38" fmla="*/ 145 w 472"/>
                <a:gd name="T39" fmla="*/ 238 h 248"/>
                <a:gd name="T40" fmla="*/ 104 w 472"/>
                <a:gd name="T41" fmla="*/ 226 h 248"/>
                <a:gd name="T42" fmla="*/ 69 w 472"/>
                <a:gd name="T43" fmla="*/ 211 h 248"/>
                <a:gd name="T44" fmla="*/ 40 w 472"/>
                <a:gd name="T45" fmla="*/ 193 h 248"/>
                <a:gd name="T46" fmla="*/ 19 w 472"/>
                <a:gd name="T47" fmla="*/ 172 h 248"/>
                <a:gd name="T48" fmla="*/ 6 w 472"/>
                <a:gd name="T49" fmla="*/ 149 h 248"/>
                <a:gd name="T50" fmla="*/ 0 w 472"/>
                <a:gd name="T51" fmla="*/ 124 h 248"/>
                <a:gd name="T52" fmla="*/ 2 w 472"/>
                <a:gd name="T53" fmla="*/ 111 h 248"/>
                <a:gd name="T54" fmla="*/ 11 w 472"/>
                <a:gd name="T55" fmla="*/ 87 h 248"/>
                <a:gd name="T56" fmla="*/ 29 w 472"/>
                <a:gd name="T57" fmla="*/ 64 h 248"/>
                <a:gd name="T58" fmla="*/ 55 w 472"/>
                <a:gd name="T59" fmla="*/ 45 h 248"/>
                <a:gd name="T60" fmla="*/ 86 w 472"/>
                <a:gd name="T61" fmla="*/ 28 h 248"/>
                <a:gd name="T62" fmla="*/ 124 w 472"/>
                <a:gd name="T63" fmla="*/ 15 h 248"/>
                <a:gd name="T64" fmla="*/ 166 w 472"/>
                <a:gd name="T65" fmla="*/ 5 h 248"/>
                <a:gd name="T66" fmla="*/ 212 w 472"/>
                <a:gd name="T67" fmla="*/ 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2" h="248">
                  <a:moveTo>
                    <a:pt x="237" y="0"/>
                  </a:moveTo>
                  <a:lnTo>
                    <a:pt x="237" y="0"/>
                  </a:lnTo>
                  <a:lnTo>
                    <a:pt x="260" y="1"/>
                  </a:lnTo>
                  <a:lnTo>
                    <a:pt x="284" y="3"/>
                  </a:lnTo>
                  <a:lnTo>
                    <a:pt x="307" y="5"/>
                  </a:lnTo>
                  <a:lnTo>
                    <a:pt x="329" y="9"/>
                  </a:lnTo>
                  <a:lnTo>
                    <a:pt x="349" y="15"/>
                  </a:lnTo>
                  <a:lnTo>
                    <a:pt x="369" y="21"/>
                  </a:lnTo>
                  <a:lnTo>
                    <a:pt x="387" y="28"/>
                  </a:lnTo>
                  <a:lnTo>
                    <a:pt x="404" y="36"/>
                  </a:lnTo>
                  <a:lnTo>
                    <a:pt x="418" y="45"/>
                  </a:lnTo>
                  <a:lnTo>
                    <a:pt x="432" y="55"/>
                  </a:lnTo>
                  <a:lnTo>
                    <a:pt x="444" y="64"/>
                  </a:lnTo>
                  <a:lnTo>
                    <a:pt x="454" y="75"/>
                  </a:lnTo>
                  <a:lnTo>
                    <a:pt x="462" y="87"/>
                  </a:lnTo>
                  <a:lnTo>
                    <a:pt x="468" y="99"/>
                  </a:lnTo>
                  <a:lnTo>
                    <a:pt x="471" y="111"/>
                  </a:lnTo>
                  <a:lnTo>
                    <a:pt x="472" y="124"/>
                  </a:lnTo>
                  <a:lnTo>
                    <a:pt x="472" y="124"/>
                  </a:lnTo>
                  <a:lnTo>
                    <a:pt x="471" y="137"/>
                  </a:lnTo>
                  <a:lnTo>
                    <a:pt x="468" y="149"/>
                  </a:lnTo>
                  <a:lnTo>
                    <a:pt x="462" y="160"/>
                  </a:lnTo>
                  <a:lnTo>
                    <a:pt x="454" y="172"/>
                  </a:lnTo>
                  <a:lnTo>
                    <a:pt x="444" y="183"/>
                  </a:lnTo>
                  <a:lnTo>
                    <a:pt x="432" y="193"/>
                  </a:lnTo>
                  <a:lnTo>
                    <a:pt x="418" y="203"/>
                  </a:lnTo>
                  <a:lnTo>
                    <a:pt x="404" y="211"/>
                  </a:lnTo>
                  <a:lnTo>
                    <a:pt x="387" y="220"/>
                  </a:lnTo>
                  <a:lnTo>
                    <a:pt x="369" y="226"/>
                  </a:lnTo>
                  <a:lnTo>
                    <a:pt x="349" y="233"/>
                  </a:lnTo>
                  <a:lnTo>
                    <a:pt x="329" y="238"/>
                  </a:lnTo>
                  <a:lnTo>
                    <a:pt x="307" y="243"/>
                  </a:lnTo>
                  <a:lnTo>
                    <a:pt x="284" y="245"/>
                  </a:lnTo>
                  <a:lnTo>
                    <a:pt x="260" y="247"/>
                  </a:lnTo>
                  <a:lnTo>
                    <a:pt x="237" y="248"/>
                  </a:lnTo>
                  <a:lnTo>
                    <a:pt x="237" y="248"/>
                  </a:lnTo>
                  <a:lnTo>
                    <a:pt x="212" y="247"/>
                  </a:lnTo>
                  <a:lnTo>
                    <a:pt x="190" y="245"/>
                  </a:lnTo>
                  <a:lnTo>
                    <a:pt x="166" y="243"/>
                  </a:lnTo>
                  <a:lnTo>
                    <a:pt x="145" y="238"/>
                  </a:lnTo>
                  <a:lnTo>
                    <a:pt x="124" y="233"/>
                  </a:lnTo>
                  <a:lnTo>
                    <a:pt x="104" y="226"/>
                  </a:lnTo>
                  <a:lnTo>
                    <a:pt x="86" y="220"/>
                  </a:lnTo>
                  <a:lnTo>
                    <a:pt x="69" y="211"/>
                  </a:lnTo>
                  <a:lnTo>
                    <a:pt x="55" y="203"/>
                  </a:lnTo>
                  <a:lnTo>
                    <a:pt x="40" y="193"/>
                  </a:lnTo>
                  <a:lnTo>
                    <a:pt x="29" y="183"/>
                  </a:lnTo>
                  <a:lnTo>
                    <a:pt x="19" y="172"/>
                  </a:lnTo>
                  <a:lnTo>
                    <a:pt x="11" y="160"/>
                  </a:lnTo>
                  <a:lnTo>
                    <a:pt x="6" y="149"/>
                  </a:lnTo>
                  <a:lnTo>
                    <a:pt x="2" y="137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11"/>
                  </a:lnTo>
                  <a:lnTo>
                    <a:pt x="6" y="99"/>
                  </a:lnTo>
                  <a:lnTo>
                    <a:pt x="11" y="87"/>
                  </a:lnTo>
                  <a:lnTo>
                    <a:pt x="19" y="75"/>
                  </a:lnTo>
                  <a:lnTo>
                    <a:pt x="29" y="64"/>
                  </a:lnTo>
                  <a:lnTo>
                    <a:pt x="40" y="55"/>
                  </a:lnTo>
                  <a:lnTo>
                    <a:pt x="55" y="45"/>
                  </a:lnTo>
                  <a:lnTo>
                    <a:pt x="69" y="36"/>
                  </a:lnTo>
                  <a:lnTo>
                    <a:pt x="86" y="28"/>
                  </a:lnTo>
                  <a:lnTo>
                    <a:pt x="104" y="21"/>
                  </a:lnTo>
                  <a:lnTo>
                    <a:pt x="124" y="15"/>
                  </a:lnTo>
                  <a:lnTo>
                    <a:pt x="145" y="9"/>
                  </a:lnTo>
                  <a:lnTo>
                    <a:pt x="166" y="5"/>
                  </a:lnTo>
                  <a:lnTo>
                    <a:pt x="190" y="3"/>
                  </a:lnTo>
                  <a:lnTo>
                    <a:pt x="212" y="1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ABD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1126"/>
            <p:cNvSpPr>
              <a:spLocks/>
            </p:cNvSpPr>
            <p:nvPr/>
          </p:nvSpPr>
          <p:spPr bwMode="auto">
            <a:xfrm flipH="1">
              <a:off x="9407712" y="2197972"/>
              <a:ext cx="493134" cy="218406"/>
            </a:xfrm>
            <a:custGeom>
              <a:avLst/>
              <a:gdLst>
                <a:gd name="T0" fmla="*/ 237 w 472"/>
                <a:gd name="T1" fmla="*/ 0 h 248"/>
                <a:gd name="T2" fmla="*/ 284 w 472"/>
                <a:gd name="T3" fmla="*/ 3 h 248"/>
                <a:gd name="T4" fmla="*/ 329 w 472"/>
                <a:gd name="T5" fmla="*/ 9 h 248"/>
                <a:gd name="T6" fmla="*/ 369 w 472"/>
                <a:gd name="T7" fmla="*/ 21 h 248"/>
                <a:gd name="T8" fmla="*/ 404 w 472"/>
                <a:gd name="T9" fmla="*/ 36 h 248"/>
                <a:gd name="T10" fmla="*/ 432 w 472"/>
                <a:gd name="T11" fmla="*/ 55 h 248"/>
                <a:gd name="T12" fmla="*/ 454 w 472"/>
                <a:gd name="T13" fmla="*/ 75 h 248"/>
                <a:gd name="T14" fmla="*/ 468 w 472"/>
                <a:gd name="T15" fmla="*/ 99 h 248"/>
                <a:gd name="T16" fmla="*/ 472 w 472"/>
                <a:gd name="T17" fmla="*/ 124 h 248"/>
                <a:gd name="T18" fmla="*/ 471 w 472"/>
                <a:gd name="T19" fmla="*/ 137 h 248"/>
                <a:gd name="T20" fmla="*/ 462 w 472"/>
                <a:gd name="T21" fmla="*/ 160 h 248"/>
                <a:gd name="T22" fmla="*/ 444 w 472"/>
                <a:gd name="T23" fmla="*/ 183 h 248"/>
                <a:gd name="T24" fmla="*/ 418 w 472"/>
                <a:gd name="T25" fmla="*/ 203 h 248"/>
                <a:gd name="T26" fmla="*/ 387 w 472"/>
                <a:gd name="T27" fmla="*/ 220 h 248"/>
                <a:gd name="T28" fmla="*/ 349 w 472"/>
                <a:gd name="T29" fmla="*/ 233 h 248"/>
                <a:gd name="T30" fmla="*/ 307 w 472"/>
                <a:gd name="T31" fmla="*/ 243 h 248"/>
                <a:gd name="T32" fmla="*/ 260 w 472"/>
                <a:gd name="T33" fmla="*/ 247 h 248"/>
                <a:gd name="T34" fmla="*/ 237 w 472"/>
                <a:gd name="T35" fmla="*/ 248 h 248"/>
                <a:gd name="T36" fmla="*/ 190 w 472"/>
                <a:gd name="T37" fmla="*/ 245 h 248"/>
                <a:gd name="T38" fmla="*/ 145 w 472"/>
                <a:gd name="T39" fmla="*/ 238 h 248"/>
                <a:gd name="T40" fmla="*/ 104 w 472"/>
                <a:gd name="T41" fmla="*/ 226 h 248"/>
                <a:gd name="T42" fmla="*/ 69 w 472"/>
                <a:gd name="T43" fmla="*/ 211 h 248"/>
                <a:gd name="T44" fmla="*/ 40 w 472"/>
                <a:gd name="T45" fmla="*/ 193 h 248"/>
                <a:gd name="T46" fmla="*/ 19 w 472"/>
                <a:gd name="T47" fmla="*/ 172 h 248"/>
                <a:gd name="T48" fmla="*/ 6 w 472"/>
                <a:gd name="T49" fmla="*/ 149 h 248"/>
                <a:gd name="T50" fmla="*/ 0 w 472"/>
                <a:gd name="T51" fmla="*/ 124 h 248"/>
                <a:gd name="T52" fmla="*/ 2 w 472"/>
                <a:gd name="T53" fmla="*/ 111 h 248"/>
                <a:gd name="T54" fmla="*/ 11 w 472"/>
                <a:gd name="T55" fmla="*/ 87 h 248"/>
                <a:gd name="T56" fmla="*/ 29 w 472"/>
                <a:gd name="T57" fmla="*/ 64 h 248"/>
                <a:gd name="T58" fmla="*/ 55 w 472"/>
                <a:gd name="T59" fmla="*/ 45 h 248"/>
                <a:gd name="T60" fmla="*/ 86 w 472"/>
                <a:gd name="T61" fmla="*/ 28 h 248"/>
                <a:gd name="T62" fmla="*/ 124 w 472"/>
                <a:gd name="T63" fmla="*/ 15 h 248"/>
                <a:gd name="T64" fmla="*/ 166 w 472"/>
                <a:gd name="T65" fmla="*/ 5 h 248"/>
                <a:gd name="T66" fmla="*/ 212 w 472"/>
                <a:gd name="T67" fmla="*/ 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2" h="248">
                  <a:moveTo>
                    <a:pt x="237" y="0"/>
                  </a:moveTo>
                  <a:lnTo>
                    <a:pt x="237" y="0"/>
                  </a:lnTo>
                  <a:lnTo>
                    <a:pt x="260" y="1"/>
                  </a:lnTo>
                  <a:lnTo>
                    <a:pt x="284" y="3"/>
                  </a:lnTo>
                  <a:lnTo>
                    <a:pt x="307" y="5"/>
                  </a:lnTo>
                  <a:lnTo>
                    <a:pt x="329" y="9"/>
                  </a:lnTo>
                  <a:lnTo>
                    <a:pt x="349" y="15"/>
                  </a:lnTo>
                  <a:lnTo>
                    <a:pt x="369" y="21"/>
                  </a:lnTo>
                  <a:lnTo>
                    <a:pt x="387" y="28"/>
                  </a:lnTo>
                  <a:lnTo>
                    <a:pt x="404" y="36"/>
                  </a:lnTo>
                  <a:lnTo>
                    <a:pt x="418" y="45"/>
                  </a:lnTo>
                  <a:lnTo>
                    <a:pt x="432" y="55"/>
                  </a:lnTo>
                  <a:lnTo>
                    <a:pt x="444" y="64"/>
                  </a:lnTo>
                  <a:lnTo>
                    <a:pt x="454" y="75"/>
                  </a:lnTo>
                  <a:lnTo>
                    <a:pt x="462" y="87"/>
                  </a:lnTo>
                  <a:lnTo>
                    <a:pt x="468" y="99"/>
                  </a:lnTo>
                  <a:lnTo>
                    <a:pt x="471" y="111"/>
                  </a:lnTo>
                  <a:lnTo>
                    <a:pt x="472" y="124"/>
                  </a:lnTo>
                  <a:lnTo>
                    <a:pt x="472" y="124"/>
                  </a:lnTo>
                  <a:lnTo>
                    <a:pt x="471" y="137"/>
                  </a:lnTo>
                  <a:lnTo>
                    <a:pt x="468" y="149"/>
                  </a:lnTo>
                  <a:lnTo>
                    <a:pt x="462" y="160"/>
                  </a:lnTo>
                  <a:lnTo>
                    <a:pt x="454" y="172"/>
                  </a:lnTo>
                  <a:lnTo>
                    <a:pt x="444" y="183"/>
                  </a:lnTo>
                  <a:lnTo>
                    <a:pt x="432" y="193"/>
                  </a:lnTo>
                  <a:lnTo>
                    <a:pt x="418" y="203"/>
                  </a:lnTo>
                  <a:lnTo>
                    <a:pt x="404" y="211"/>
                  </a:lnTo>
                  <a:lnTo>
                    <a:pt x="387" y="220"/>
                  </a:lnTo>
                  <a:lnTo>
                    <a:pt x="369" y="226"/>
                  </a:lnTo>
                  <a:lnTo>
                    <a:pt x="349" y="233"/>
                  </a:lnTo>
                  <a:lnTo>
                    <a:pt x="329" y="238"/>
                  </a:lnTo>
                  <a:lnTo>
                    <a:pt x="307" y="243"/>
                  </a:lnTo>
                  <a:lnTo>
                    <a:pt x="284" y="245"/>
                  </a:lnTo>
                  <a:lnTo>
                    <a:pt x="260" y="247"/>
                  </a:lnTo>
                  <a:lnTo>
                    <a:pt x="237" y="248"/>
                  </a:lnTo>
                  <a:lnTo>
                    <a:pt x="237" y="248"/>
                  </a:lnTo>
                  <a:lnTo>
                    <a:pt x="212" y="247"/>
                  </a:lnTo>
                  <a:lnTo>
                    <a:pt x="190" y="245"/>
                  </a:lnTo>
                  <a:lnTo>
                    <a:pt x="166" y="243"/>
                  </a:lnTo>
                  <a:lnTo>
                    <a:pt x="145" y="238"/>
                  </a:lnTo>
                  <a:lnTo>
                    <a:pt x="124" y="233"/>
                  </a:lnTo>
                  <a:lnTo>
                    <a:pt x="104" y="226"/>
                  </a:lnTo>
                  <a:lnTo>
                    <a:pt x="86" y="220"/>
                  </a:lnTo>
                  <a:lnTo>
                    <a:pt x="69" y="211"/>
                  </a:lnTo>
                  <a:lnTo>
                    <a:pt x="55" y="203"/>
                  </a:lnTo>
                  <a:lnTo>
                    <a:pt x="40" y="193"/>
                  </a:lnTo>
                  <a:lnTo>
                    <a:pt x="29" y="183"/>
                  </a:lnTo>
                  <a:lnTo>
                    <a:pt x="19" y="172"/>
                  </a:lnTo>
                  <a:lnTo>
                    <a:pt x="11" y="160"/>
                  </a:lnTo>
                  <a:lnTo>
                    <a:pt x="6" y="149"/>
                  </a:lnTo>
                  <a:lnTo>
                    <a:pt x="2" y="137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11"/>
                  </a:lnTo>
                  <a:lnTo>
                    <a:pt x="6" y="99"/>
                  </a:lnTo>
                  <a:lnTo>
                    <a:pt x="11" y="87"/>
                  </a:lnTo>
                  <a:lnTo>
                    <a:pt x="19" y="75"/>
                  </a:lnTo>
                  <a:lnTo>
                    <a:pt x="29" y="64"/>
                  </a:lnTo>
                  <a:lnTo>
                    <a:pt x="40" y="55"/>
                  </a:lnTo>
                  <a:lnTo>
                    <a:pt x="55" y="45"/>
                  </a:lnTo>
                  <a:lnTo>
                    <a:pt x="69" y="36"/>
                  </a:lnTo>
                  <a:lnTo>
                    <a:pt x="86" y="28"/>
                  </a:lnTo>
                  <a:lnTo>
                    <a:pt x="104" y="21"/>
                  </a:lnTo>
                  <a:lnTo>
                    <a:pt x="124" y="15"/>
                  </a:lnTo>
                  <a:lnTo>
                    <a:pt x="145" y="9"/>
                  </a:lnTo>
                  <a:lnTo>
                    <a:pt x="166" y="5"/>
                  </a:lnTo>
                  <a:lnTo>
                    <a:pt x="190" y="3"/>
                  </a:lnTo>
                  <a:lnTo>
                    <a:pt x="212" y="1"/>
                  </a:lnTo>
                  <a:lnTo>
                    <a:pt x="2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1127"/>
            <p:cNvSpPr>
              <a:spLocks/>
            </p:cNvSpPr>
            <p:nvPr/>
          </p:nvSpPr>
          <p:spPr bwMode="auto">
            <a:xfrm flipH="1">
              <a:off x="9501345" y="2229173"/>
              <a:ext cx="299626" cy="156004"/>
            </a:xfrm>
            <a:custGeom>
              <a:avLst/>
              <a:gdLst>
                <a:gd name="T0" fmla="*/ 19 w 293"/>
                <a:gd name="T1" fmla="*/ 63 h 174"/>
                <a:gd name="T2" fmla="*/ 19 w 293"/>
                <a:gd name="T3" fmla="*/ 63 h 174"/>
                <a:gd name="T4" fmla="*/ 14 w 293"/>
                <a:gd name="T5" fmla="*/ 60 h 174"/>
                <a:gd name="T6" fmla="*/ 8 w 293"/>
                <a:gd name="T7" fmla="*/ 54 h 174"/>
                <a:gd name="T8" fmla="*/ 5 w 293"/>
                <a:gd name="T9" fmla="*/ 50 h 174"/>
                <a:gd name="T10" fmla="*/ 1 w 293"/>
                <a:gd name="T11" fmla="*/ 43 h 174"/>
                <a:gd name="T12" fmla="*/ 0 w 293"/>
                <a:gd name="T13" fmla="*/ 37 h 174"/>
                <a:gd name="T14" fmla="*/ 0 w 293"/>
                <a:gd name="T15" fmla="*/ 30 h 174"/>
                <a:gd name="T16" fmla="*/ 1 w 293"/>
                <a:gd name="T17" fmla="*/ 25 h 174"/>
                <a:gd name="T18" fmla="*/ 4 w 293"/>
                <a:gd name="T19" fmla="*/ 19 h 174"/>
                <a:gd name="T20" fmla="*/ 4 w 293"/>
                <a:gd name="T21" fmla="*/ 19 h 174"/>
                <a:gd name="T22" fmla="*/ 7 w 293"/>
                <a:gd name="T23" fmla="*/ 12 h 174"/>
                <a:gd name="T24" fmla="*/ 11 w 293"/>
                <a:gd name="T25" fmla="*/ 8 h 174"/>
                <a:gd name="T26" fmla="*/ 17 w 293"/>
                <a:gd name="T27" fmla="*/ 5 h 174"/>
                <a:gd name="T28" fmla="*/ 24 w 293"/>
                <a:gd name="T29" fmla="*/ 1 h 174"/>
                <a:gd name="T30" fmla="*/ 29 w 293"/>
                <a:gd name="T31" fmla="*/ 0 h 174"/>
                <a:gd name="T32" fmla="*/ 36 w 293"/>
                <a:gd name="T33" fmla="*/ 0 h 174"/>
                <a:gd name="T34" fmla="*/ 43 w 293"/>
                <a:gd name="T35" fmla="*/ 1 h 174"/>
                <a:gd name="T36" fmla="*/ 50 w 293"/>
                <a:gd name="T37" fmla="*/ 3 h 174"/>
                <a:gd name="T38" fmla="*/ 274 w 293"/>
                <a:gd name="T39" fmla="*/ 111 h 174"/>
                <a:gd name="T40" fmla="*/ 274 w 293"/>
                <a:gd name="T41" fmla="*/ 111 h 174"/>
                <a:gd name="T42" fmla="*/ 281 w 293"/>
                <a:gd name="T43" fmla="*/ 115 h 174"/>
                <a:gd name="T44" fmla="*/ 285 w 293"/>
                <a:gd name="T45" fmla="*/ 119 h 174"/>
                <a:gd name="T46" fmla="*/ 290 w 293"/>
                <a:gd name="T47" fmla="*/ 124 h 174"/>
                <a:gd name="T48" fmla="*/ 292 w 293"/>
                <a:gd name="T49" fmla="*/ 130 h 174"/>
                <a:gd name="T50" fmla="*/ 293 w 293"/>
                <a:gd name="T51" fmla="*/ 136 h 174"/>
                <a:gd name="T52" fmla="*/ 293 w 293"/>
                <a:gd name="T53" fmla="*/ 143 h 174"/>
                <a:gd name="T54" fmla="*/ 293 w 293"/>
                <a:gd name="T55" fmla="*/ 149 h 174"/>
                <a:gd name="T56" fmla="*/ 290 w 293"/>
                <a:gd name="T57" fmla="*/ 156 h 174"/>
                <a:gd name="T58" fmla="*/ 290 w 293"/>
                <a:gd name="T59" fmla="*/ 156 h 174"/>
                <a:gd name="T60" fmla="*/ 286 w 293"/>
                <a:gd name="T61" fmla="*/ 161 h 174"/>
                <a:gd name="T62" fmla="*/ 282 w 293"/>
                <a:gd name="T63" fmla="*/ 167 h 174"/>
                <a:gd name="T64" fmla="*/ 276 w 293"/>
                <a:gd name="T65" fmla="*/ 170 h 174"/>
                <a:gd name="T66" fmla="*/ 271 w 293"/>
                <a:gd name="T67" fmla="*/ 172 h 174"/>
                <a:gd name="T68" fmla="*/ 264 w 293"/>
                <a:gd name="T69" fmla="*/ 174 h 174"/>
                <a:gd name="T70" fmla="*/ 257 w 293"/>
                <a:gd name="T71" fmla="*/ 174 h 174"/>
                <a:gd name="T72" fmla="*/ 250 w 293"/>
                <a:gd name="T73" fmla="*/ 173 h 174"/>
                <a:gd name="T74" fmla="*/ 244 w 293"/>
                <a:gd name="T75" fmla="*/ 171 h 174"/>
                <a:gd name="T76" fmla="*/ 19 w 293"/>
                <a:gd name="T77" fmla="*/ 6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3" h="174">
                  <a:moveTo>
                    <a:pt x="19" y="63"/>
                  </a:moveTo>
                  <a:lnTo>
                    <a:pt x="19" y="63"/>
                  </a:lnTo>
                  <a:lnTo>
                    <a:pt x="14" y="60"/>
                  </a:lnTo>
                  <a:lnTo>
                    <a:pt x="8" y="54"/>
                  </a:lnTo>
                  <a:lnTo>
                    <a:pt x="5" y="50"/>
                  </a:lnTo>
                  <a:lnTo>
                    <a:pt x="1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1" y="2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2"/>
                  </a:lnTo>
                  <a:lnTo>
                    <a:pt x="11" y="8"/>
                  </a:lnTo>
                  <a:lnTo>
                    <a:pt x="17" y="5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36" y="0"/>
                  </a:lnTo>
                  <a:lnTo>
                    <a:pt x="43" y="1"/>
                  </a:lnTo>
                  <a:lnTo>
                    <a:pt x="50" y="3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5"/>
                  </a:lnTo>
                  <a:lnTo>
                    <a:pt x="285" y="119"/>
                  </a:lnTo>
                  <a:lnTo>
                    <a:pt x="290" y="124"/>
                  </a:lnTo>
                  <a:lnTo>
                    <a:pt x="292" y="130"/>
                  </a:lnTo>
                  <a:lnTo>
                    <a:pt x="293" y="136"/>
                  </a:lnTo>
                  <a:lnTo>
                    <a:pt x="293" y="143"/>
                  </a:lnTo>
                  <a:lnTo>
                    <a:pt x="293" y="149"/>
                  </a:lnTo>
                  <a:lnTo>
                    <a:pt x="290" y="156"/>
                  </a:lnTo>
                  <a:lnTo>
                    <a:pt x="290" y="156"/>
                  </a:lnTo>
                  <a:lnTo>
                    <a:pt x="286" y="161"/>
                  </a:lnTo>
                  <a:lnTo>
                    <a:pt x="282" y="167"/>
                  </a:lnTo>
                  <a:lnTo>
                    <a:pt x="276" y="170"/>
                  </a:lnTo>
                  <a:lnTo>
                    <a:pt x="271" y="172"/>
                  </a:lnTo>
                  <a:lnTo>
                    <a:pt x="264" y="174"/>
                  </a:lnTo>
                  <a:lnTo>
                    <a:pt x="257" y="174"/>
                  </a:lnTo>
                  <a:lnTo>
                    <a:pt x="250" y="173"/>
                  </a:lnTo>
                  <a:lnTo>
                    <a:pt x="244" y="171"/>
                  </a:lnTo>
                  <a:lnTo>
                    <a:pt x="19" y="63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1128"/>
            <p:cNvSpPr>
              <a:spLocks/>
            </p:cNvSpPr>
            <p:nvPr/>
          </p:nvSpPr>
          <p:spPr bwMode="auto">
            <a:xfrm flipH="1">
              <a:off x="9501345" y="2229173"/>
              <a:ext cx="305868" cy="156004"/>
            </a:xfrm>
            <a:custGeom>
              <a:avLst/>
              <a:gdLst>
                <a:gd name="T0" fmla="*/ 241 w 291"/>
                <a:gd name="T1" fmla="*/ 3 h 178"/>
                <a:gd name="T2" fmla="*/ 241 w 291"/>
                <a:gd name="T3" fmla="*/ 3 h 178"/>
                <a:gd name="T4" fmla="*/ 247 w 291"/>
                <a:gd name="T5" fmla="*/ 1 h 178"/>
                <a:gd name="T6" fmla="*/ 253 w 291"/>
                <a:gd name="T7" fmla="*/ 0 h 178"/>
                <a:gd name="T8" fmla="*/ 260 w 291"/>
                <a:gd name="T9" fmla="*/ 0 h 178"/>
                <a:gd name="T10" fmla="*/ 267 w 291"/>
                <a:gd name="T11" fmla="*/ 1 h 178"/>
                <a:gd name="T12" fmla="*/ 274 w 291"/>
                <a:gd name="T13" fmla="*/ 3 h 178"/>
                <a:gd name="T14" fmla="*/ 278 w 291"/>
                <a:gd name="T15" fmla="*/ 8 h 178"/>
                <a:gd name="T16" fmla="*/ 284 w 291"/>
                <a:gd name="T17" fmla="*/ 12 h 178"/>
                <a:gd name="T18" fmla="*/ 287 w 291"/>
                <a:gd name="T19" fmla="*/ 17 h 178"/>
                <a:gd name="T20" fmla="*/ 287 w 291"/>
                <a:gd name="T21" fmla="*/ 17 h 178"/>
                <a:gd name="T22" fmla="*/ 289 w 291"/>
                <a:gd name="T23" fmla="*/ 24 h 178"/>
                <a:gd name="T24" fmla="*/ 291 w 291"/>
                <a:gd name="T25" fmla="*/ 30 h 178"/>
                <a:gd name="T26" fmla="*/ 290 w 291"/>
                <a:gd name="T27" fmla="*/ 37 h 178"/>
                <a:gd name="T28" fmla="*/ 289 w 291"/>
                <a:gd name="T29" fmla="*/ 43 h 178"/>
                <a:gd name="T30" fmla="*/ 287 w 291"/>
                <a:gd name="T31" fmla="*/ 49 h 178"/>
                <a:gd name="T32" fmla="*/ 284 w 291"/>
                <a:gd name="T33" fmla="*/ 54 h 178"/>
                <a:gd name="T34" fmla="*/ 278 w 291"/>
                <a:gd name="T35" fmla="*/ 58 h 178"/>
                <a:gd name="T36" fmla="*/ 272 w 291"/>
                <a:gd name="T37" fmla="*/ 63 h 178"/>
                <a:gd name="T38" fmla="*/ 50 w 291"/>
                <a:gd name="T39" fmla="*/ 174 h 178"/>
                <a:gd name="T40" fmla="*/ 50 w 291"/>
                <a:gd name="T41" fmla="*/ 174 h 178"/>
                <a:gd name="T42" fmla="*/ 44 w 291"/>
                <a:gd name="T43" fmla="*/ 177 h 178"/>
                <a:gd name="T44" fmla="*/ 37 w 291"/>
                <a:gd name="T45" fmla="*/ 178 h 178"/>
                <a:gd name="T46" fmla="*/ 30 w 291"/>
                <a:gd name="T47" fmla="*/ 178 h 178"/>
                <a:gd name="T48" fmla="*/ 23 w 291"/>
                <a:gd name="T49" fmla="*/ 176 h 178"/>
                <a:gd name="T50" fmla="*/ 18 w 291"/>
                <a:gd name="T51" fmla="*/ 174 h 178"/>
                <a:gd name="T52" fmla="*/ 12 w 291"/>
                <a:gd name="T53" fmla="*/ 171 h 178"/>
                <a:gd name="T54" fmla="*/ 8 w 291"/>
                <a:gd name="T55" fmla="*/ 165 h 178"/>
                <a:gd name="T56" fmla="*/ 3 w 291"/>
                <a:gd name="T57" fmla="*/ 160 h 178"/>
                <a:gd name="T58" fmla="*/ 3 w 291"/>
                <a:gd name="T59" fmla="*/ 160 h 178"/>
                <a:gd name="T60" fmla="*/ 1 w 291"/>
                <a:gd name="T61" fmla="*/ 153 h 178"/>
                <a:gd name="T62" fmla="*/ 0 w 291"/>
                <a:gd name="T63" fmla="*/ 148 h 178"/>
                <a:gd name="T64" fmla="*/ 0 w 291"/>
                <a:gd name="T65" fmla="*/ 142 h 178"/>
                <a:gd name="T66" fmla="*/ 1 w 291"/>
                <a:gd name="T67" fmla="*/ 135 h 178"/>
                <a:gd name="T68" fmla="*/ 4 w 291"/>
                <a:gd name="T69" fmla="*/ 129 h 178"/>
                <a:gd name="T70" fmla="*/ 8 w 291"/>
                <a:gd name="T71" fmla="*/ 123 h 178"/>
                <a:gd name="T72" fmla="*/ 12 w 291"/>
                <a:gd name="T73" fmla="*/ 119 h 178"/>
                <a:gd name="T74" fmla="*/ 18 w 291"/>
                <a:gd name="T75" fmla="*/ 116 h 178"/>
                <a:gd name="T76" fmla="*/ 241 w 291"/>
                <a:gd name="T77" fmla="*/ 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178">
                  <a:moveTo>
                    <a:pt x="241" y="3"/>
                  </a:moveTo>
                  <a:lnTo>
                    <a:pt x="241" y="3"/>
                  </a:lnTo>
                  <a:lnTo>
                    <a:pt x="247" y="1"/>
                  </a:lnTo>
                  <a:lnTo>
                    <a:pt x="253" y="0"/>
                  </a:lnTo>
                  <a:lnTo>
                    <a:pt x="260" y="0"/>
                  </a:lnTo>
                  <a:lnTo>
                    <a:pt x="267" y="1"/>
                  </a:lnTo>
                  <a:lnTo>
                    <a:pt x="274" y="3"/>
                  </a:lnTo>
                  <a:lnTo>
                    <a:pt x="278" y="8"/>
                  </a:lnTo>
                  <a:lnTo>
                    <a:pt x="284" y="12"/>
                  </a:lnTo>
                  <a:lnTo>
                    <a:pt x="287" y="17"/>
                  </a:lnTo>
                  <a:lnTo>
                    <a:pt x="287" y="17"/>
                  </a:lnTo>
                  <a:lnTo>
                    <a:pt x="289" y="24"/>
                  </a:lnTo>
                  <a:lnTo>
                    <a:pt x="291" y="30"/>
                  </a:lnTo>
                  <a:lnTo>
                    <a:pt x="290" y="37"/>
                  </a:lnTo>
                  <a:lnTo>
                    <a:pt x="289" y="43"/>
                  </a:lnTo>
                  <a:lnTo>
                    <a:pt x="287" y="49"/>
                  </a:lnTo>
                  <a:lnTo>
                    <a:pt x="284" y="54"/>
                  </a:lnTo>
                  <a:lnTo>
                    <a:pt x="278" y="58"/>
                  </a:lnTo>
                  <a:lnTo>
                    <a:pt x="272" y="63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4" y="177"/>
                  </a:lnTo>
                  <a:lnTo>
                    <a:pt x="37" y="178"/>
                  </a:lnTo>
                  <a:lnTo>
                    <a:pt x="30" y="178"/>
                  </a:lnTo>
                  <a:lnTo>
                    <a:pt x="23" y="176"/>
                  </a:lnTo>
                  <a:lnTo>
                    <a:pt x="18" y="174"/>
                  </a:lnTo>
                  <a:lnTo>
                    <a:pt x="12" y="171"/>
                  </a:lnTo>
                  <a:lnTo>
                    <a:pt x="8" y="165"/>
                  </a:lnTo>
                  <a:lnTo>
                    <a:pt x="3" y="160"/>
                  </a:lnTo>
                  <a:lnTo>
                    <a:pt x="3" y="160"/>
                  </a:lnTo>
                  <a:lnTo>
                    <a:pt x="1" y="153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1" y="135"/>
                  </a:lnTo>
                  <a:lnTo>
                    <a:pt x="4" y="129"/>
                  </a:lnTo>
                  <a:lnTo>
                    <a:pt x="8" y="123"/>
                  </a:lnTo>
                  <a:lnTo>
                    <a:pt x="12" y="119"/>
                  </a:lnTo>
                  <a:lnTo>
                    <a:pt x="18" y="116"/>
                  </a:lnTo>
                  <a:lnTo>
                    <a:pt x="241" y="3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1129"/>
            <p:cNvSpPr>
              <a:spLocks/>
            </p:cNvSpPr>
            <p:nvPr/>
          </p:nvSpPr>
          <p:spPr bwMode="auto">
            <a:xfrm flipH="1">
              <a:off x="9619946" y="2048208"/>
              <a:ext cx="68664" cy="274567"/>
            </a:xfrm>
            <a:custGeom>
              <a:avLst/>
              <a:gdLst>
                <a:gd name="T0" fmla="*/ 70 w 70"/>
                <a:gd name="T1" fmla="*/ 275 h 308"/>
                <a:gd name="T2" fmla="*/ 70 w 70"/>
                <a:gd name="T3" fmla="*/ 275 h 308"/>
                <a:gd name="T4" fmla="*/ 70 w 70"/>
                <a:gd name="T5" fmla="*/ 281 h 308"/>
                <a:gd name="T6" fmla="*/ 67 w 70"/>
                <a:gd name="T7" fmla="*/ 288 h 308"/>
                <a:gd name="T8" fmla="*/ 64 w 70"/>
                <a:gd name="T9" fmla="*/ 293 h 308"/>
                <a:gd name="T10" fmla="*/ 61 w 70"/>
                <a:gd name="T11" fmla="*/ 298 h 308"/>
                <a:gd name="T12" fmla="*/ 55 w 70"/>
                <a:gd name="T13" fmla="*/ 303 h 308"/>
                <a:gd name="T14" fmla="*/ 49 w 70"/>
                <a:gd name="T15" fmla="*/ 305 h 308"/>
                <a:gd name="T16" fmla="*/ 43 w 70"/>
                <a:gd name="T17" fmla="*/ 307 h 308"/>
                <a:gd name="T18" fmla="*/ 36 w 70"/>
                <a:gd name="T19" fmla="*/ 308 h 308"/>
                <a:gd name="T20" fmla="*/ 36 w 70"/>
                <a:gd name="T21" fmla="*/ 308 h 308"/>
                <a:gd name="T22" fmla="*/ 29 w 70"/>
                <a:gd name="T23" fmla="*/ 307 h 308"/>
                <a:gd name="T24" fmla="*/ 23 w 70"/>
                <a:gd name="T25" fmla="*/ 306 h 308"/>
                <a:gd name="T26" fmla="*/ 17 w 70"/>
                <a:gd name="T27" fmla="*/ 303 h 308"/>
                <a:gd name="T28" fmla="*/ 11 w 70"/>
                <a:gd name="T29" fmla="*/ 298 h 308"/>
                <a:gd name="T30" fmla="*/ 7 w 70"/>
                <a:gd name="T31" fmla="*/ 293 h 308"/>
                <a:gd name="T32" fmla="*/ 3 w 70"/>
                <a:gd name="T33" fmla="*/ 288 h 308"/>
                <a:gd name="T34" fmla="*/ 2 w 70"/>
                <a:gd name="T35" fmla="*/ 281 h 308"/>
                <a:gd name="T36" fmla="*/ 1 w 70"/>
                <a:gd name="T37" fmla="*/ 275 h 308"/>
                <a:gd name="T38" fmla="*/ 0 w 70"/>
                <a:gd name="T39" fmla="*/ 34 h 308"/>
                <a:gd name="T40" fmla="*/ 0 w 70"/>
                <a:gd name="T41" fmla="*/ 34 h 308"/>
                <a:gd name="T42" fmla="*/ 0 w 70"/>
                <a:gd name="T43" fmla="*/ 26 h 308"/>
                <a:gd name="T44" fmla="*/ 2 w 70"/>
                <a:gd name="T45" fmla="*/ 21 h 308"/>
                <a:gd name="T46" fmla="*/ 6 w 70"/>
                <a:gd name="T47" fmla="*/ 14 h 308"/>
                <a:gd name="T48" fmla="*/ 10 w 70"/>
                <a:gd name="T49" fmla="*/ 10 h 308"/>
                <a:gd name="T50" fmla="*/ 15 w 70"/>
                <a:gd name="T51" fmla="*/ 6 h 308"/>
                <a:gd name="T52" fmla="*/ 21 w 70"/>
                <a:gd name="T53" fmla="*/ 3 h 308"/>
                <a:gd name="T54" fmla="*/ 27 w 70"/>
                <a:gd name="T55" fmla="*/ 0 h 308"/>
                <a:gd name="T56" fmla="*/ 34 w 70"/>
                <a:gd name="T57" fmla="*/ 0 h 308"/>
                <a:gd name="T58" fmla="*/ 34 w 70"/>
                <a:gd name="T59" fmla="*/ 0 h 308"/>
                <a:gd name="T60" fmla="*/ 42 w 70"/>
                <a:gd name="T61" fmla="*/ 0 h 308"/>
                <a:gd name="T62" fmla="*/ 47 w 70"/>
                <a:gd name="T63" fmla="*/ 3 h 308"/>
                <a:gd name="T64" fmla="*/ 54 w 70"/>
                <a:gd name="T65" fmla="*/ 6 h 308"/>
                <a:gd name="T66" fmla="*/ 58 w 70"/>
                <a:gd name="T67" fmla="*/ 10 h 308"/>
                <a:gd name="T68" fmla="*/ 63 w 70"/>
                <a:gd name="T69" fmla="*/ 14 h 308"/>
                <a:gd name="T70" fmla="*/ 66 w 70"/>
                <a:gd name="T71" fmla="*/ 20 h 308"/>
                <a:gd name="T72" fmla="*/ 69 w 70"/>
                <a:gd name="T73" fmla="*/ 26 h 308"/>
                <a:gd name="T74" fmla="*/ 69 w 70"/>
                <a:gd name="T75" fmla="*/ 33 h 308"/>
                <a:gd name="T76" fmla="*/ 70 w 70"/>
                <a:gd name="T77" fmla="*/ 275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" h="308">
                  <a:moveTo>
                    <a:pt x="70" y="275"/>
                  </a:moveTo>
                  <a:lnTo>
                    <a:pt x="70" y="275"/>
                  </a:lnTo>
                  <a:lnTo>
                    <a:pt x="70" y="281"/>
                  </a:lnTo>
                  <a:lnTo>
                    <a:pt x="67" y="288"/>
                  </a:lnTo>
                  <a:lnTo>
                    <a:pt x="64" y="293"/>
                  </a:lnTo>
                  <a:lnTo>
                    <a:pt x="61" y="298"/>
                  </a:lnTo>
                  <a:lnTo>
                    <a:pt x="55" y="303"/>
                  </a:lnTo>
                  <a:lnTo>
                    <a:pt x="49" y="305"/>
                  </a:lnTo>
                  <a:lnTo>
                    <a:pt x="43" y="307"/>
                  </a:lnTo>
                  <a:lnTo>
                    <a:pt x="36" y="308"/>
                  </a:lnTo>
                  <a:lnTo>
                    <a:pt x="36" y="308"/>
                  </a:lnTo>
                  <a:lnTo>
                    <a:pt x="29" y="307"/>
                  </a:lnTo>
                  <a:lnTo>
                    <a:pt x="23" y="306"/>
                  </a:lnTo>
                  <a:lnTo>
                    <a:pt x="17" y="303"/>
                  </a:lnTo>
                  <a:lnTo>
                    <a:pt x="11" y="298"/>
                  </a:lnTo>
                  <a:lnTo>
                    <a:pt x="7" y="293"/>
                  </a:lnTo>
                  <a:lnTo>
                    <a:pt x="3" y="288"/>
                  </a:lnTo>
                  <a:lnTo>
                    <a:pt x="2" y="281"/>
                  </a:lnTo>
                  <a:lnTo>
                    <a:pt x="1" y="275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1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5" y="6"/>
                  </a:lnTo>
                  <a:lnTo>
                    <a:pt x="21" y="3"/>
                  </a:lnTo>
                  <a:lnTo>
                    <a:pt x="27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47" y="3"/>
                  </a:lnTo>
                  <a:lnTo>
                    <a:pt x="54" y="6"/>
                  </a:lnTo>
                  <a:lnTo>
                    <a:pt x="58" y="10"/>
                  </a:lnTo>
                  <a:lnTo>
                    <a:pt x="63" y="14"/>
                  </a:lnTo>
                  <a:lnTo>
                    <a:pt x="66" y="20"/>
                  </a:lnTo>
                  <a:lnTo>
                    <a:pt x="69" y="26"/>
                  </a:lnTo>
                  <a:lnTo>
                    <a:pt x="69" y="33"/>
                  </a:lnTo>
                  <a:lnTo>
                    <a:pt x="70" y="275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1130"/>
            <p:cNvSpPr>
              <a:spLocks/>
            </p:cNvSpPr>
            <p:nvPr/>
          </p:nvSpPr>
          <p:spPr bwMode="auto">
            <a:xfrm flipH="1">
              <a:off x="9457649" y="1904684"/>
              <a:ext cx="149813" cy="262087"/>
            </a:xfrm>
            <a:custGeom>
              <a:avLst/>
              <a:gdLst>
                <a:gd name="T0" fmla="*/ 121 w 144"/>
                <a:gd name="T1" fmla="*/ 277 h 299"/>
                <a:gd name="T2" fmla="*/ 121 w 144"/>
                <a:gd name="T3" fmla="*/ 277 h 299"/>
                <a:gd name="T4" fmla="*/ 119 w 144"/>
                <a:gd name="T5" fmla="*/ 277 h 299"/>
                <a:gd name="T6" fmla="*/ 119 w 144"/>
                <a:gd name="T7" fmla="*/ 277 h 299"/>
                <a:gd name="T8" fmla="*/ 129 w 144"/>
                <a:gd name="T9" fmla="*/ 245 h 299"/>
                <a:gd name="T10" fmla="*/ 135 w 144"/>
                <a:gd name="T11" fmla="*/ 216 h 299"/>
                <a:gd name="T12" fmla="*/ 141 w 144"/>
                <a:gd name="T13" fmla="*/ 189 h 299"/>
                <a:gd name="T14" fmla="*/ 143 w 144"/>
                <a:gd name="T15" fmla="*/ 163 h 299"/>
                <a:gd name="T16" fmla="*/ 144 w 144"/>
                <a:gd name="T17" fmla="*/ 138 h 299"/>
                <a:gd name="T18" fmla="*/ 143 w 144"/>
                <a:gd name="T19" fmla="*/ 117 h 299"/>
                <a:gd name="T20" fmla="*/ 140 w 144"/>
                <a:gd name="T21" fmla="*/ 96 h 299"/>
                <a:gd name="T22" fmla="*/ 137 w 144"/>
                <a:gd name="T23" fmla="*/ 78 h 299"/>
                <a:gd name="T24" fmla="*/ 133 w 144"/>
                <a:gd name="T25" fmla="*/ 61 h 299"/>
                <a:gd name="T26" fmla="*/ 129 w 144"/>
                <a:gd name="T27" fmla="*/ 47 h 299"/>
                <a:gd name="T28" fmla="*/ 123 w 144"/>
                <a:gd name="T29" fmla="*/ 34 h 299"/>
                <a:gd name="T30" fmla="*/ 119 w 144"/>
                <a:gd name="T31" fmla="*/ 24 h 299"/>
                <a:gd name="T32" fmla="*/ 112 w 144"/>
                <a:gd name="T33" fmla="*/ 10 h 299"/>
                <a:gd name="T34" fmla="*/ 109 w 144"/>
                <a:gd name="T35" fmla="*/ 4 h 299"/>
                <a:gd name="T36" fmla="*/ 109 w 144"/>
                <a:gd name="T37" fmla="*/ 4 h 299"/>
                <a:gd name="T38" fmla="*/ 100 w 144"/>
                <a:gd name="T39" fmla="*/ 2 h 299"/>
                <a:gd name="T40" fmla="*/ 92 w 144"/>
                <a:gd name="T41" fmla="*/ 0 h 299"/>
                <a:gd name="T42" fmla="*/ 84 w 144"/>
                <a:gd name="T43" fmla="*/ 0 h 299"/>
                <a:gd name="T44" fmla="*/ 76 w 144"/>
                <a:gd name="T45" fmla="*/ 1 h 299"/>
                <a:gd name="T46" fmla="*/ 69 w 144"/>
                <a:gd name="T47" fmla="*/ 4 h 299"/>
                <a:gd name="T48" fmla="*/ 63 w 144"/>
                <a:gd name="T49" fmla="*/ 8 h 299"/>
                <a:gd name="T50" fmla="*/ 56 w 144"/>
                <a:gd name="T51" fmla="*/ 13 h 299"/>
                <a:gd name="T52" fmla="*/ 49 w 144"/>
                <a:gd name="T53" fmla="*/ 20 h 299"/>
                <a:gd name="T54" fmla="*/ 43 w 144"/>
                <a:gd name="T55" fmla="*/ 26 h 299"/>
                <a:gd name="T56" fmla="*/ 38 w 144"/>
                <a:gd name="T57" fmla="*/ 35 h 299"/>
                <a:gd name="T58" fmla="*/ 32 w 144"/>
                <a:gd name="T59" fmla="*/ 43 h 299"/>
                <a:gd name="T60" fmla="*/ 28 w 144"/>
                <a:gd name="T61" fmla="*/ 53 h 299"/>
                <a:gd name="T62" fmla="*/ 19 w 144"/>
                <a:gd name="T63" fmla="*/ 74 h 299"/>
                <a:gd name="T64" fmla="*/ 12 w 144"/>
                <a:gd name="T65" fmla="*/ 97 h 299"/>
                <a:gd name="T66" fmla="*/ 6 w 144"/>
                <a:gd name="T67" fmla="*/ 123 h 299"/>
                <a:gd name="T68" fmla="*/ 3 w 144"/>
                <a:gd name="T69" fmla="*/ 149 h 299"/>
                <a:gd name="T70" fmla="*/ 1 w 144"/>
                <a:gd name="T71" fmla="*/ 176 h 299"/>
                <a:gd name="T72" fmla="*/ 0 w 144"/>
                <a:gd name="T73" fmla="*/ 203 h 299"/>
                <a:gd name="T74" fmla="*/ 2 w 144"/>
                <a:gd name="T75" fmla="*/ 229 h 299"/>
                <a:gd name="T76" fmla="*/ 5 w 144"/>
                <a:gd name="T77" fmla="*/ 254 h 299"/>
                <a:gd name="T78" fmla="*/ 10 w 144"/>
                <a:gd name="T79" fmla="*/ 277 h 299"/>
                <a:gd name="T80" fmla="*/ 13 w 144"/>
                <a:gd name="T81" fmla="*/ 287 h 299"/>
                <a:gd name="T82" fmla="*/ 18 w 144"/>
                <a:gd name="T83" fmla="*/ 297 h 299"/>
                <a:gd name="T84" fmla="*/ 18 w 144"/>
                <a:gd name="T85" fmla="*/ 297 h 299"/>
                <a:gd name="T86" fmla="*/ 31 w 144"/>
                <a:gd name="T87" fmla="*/ 299 h 299"/>
                <a:gd name="T88" fmla="*/ 43 w 144"/>
                <a:gd name="T89" fmla="*/ 299 h 299"/>
                <a:gd name="T90" fmla="*/ 57 w 144"/>
                <a:gd name="T91" fmla="*/ 299 h 299"/>
                <a:gd name="T92" fmla="*/ 70 w 144"/>
                <a:gd name="T93" fmla="*/ 297 h 299"/>
                <a:gd name="T94" fmla="*/ 84 w 144"/>
                <a:gd name="T95" fmla="*/ 294 h 299"/>
                <a:gd name="T96" fmla="*/ 96 w 144"/>
                <a:gd name="T97" fmla="*/ 289 h 299"/>
                <a:gd name="T98" fmla="*/ 109 w 144"/>
                <a:gd name="T99" fmla="*/ 284 h 299"/>
                <a:gd name="T100" fmla="*/ 121 w 144"/>
                <a:gd name="T101" fmla="*/ 277 h 299"/>
                <a:gd name="T102" fmla="*/ 121 w 144"/>
                <a:gd name="T103" fmla="*/ 27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4" h="299">
                  <a:moveTo>
                    <a:pt x="121" y="277"/>
                  </a:moveTo>
                  <a:lnTo>
                    <a:pt x="121" y="277"/>
                  </a:lnTo>
                  <a:lnTo>
                    <a:pt x="119" y="277"/>
                  </a:lnTo>
                  <a:lnTo>
                    <a:pt x="119" y="277"/>
                  </a:lnTo>
                  <a:lnTo>
                    <a:pt x="129" y="245"/>
                  </a:lnTo>
                  <a:lnTo>
                    <a:pt x="135" y="216"/>
                  </a:lnTo>
                  <a:lnTo>
                    <a:pt x="141" y="189"/>
                  </a:lnTo>
                  <a:lnTo>
                    <a:pt x="143" y="163"/>
                  </a:lnTo>
                  <a:lnTo>
                    <a:pt x="144" y="138"/>
                  </a:lnTo>
                  <a:lnTo>
                    <a:pt x="143" y="117"/>
                  </a:lnTo>
                  <a:lnTo>
                    <a:pt x="140" y="96"/>
                  </a:lnTo>
                  <a:lnTo>
                    <a:pt x="137" y="78"/>
                  </a:lnTo>
                  <a:lnTo>
                    <a:pt x="133" y="61"/>
                  </a:lnTo>
                  <a:lnTo>
                    <a:pt x="129" y="47"/>
                  </a:lnTo>
                  <a:lnTo>
                    <a:pt x="123" y="34"/>
                  </a:lnTo>
                  <a:lnTo>
                    <a:pt x="119" y="24"/>
                  </a:lnTo>
                  <a:lnTo>
                    <a:pt x="112" y="10"/>
                  </a:lnTo>
                  <a:lnTo>
                    <a:pt x="109" y="4"/>
                  </a:lnTo>
                  <a:lnTo>
                    <a:pt x="109" y="4"/>
                  </a:lnTo>
                  <a:lnTo>
                    <a:pt x="100" y="2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76" y="1"/>
                  </a:lnTo>
                  <a:lnTo>
                    <a:pt x="69" y="4"/>
                  </a:lnTo>
                  <a:lnTo>
                    <a:pt x="63" y="8"/>
                  </a:lnTo>
                  <a:lnTo>
                    <a:pt x="56" y="13"/>
                  </a:lnTo>
                  <a:lnTo>
                    <a:pt x="49" y="20"/>
                  </a:lnTo>
                  <a:lnTo>
                    <a:pt x="43" y="26"/>
                  </a:lnTo>
                  <a:lnTo>
                    <a:pt x="38" y="35"/>
                  </a:lnTo>
                  <a:lnTo>
                    <a:pt x="32" y="43"/>
                  </a:lnTo>
                  <a:lnTo>
                    <a:pt x="28" y="53"/>
                  </a:lnTo>
                  <a:lnTo>
                    <a:pt x="19" y="74"/>
                  </a:lnTo>
                  <a:lnTo>
                    <a:pt x="12" y="97"/>
                  </a:lnTo>
                  <a:lnTo>
                    <a:pt x="6" y="123"/>
                  </a:lnTo>
                  <a:lnTo>
                    <a:pt x="3" y="149"/>
                  </a:lnTo>
                  <a:lnTo>
                    <a:pt x="1" y="176"/>
                  </a:lnTo>
                  <a:lnTo>
                    <a:pt x="0" y="203"/>
                  </a:lnTo>
                  <a:lnTo>
                    <a:pt x="2" y="229"/>
                  </a:lnTo>
                  <a:lnTo>
                    <a:pt x="5" y="254"/>
                  </a:lnTo>
                  <a:lnTo>
                    <a:pt x="10" y="277"/>
                  </a:lnTo>
                  <a:lnTo>
                    <a:pt x="13" y="287"/>
                  </a:lnTo>
                  <a:lnTo>
                    <a:pt x="18" y="297"/>
                  </a:lnTo>
                  <a:lnTo>
                    <a:pt x="18" y="297"/>
                  </a:lnTo>
                  <a:lnTo>
                    <a:pt x="31" y="299"/>
                  </a:lnTo>
                  <a:lnTo>
                    <a:pt x="43" y="299"/>
                  </a:lnTo>
                  <a:lnTo>
                    <a:pt x="57" y="299"/>
                  </a:lnTo>
                  <a:lnTo>
                    <a:pt x="70" y="297"/>
                  </a:lnTo>
                  <a:lnTo>
                    <a:pt x="84" y="294"/>
                  </a:lnTo>
                  <a:lnTo>
                    <a:pt x="96" y="289"/>
                  </a:lnTo>
                  <a:lnTo>
                    <a:pt x="109" y="284"/>
                  </a:lnTo>
                  <a:lnTo>
                    <a:pt x="121" y="277"/>
                  </a:lnTo>
                  <a:lnTo>
                    <a:pt x="121" y="277"/>
                  </a:lnTo>
                  <a:close/>
                </a:path>
              </a:pathLst>
            </a:custGeom>
            <a:solidFill>
              <a:srgbClr val="0A1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1131"/>
            <p:cNvSpPr>
              <a:spLocks/>
            </p:cNvSpPr>
            <p:nvPr/>
          </p:nvSpPr>
          <p:spPr bwMode="auto">
            <a:xfrm flipH="1">
              <a:off x="9426438" y="2148051"/>
              <a:ext cx="162297" cy="62402"/>
            </a:xfrm>
            <a:custGeom>
              <a:avLst/>
              <a:gdLst>
                <a:gd name="T0" fmla="*/ 103 w 156"/>
                <a:gd name="T1" fmla="*/ 0 h 66"/>
                <a:gd name="T2" fmla="*/ 103 w 156"/>
                <a:gd name="T3" fmla="*/ 0 h 66"/>
                <a:gd name="T4" fmla="*/ 91 w 156"/>
                <a:gd name="T5" fmla="*/ 7 h 66"/>
                <a:gd name="T6" fmla="*/ 78 w 156"/>
                <a:gd name="T7" fmla="*/ 12 h 66"/>
                <a:gd name="T8" fmla="*/ 66 w 156"/>
                <a:gd name="T9" fmla="*/ 17 h 66"/>
                <a:gd name="T10" fmla="*/ 52 w 156"/>
                <a:gd name="T11" fmla="*/ 20 h 66"/>
                <a:gd name="T12" fmla="*/ 39 w 156"/>
                <a:gd name="T13" fmla="*/ 22 h 66"/>
                <a:gd name="T14" fmla="*/ 25 w 156"/>
                <a:gd name="T15" fmla="*/ 22 h 66"/>
                <a:gd name="T16" fmla="*/ 13 w 156"/>
                <a:gd name="T17" fmla="*/ 22 h 66"/>
                <a:gd name="T18" fmla="*/ 0 w 156"/>
                <a:gd name="T19" fmla="*/ 20 h 66"/>
                <a:gd name="T20" fmla="*/ 0 w 156"/>
                <a:gd name="T21" fmla="*/ 20 h 66"/>
                <a:gd name="T22" fmla="*/ 4 w 156"/>
                <a:gd name="T23" fmla="*/ 30 h 66"/>
                <a:gd name="T24" fmla="*/ 9 w 156"/>
                <a:gd name="T25" fmla="*/ 37 h 66"/>
                <a:gd name="T26" fmla="*/ 14 w 156"/>
                <a:gd name="T27" fmla="*/ 45 h 66"/>
                <a:gd name="T28" fmla="*/ 20 w 156"/>
                <a:gd name="T29" fmla="*/ 51 h 66"/>
                <a:gd name="T30" fmla="*/ 20 w 156"/>
                <a:gd name="T31" fmla="*/ 51 h 66"/>
                <a:gd name="T32" fmla="*/ 25 w 156"/>
                <a:gd name="T33" fmla="*/ 57 h 66"/>
                <a:gd name="T34" fmla="*/ 33 w 156"/>
                <a:gd name="T35" fmla="*/ 60 h 66"/>
                <a:gd name="T36" fmla="*/ 41 w 156"/>
                <a:gd name="T37" fmla="*/ 63 h 66"/>
                <a:gd name="T38" fmla="*/ 51 w 156"/>
                <a:gd name="T39" fmla="*/ 64 h 66"/>
                <a:gd name="T40" fmla="*/ 61 w 156"/>
                <a:gd name="T41" fmla="*/ 65 h 66"/>
                <a:gd name="T42" fmla="*/ 71 w 156"/>
                <a:gd name="T43" fmla="*/ 66 h 66"/>
                <a:gd name="T44" fmla="*/ 82 w 156"/>
                <a:gd name="T45" fmla="*/ 65 h 66"/>
                <a:gd name="T46" fmla="*/ 93 w 156"/>
                <a:gd name="T47" fmla="*/ 64 h 66"/>
                <a:gd name="T48" fmla="*/ 103 w 156"/>
                <a:gd name="T49" fmla="*/ 61 h 66"/>
                <a:gd name="T50" fmla="*/ 113 w 156"/>
                <a:gd name="T51" fmla="*/ 59 h 66"/>
                <a:gd name="T52" fmla="*/ 123 w 156"/>
                <a:gd name="T53" fmla="*/ 55 h 66"/>
                <a:gd name="T54" fmla="*/ 132 w 156"/>
                <a:gd name="T55" fmla="*/ 50 h 66"/>
                <a:gd name="T56" fmla="*/ 140 w 156"/>
                <a:gd name="T57" fmla="*/ 45 h 66"/>
                <a:gd name="T58" fmla="*/ 147 w 156"/>
                <a:gd name="T59" fmla="*/ 39 h 66"/>
                <a:gd name="T60" fmla="*/ 152 w 156"/>
                <a:gd name="T61" fmla="*/ 33 h 66"/>
                <a:gd name="T62" fmla="*/ 156 w 156"/>
                <a:gd name="T63" fmla="*/ 25 h 66"/>
                <a:gd name="T64" fmla="*/ 156 w 156"/>
                <a:gd name="T65" fmla="*/ 25 h 66"/>
                <a:gd name="T66" fmla="*/ 156 w 156"/>
                <a:gd name="T67" fmla="*/ 23 h 66"/>
                <a:gd name="T68" fmla="*/ 156 w 156"/>
                <a:gd name="T69" fmla="*/ 21 h 66"/>
                <a:gd name="T70" fmla="*/ 153 w 156"/>
                <a:gd name="T71" fmla="*/ 19 h 66"/>
                <a:gd name="T72" fmla="*/ 151 w 156"/>
                <a:gd name="T73" fmla="*/ 17 h 66"/>
                <a:gd name="T74" fmla="*/ 143 w 156"/>
                <a:gd name="T75" fmla="*/ 12 h 66"/>
                <a:gd name="T76" fmla="*/ 135 w 156"/>
                <a:gd name="T77" fmla="*/ 9 h 66"/>
                <a:gd name="T78" fmla="*/ 116 w 156"/>
                <a:gd name="T79" fmla="*/ 3 h 66"/>
                <a:gd name="T80" fmla="*/ 103 w 156"/>
                <a:gd name="T81" fmla="*/ 0 h 66"/>
                <a:gd name="T82" fmla="*/ 103 w 156"/>
                <a:gd name="T8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" h="66">
                  <a:moveTo>
                    <a:pt x="103" y="0"/>
                  </a:moveTo>
                  <a:lnTo>
                    <a:pt x="103" y="0"/>
                  </a:lnTo>
                  <a:lnTo>
                    <a:pt x="91" y="7"/>
                  </a:lnTo>
                  <a:lnTo>
                    <a:pt x="78" y="12"/>
                  </a:lnTo>
                  <a:lnTo>
                    <a:pt x="66" y="17"/>
                  </a:lnTo>
                  <a:lnTo>
                    <a:pt x="52" y="20"/>
                  </a:lnTo>
                  <a:lnTo>
                    <a:pt x="39" y="22"/>
                  </a:lnTo>
                  <a:lnTo>
                    <a:pt x="25" y="22"/>
                  </a:lnTo>
                  <a:lnTo>
                    <a:pt x="13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30"/>
                  </a:lnTo>
                  <a:lnTo>
                    <a:pt x="9" y="37"/>
                  </a:lnTo>
                  <a:lnTo>
                    <a:pt x="14" y="45"/>
                  </a:lnTo>
                  <a:lnTo>
                    <a:pt x="20" y="51"/>
                  </a:lnTo>
                  <a:lnTo>
                    <a:pt x="20" y="51"/>
                  </a:lnTo>
                  <a:lnTo>
                    <a:pt x="25" y="57"/>
                  </a:lnTo>
                  <a:lnTo>
                    <a:pt x="33" y="60"/>
                  </a:lnTo>
                  <a:lnTo>
                    <a:pt x="41" y="63"/>
                  </a:lnTo>
                  <a:lnTo>
                    <a:pt x="51" y="64"/>
                  </a:lnTo>
                  <a:lnTo>
                    <a:pt x="61" y="65"/>
                  </a:lnTo>
                  <a:lnTo>
                    <a:pt x="71" y="66"/>
                  </a:lnTo>
                  <a:lnTo>
                    <a:pt x="82" y="65"/>
                  </a:lnTo>
                  <a:lnTo>
                    <a:pt x="93" y="64"/>
                  </a:lnTo>
                  <a:lnTo>
                    <a:pt x="103" y="61"/>
                  </a:lnTo>
                  <a:lnTo>
                    <a:pt x="113" y="59"/>
                  </a:lnTo>
                  <a:lnTo>
                    <a:pt x="123" y="55"/>
                  </a:lnTo>
                  <a:lnTo>
                    <a:pt x="132" y="50"/>
                  </a:lnTo>
                  <a:lnTo>
                    <a:pt x="140" y="45"/>
                  </a:lnTo>
                  <a:lnTo>
                    <a:pt x="147" y="39"/>
                  </a:lnTo>
                  <a:lnTo>
                    <a:pt x="152" y="33"/>
                  </a:lnTo>
                  <a:lnTo>
                    <a:pt x="156" y="25"/>
                  </a:lnTo>
                  <a:lnTo>
                    <a:pt x="156" y="25"/>
                  </a:lnTo>
                  <a:lnTo>
                    <a:pt x="156" y="23"/>
                  </a:lnTo>
                  <a:lnTo>
                    <a:pt x="156" y="21"/>
                  </a:lnTo>
                  <a:lnTo>
                    <a:pt x="153" y="19"/>
                  </a:lnTo>
                  <a:lnTo>
                    <a:pt x="151" y="17"/>
                  </a:lnTo>
                  <a:lnTo>
                    <a:pt x="143" y="12"/>
                  </a:lnTo>
                  <a:lnTo>
                    <a:pt x="135" y="9"/>
                  </a:lnTo>
                  <a:lnTo>
                    <a:pt x="116" y="3"/>
                  </a:lnTo>
                  <a:lnTo>
                    <a:pt x="103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1132"/>
            <p:cNvSpPr>
              <a:spLocks/>
            </p:cNvSpPr>
            <p:nvPr/>
          </p:nvSpPr>
          <p:spPr bwMode="auto">
            <a:xfrm flipH="1">
              <a:off x="9345289" y="1954606"/>
              <a:ext cx="118602" cy="268327"/>
            </a:xfrm>
            <a:custGeom>
              <a:avLst/>
              <a:gdLst>
                <a:gd name="T0" fmla="*/ 75 w 115"/>
                <a:gd name="T1" fmla="*/ 295 h 306"/>
                <a:gd name="T2" fmla="*/ 75 w 115"/>
                <a:gd name="T3" fmla="*/ 295 h 306"/>
                <a:gd name="T4" fmla="*/ 75 w 115"/>
                <a:gd name="T5" fmla="*/ 295 h 306"/>
                <a:gd name="T6" fmla="*/ 75 w 115"/>
                <a:gd name="T7" fmla="*/ 295 h 306"/>
                <a:gd name="T8" fmla="*/ 75 w 115"/>
                <a:gd name="T9" fmla="*/ 295 h 306"/>
                <a:gd name="T10" fmla="*/ 86 w 115"/>
                <a:gd name="T11" fmla="*/ 264 h 306"/>
                <a:gd name="T12" fmla="*/ 94 w 115"/>
                <a:gd name="T13" fmla="*/ 235 h 306"/>
                <a:gd name="T14" fmla="*/ 101 w 115"/>
                <a:gd name="T15" fmla="*/ 205 h 306"/>
                <a:gd name="T16" fmla="*/ 106 w 115"/>
                <a:gd name="T17" fmla="*/ 178 h 306"/>
                <a:gd name="T18" fmla="*/ 110 w 115"/>
                <a:gd name="T19" fmla="*/ 152 h 306"/>
                <a:gd name="T20" fmla="*/ 113 w 115"/>
                <a:gd name="T21" fmla="*/ 129 h 306"/>
                <a:gd name="T22" fmla="*/ 115 w 115"/>
                <a:gd name="T23" fmla="*/ 107 h 306"/>
                <a:gd name="T24" fmla="*/ 115 w 115"/>
                <a:gd name="T25" fmla="*/ 87 h 306"/>
                <a:gd name="T26" fmla="*/ 114 w 115"/>
                <a:gd name="T27" fmla="*/ 52 h 306"/>
                <a:gd name="T28" fmla="*/ 112 w 115"/>
                <a:gd name="T29" fmla="*/ 26 h 306"/>
                <a:gd name="T30" fmla="*/ 109 w 115"/>
                <a:gd name="T31" fmla="*/ 10 h 306"/>
                <a:gd name="T32" fmla="*/ 108 w 115"/>
                <a:gd name="T33" fmla="*/ 5 h 306"/>
                <a:gd name="T34" fmla="*/ 108 w 115"/>
                <a:gd name="T35" fmla="*/ 5 h 306"/>
                <a:gd name="T36" fmla="*/ 100 w 115"/>
                <a:gd name="T37" fmla="*/ 1 h 306"/>
                <a:gd name="T38" fmla="*/ 91 w 115"/>
                <a:gd name="T39" fmla="*/ 0 h 306"/>
                <a:gd name="T40" fmla="*/ 83 w 115"/>
                <a:gd name="T41" fmla="*/ 0 h 306"/>
                <a:gd name="T42" fmla="*/ 76 w 115"/>
                <a:gd name="T43" fmla="*/ 1 h 306"/>
                <a:gd name="T44" fmla="*/ 69 w 115"/>
                <a:gd name="T45" fmla="*/ 3 h 306"/>
                <a:gd name="T46" fmla="*/ 62 w 115"/>
                <a:gd name="T47" fmla="*/ 8 h 306"/>
                <a:gd name="T48" fmla="*/ 55 w 115"/>
                <a:gd name="T49" fmla="*/ 12 h 306"/>
                <a:gd name="T50" fmla="*/ 49 w 115"/>
                <a:gd name="T51" fmla="*/ 19 h 306"/>
                <a:gd name="T52" fmla="*/ 43 w 115"/>
                <a:gd name="T53" fmla="*/ 25 h 306"/>
                <a:gd name="T54" fmla="*/ 38 w 115"/>
                <a:gd name="T55" fmla="*/ 34 h 306"/>
                <a:gd name="T56" fmla="*/ 32 w 115"/>
                <a:gd name="T57" fmla="*/ 42 h 306"/>
                <a:gd name="T58" fmla="*/ 27 w 115"/>
                <a:gd name="T59" fmla="*/ 52 h 306"/>
                <a:gd name="T60" fmla="*/ 18 w 115"/>
                <a:gd name="T61" fmla="*/ 74 h 306"/>
                <a:gd name="T62" fmla="*/ 12 w 115"/>
                <a:gd name="T63" fmla="*/ 96 h 306"/>
                <a:gd name="T64" fmla="*/ 6 w 115"/>
                <a:gd name="T65" fmla="*/ 122 h 306"/>
                <a:gd name="T66" fmla="*/ 3 w 115"/>
                <a:gd name="T67" fmla="*/ 148 h 306"/>
                <a:gd name="T68" fmla="*/ 0 w 115"/>
                <a:gd name="T69" fmla="*/ 175 h 306"/>
                <a:gd name="T70" fmla="*/ 0 w 115"/>
                <a:gd name="T71" fmla="*/ 202 h 306"/>
                <a:gd name="T72" fmla="*/ 2 w 115"/>
                <a:gd name="T73" fmla="*/ 228 h 306"/>
                <a:gd name="T74" fmla="*/ 5 w 115"/>
                <a:gd name="T75" fmla="*/ 253 h 306"/>
                <a:gd name="T76" fmla="*/ 9 w 115"/>
                <a:gd name="T77" fmla="*/ 276 h 306"/>
                <a:gd name="T78" fmla="*/ 13 w 115"/>
                <a:gd name="T79" fmla="*/ 286 h 306"/>
                <a:gd name="T80" fmla="*/ 17 w 115"/>
                <a:gd name="T81" fmla="*/ 296 h 306"/>
                <a:gd name="T82" fmla="*/ 17 w 115"/>
                <a:gd name="T83" fmla="*/ 296 h 306"/>
                <a:gd name="T84" fmla="*/ 29 w 115"/>
                <a:gd name="T85" fmla="*/ 299 h 306"/>
                <a:gd name="T86" fmla="*/ 36 w 115"/>
                <a:gd name="T87" fmla="*/ 302 h 306"/>
                <a:gd name="T88" fmla="*/ 48 w 115"/>
                <a:gd name="T89" fmla="*/ 306 h 306"/>
                <a:gd name="T90" fmla="*/ 52 w 115"/>
                <a:gd name="T91" fmla="*/ 306 h 306"/>
                <a:gd name="T92" fmla="*/ 58 w 115"/>
                <a:gd name="T93" fmla="*/ 305 h 306"/>
                <a:gd name="T94" fmla="*/ 64 w 115"/>
                <a:gd name="T95" fmla="*/ 302 h 306"/>
                <a:gd name="T96" fmla="*/ 75 w 115"/>
                <a:gd name="T97" fmla="*/ 295 h 306"/>
                <a:gd name="T98" fmla="*/ 75 w 115"/>
                <a:gd name="T99" fmla="*/ 29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" h="306">
                  <a:moveTo>
                    <a:pt x="75" y="295"/>
                  </a:moveTo>
                  <a:lnTo>
                    <a:pt x="75" y="295"/>
                  </a:lnTo>
                  <a:lnTo>
                    <a:pt x="75" y="295"/>
                  </a:lnTo>
                  <a:lnTo>
                    <a:pt x="75" y="295"/>
                  </a:lnTo>
                  <a:lnTo>
                    <a:pt x="75" y="295"/>
                  </a:lnTo>
                  <a:lnTo>
                    <a:pt x="86" y="264"/>
                  </a:lnTo>
                  <a:lnTo>
                    <a:pt x="94" y="235"/>
                  </a:lnTo>
                  <a:lnTo>
                    <a:pt x="101" y="205"/>
                  </a:lnTo>
                  <a:lnTo>
                    <a:pt x="106" y="178"/>
                  </a:lnTo>
                  <a:lnTo>
                    <a:pt x="110" y="152"/>
                  </a:lnTo>
                  <a:lnTo>
                    <a:pt x="113" y="129"/>
                  </a:lnTo>
                  <a:lnTo>
                    <a:pt x="115" y="107"/>
                  </a:lnTo>
                  <a:lnTo>
                    <a:pt x="115" y="87"/>
                  </a:lnTo>
                  <a:lnTo>
                    <a:pt x="114" y="52"/>
                  </a:lnTo>
                  <a:lnTo>
                    <a:pt x="112" y="26"/>
                  </a:lnTo>
                  <a:lnTo>
                    <a:pt x="109" y="10"/>
                  </a:lnTo>
                  <a:lnTo>
                    <a:pt x="108" y="5"/>
                  </a:lnTo>
                  <a:lnTo>
                    <a:pt x="108" y="5"/>
                  </a:lnTo>
                  <a:lnTo>
                    <a:pt x="100" y="1"/>
                  </a:lnTo>
                  <a:lnTo>
                    <a:pt x="91" y="0"/>
                  </a:lnTo>
                  <a:lnTo>
                    <a:pt x="83" y="0"/>
                  </a:lnTo>
                  <a:lnTo>
                    <a:pt x="76" y="1"/>
                  </a:lnTo>
                  <a:lnTo>
                    <a:pt x="69" y="3"/>
                  </a:lnTo>
                  <a:lnTo>
                    <a:pt x="62" y="8"/>
                  </a:lnTo>
                  <a:lnTo>
                    <a:pt x="55" y="12"/>
                  </a:lnTo>
                  <a:lnTo>
                    <a:pt x="49" y="19"/>
                  </a:lnTo>
                  <a:lnTo>
                    <a:pt x="43" y="25"/>
                  </a:lnTo>
                  <a:lnTo>
                    <a:pt x="38" y="34"/>
                  </a:lnTo>
                  <a:lnTo>
                    <a:pt x="32" y="42"/>
                  </a:lnTo>
                  <a:lnTo>
                    <a:pt x="27" y="52"/>
                  </a:lnTo>
                  <a:lnTo>
                    <a:pt x="18" y="74"/>
                  </a:lnTo>
                  <a:lnTo>
                    <a:pt x="12" y="96"/>
                  </a:lnTo>
                  <a:lnTo>
                    <a:pt x="6" y="122"/>
                  </a:lnTo>
                  <a:lnTo>
                    <a:pt x="3" y="148"/>
                  </a:lnTo>
                  <a:lnTo>
                    <a:pt x="0" y="175"/>
                  </a:lnTo>
                  <a:lnTo>
                    <a:pt x="0" y="202"/>
                  </a:lnTo>
                  <a:lnTo>
                    <a:pt x="2" y="228"/>
                  </a:lnTo>
                  <a:lnTo>
                    <a:pt x="5" y="253"/>
                  </a:lnTo>
                  <a:lnTo>
                    <a:pt x="9" y="276"/>
                  </a:lnTo>
                  <a:lnTo>
                    <a:pt x="13" y="286"/>
                  </a:lnTo>
                  <a:lnTo>
                    <a:pt x="17" y="296"/>
                  </a:lnTo>
                  <a:lnTo>
                    <a:pt x="17" y="296"/>
                  </a:lnTo>
                  <a:lnTo>
                    <a:pt x="29" y="299"/>
                  </a:lnTo>
                  <a:lnTo>
                    <a:pt x="36" y="302"/>
                  </a:lnTo>
                  <a:lnTo>
                    <a:pt x="48" y="306"/>
                  </a:lnTo>
                  <a:lnTo>
                    <a:pt x="52" y="306"/>
                  </a:lnTo>
                  <a:lnTo>
                    <a:pt x="58" y="305"/>
                  </a:lnTo>
                  <a:lnTo>
                    <a:pt x="64" y="302"/>
                  </a:lnTo>
                  <a:lnTo>
                    <a:pt x="75" y="295"/>
                  </a:lnTo>
                  <a:lnTo>
                    <a:pt x="75" y="295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1133"/>
            <p:cNvSpPr>
              <a:spLocks/>
            </p:cNvSpPr>
            <p:nvPr/>
          </p:nvSpPr>
          <p:spPr bwMode="auto">
            <a:xfrm flipH="1">
              <a:off x="9295352" y="2216692"/>
              <a:ext cx="149813" cy="56161"/>
            </a:xfrm>
            <a:custGeom>
              <a:avLst/>
              <a:gdLst>
                <a:gd name="T0" fmla="*/ 58 w 147"/>
                <a:gd name="T1" fmla="*/ 0 h 66"/>
                <a:gd name="T2" fmla="*/ 58 w 147"/>
                <a:gd name="T3" fmla="*/ 0 h 66"/>
                <a:gd name="T4" fmla="*/ 47 w 147"/>
                <a:gd name="T5" fmla="*/ 7 h 66"/>
                <a:gd name="T6" fmla="*/ 41 w 147"/>
                <a:gd name="T7" fmla="*/ 10 h 66"/>
                <a:gd name="T8" fmla="*/ 35 w 147"/>
                <a:gd name="T9" fmla="*/ 11 h 66"/>
                <a:gd name="T10" fmla="*/ 31 w 147"/>
                <a:gd name="T11" fmla="*/ 11 h 66"/>
                <a:gd name="T12" fmla="*/ 19 w 147"/>
                <a:gd name="T13" fmla="*/ 7 h 66"/>
                <a:gd name="T14" fmla="*/ 12 w 147"/>
                <a:gd name="T15" fmla="*/ 4 h 66"/>
                <a:gd name="T16" fmla="*/ 0 w 147"/>
                <a:gd name="T17" fmla="*/ 1 h 66"/>
                <a:gd name="T18" fmla="*/ 0 w 147"/>
                <a:gd name="T19" fmla="*/ 1 h 66"/>
                <a:gd name="T20" fmla="*/ 5 w 147"/>
                <a:gd name="T21" fmla="*/ 11 h 66"/>
                <a:gd name="T22" fmla="*/ 9 w 147"/>
                <a:gd name="T23" fmla="*/ 19 h 66"/>
                <a:gd name="T24" fmla="*/ 15 w 147"/>
                <a:gd name="T25" fmla="*/ 27 h 66"/>
                <a:gd name="T26" fmla="*/ 21 w 147"/>
                <a:gd name="T27" fmla="*/ 34 h 66"/>
                <a:gd name="T28" fmla="*/ 21 w 147"/>
                <a:gd name="T29" fmla="*/ 34 h 66"/>
                <a:gd name="T30" fmla="*/ 26 w 147"/>
                <a:gd name="T31" fmla="*/ 38 h 66"/>
                <a:gd name="T32" fmla="*/ 34 w 147"/>
                <a:gd name="T33" fmla="*/ 43 h 66"/>
                <a:gd name="T34" fmla="*/ 42 w 147"/>
                <a:gd name="T35" fmla="*/ 48 h 66"/>
                <a:gd name="T36" fmla="*/ 51 w 147"/>
                <a:gd name="T37" fmla="*/ 52 h 66"/>
                <a:gd name="T38" fmla="*/ 69 w 147"/>
                <a:gd name="T39" fmla="*/ 59 h 66"/>
                <a:gd name="T40" fmla="*/ 79 w 147"/>
                <a:gd name="T41" fmla="*/ 62 h 66"/>
                <a:gd name="T42" fmla="*/ 89 w 147"/>
                <a:gd name="T43" fmla="*/ 64 h 66"/>
                <a:gd name="T44" fmla="*/ 99 w 147"/>
                <a:gd name="T45" fmla="*/ 66 h 66"/>
                <a:gd name="T46" fmla="*/ 108 w 147"/>
                <a:gd name="T47" fmla="*/ 66 h 66"/>
                <a:gd name="T48" fmla="*/ 117 w 147"/>
                <a:gd name="T49" fmla="*/ 65 h 66"/>
                <a:gd name="T50" fmla="*/ 125 w 147"/>
                <a:gd name="T51" fmla="*/ 64 h 66"/>
                <a:gd name="T52" fmla="*/ 133 w 147"/>
                <a:gd name="T53" fmla="*/ 61 h 66"/>
                <a:gd name="T54" fmla="*/ 139 w 147"/>
                <a:gd name="T55" fmla="*/ 57 h 66"/>
                <a:gd name="T56" fmla="*/ 144 w 147"/>
                <a:gd name="T57" fmla="*/ 52 h 66"/>
                <a:gd name="T58" fmla="*/ 147 w 147"/>
                <a:gd name="T59" fmla="*/ 45 h 66"/>
                <a:gd name="T60" fmla="*/ 147 w 147"/>
                <a:gd name="T61" fmla="*/ 45 h 66"/>
                <a:gd name="T62" fmla="*/ 147 w 147"/>
                <a:gd name="T63" fmla="*/ 42 h 66"/>
                <a:gd name="T64" fmla="*/ 146 w 147"/>
                <a:gd name="T65" fmla="*/ 40 h 66"/>
                <a:gd name="T66" fmla="*/ 142 w 147"/>
                <a:gd name="T67" fmla="*/ 37 h 66"/>
                <a:gd name="T68" fmla="*/ 137 w 147"/>
                <a:gd name="T69" fmla="*/ 32 h 66"/>
                <a:gd name="T70" fmla="*/ 124 w 147"/>
                <a:gd name="T71" fmla="*/ 26 h 66"/>
                <a:gd name="T72" fmla="*/ 108 w 147"/>
                <a:gd name="T73" fmla="*/ 18 h 66"/>
                <a:gd name="T74" fmla="*/ 77 w 147"/>
                <a:gd name="T75" fmla="*/ 7 h 66"/>
                <a:gd name="T76" fmla="*/ 58 w 147"/>
                <a:gd name="T77" fmla="*/ 0 h 66"/>
                <a:gd name="T78" fmla="*/ 58 w 147"/>
                <a:gd name="T7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7" h="66">
                  <a:moveTo>
                    <a:pt x="58" y="0"/>
                  </a:moveTo>
                  <a:lnTo>
                    <a:pt x="58" y="0"/>
                  </a:lnTo>
                  <a:lnTo>
                    <a:pt x="47" y="7"/>
                  </a:lnTo>
                  <a:lnTo>
                    <a:pt x="41" y="10"/>
                  </a:lnTo>
                  <a:lnTo>
                    <a:pt x="35" y="11"/>
                  </a:lnTo>
                  <a:lnTo>
                    <a:pt x="31" y="11"/>
                  </a:lnTo>
                  <a:lnTo>
                    <a:pt x="19" y="7"/>
                  </a:lnTo>
                  <a:lnTo>
                    <a:pt x="12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11"/>
                  </a:lnTo>
                  <a:lnTo>
                    <a:pt x="9" y="19"/>
                  </a:lnTo>
                  <a:lnTo>
                    <a:pt x="15" y="27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26" y="38"/>
                  </a:lnTo>
                  <a:lnTo>
                    <a:pt x="34" y="43"/>
                  </a:lnTo>
                  <a:lnTo>
                    <a:pt x="42" y="48"/>
                  </a:lnTo>
                  <a:lnTo>
                    <a:pt x="51" y="52"/>
                  </a:lnTo>
                  <a:lnTo>
                    <a:pt x="69" y="59"/>
                  </a:lnTo>
                  <a:lnTo>
                    <a:pt x="79" y="62"/>
                  </a:lnTo>
                  <a:lnTo>
                    <a:pt x="89" y="64"/>
                  </a:lnTo>
                  <a:lnTo>
                    <a:pt x="99" y="66"/>
                  </a:lnTo>
                  <a:lnTo>
                    <a:pt x="108" y="66"/>
                  </a:lnTo>
                  <a:lnTo>
                    <a:pt x="117" y="65"/>
                  </a:lnTo>
                  <a:lnTo>
                    <a:pt x="125" y="64"/>
                  </a:lnTo>
                  <a:lnTo>
                    <a:pt x="133" y="61"/>
                  </a:lnTo>
                  <a:lnTo>
                    <a:pt x="139" y="57"/>
                  </a:lnTo>
                  <a:lnTo>
                    <a:pt x="144" y="52"/>
                  </a:lnTo>
                  <a:lnTo>
                    <a:pt x="147" y="45"/>
                  </a:lnTo>
                  <a:lnTo>
                    <a:pt x="147" y="45"/>
                  </a:lnTo>
                  <a:lnTo>
                    <a:pt x="147" y="42"/>
                  </a:lnTo>
                  <a:lnTo>
                    <a:pt x="146" y="40"/>
                  </a:lnTo>
                  <a:lnTo>
                    <a:pt x="142" y="37"/>
                  </a:lnTo>
                  <a:lnTo>
                    <a:pt x="137" y="32"/>
                  </a:lnTo>
                  <a:lnTo>
                    <a:pt x="124" y="26"/>
                  </a:lnTo>
                  <a:lnTo>
                    <a:pt x="108" y="18"/>
                  </a:lnTo>
                  <a:lnTo>
                    <a:pt x="77" y="7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1134"/>
            <p:cNvSpPr>
              <a:spLocks/>
            </p:cNvSpPr>
            <p:nvPr/>
          </p:nvSpPr>
          <p:spPr bwMode="auto">
            <a:xfrm flipH="1">
              <a:off x="9370258" y="1998287"/>
              <a:ext cx="555556" cy="199685"/>
            </a:xfrm>
            <a:custGeom>
              <a:avLst/>
              <a:gdLst>
                <a:gd name="T0" fmla="*/ 307 w 531"/>
                <a:gd name="T1" fmla="*/ 221 h 221"/>
                <a:gd name="T2" fmla="*/ 336 w 531"/>
                <a:gd name="T3" fmla="*/ 214 h 221"/>
                <a:gd name="T4" fmla="*/ 370 w 531"/>
                <a:gd name="T5" fmla="*/ 204 h 221"/>
                <a:gd name="T6" fmla="*/ 405 w 531"/>
                <a:gd name="T7" fmla="*/ 190 h 221"/>
                <a:gd name="T8" fmla="*/ 439 w 531"/>
                <a:gd name="T9" fmla="*/ 174 h 221"/>
                <a:gd name="T10" fmla="*/ 471 w 531"/>
                <a:gd name="T11" fmla="*/ 156 h 221"/>
                <a:gd name="T12" fmla="*/ 498 w 531"/>
                <a:gd name="T13" fmla="*/ 136 h 221"/>
                <a:gd name="T14" fmla="*/ 517 w 531"/>
                <a:gd name="T15" fmla="*/ 117 h 221"/>
                <a:gd name="T16" fmla="*/ 526 w 531"/>
                <a:gd name="T17" fmla="*/ 98 h 221"/>
                <a:gd name="T18" fmla="*/ 531 w 531"/>
                <a:gd name="T19" fmla="*/ 71 h 221"/>
                <a:gd name="T20" fmla="*/ 531 w 531"/>
                <a:gd name="T21" fmla="*/ 54 h 221"/>
                <a:gd name="T22" fmla="*/ 525 w 531"/>
                <a:gd name="T23" fmla="*/ 39 h 221"/>
                <a:gd name="T24" fmla="*/ 509 w 531"/>
                <a:gd name="T25" fmla="*/ 20 h 221"/>
                <a:gd name="T26" fmla="*/ 506 w 531"/>
                <a:gd name="T27" fmla="*/ 17 h 221"/>
                <a:gd name="T28" fmla="*/ 483 w 531"/>
                <a:gd name="T29" fmla="*/ 13 h 221"/>
                <a:gd name="T30" fmla="*/ 426 w 531"/>
                <a:gd name="T31" fmla="*/ 8 h 221"/>
                <a:gd name="T32" fmla="*/ 260 w 531"/>
                <a:gd name="T33" fmla="*/ 2 h 221"/>
                <a:gd name="T34" fmla="*/ 96 w 531"/>
                <a:gd name="T35" fmla="*/ 0 h 221"/>
                <a:gd name="T36" fmla="*/ 27 w 531"/>
                <a:gd name="T37" fmla="*/ 2 h 221"/>
                <a:gd name="T38" fmla="*/ 20 w 531"/>
                <a:gd name="T39" fmla="*/ 5 h 221"/>
                <a:gd name="T40" fmla="*/ 11 w 531"/>
                <a:gd name="T41" fmla="*/ 17 h 221"/>
                <a:gd name="T42" fmla="*/ 2 w 531"/>
                <a:gd name="T43" fmla="*/ 35 h 221"/>
                <a:gd name="T44" fmla="*/ 0 w 531"/>
                <a:gd name="T45" fmla="*/ 46 h 221"/>
                <a:gd name="T46" fmla="*/ 0 w 531"/>
                <a:gd name="T47" fmla="*/ 59 h 221"/>
                <a:gd name="T48" fmla="*/ 4 w 531"/>
                <a:gd name="T49" fmla="*/ 75 h 221"/>
                <a:gd name="T50" fmla="*/ 12 w 531"/>
                <a:gd name="T51" fmla="*/ 93 h 221"/>
                <a:gd name="T52" fmla="*/ 16 w 531"/>
                <a:gd name="T53" fmla="*/ 101 h 221"/>
                <a:gd name="T54" fmla="*/ 34 w 531"/>
                <a:gd name="T55" fmla="*/ 122 h 221"/>
                <a:gd name="T56" fmla="*/ 67 w 531"/>
                <a:gd name="T57" fmla="*/ 148 h 221"/>
                <a:gd name="T58" fmla="*/ 106 w 531"/>
                <a:gd name="T59" fmla="*/ 171 h 221"/>
                <a:gd name="T60" fmla="*/ 150 w 531"/>
                <a:gd name="T61" fmla="*/ 190 h 221"/>
                <a:gd name="T62" fmla="*/ 194 w 531"/>
                <a:gd name="T63" fmla="*/ 205 h 221"/>
                <a:gd name="T64" fmla="*/ 236 w 531"/>
                <a:gd name="T65" fmla="*/ 215 h 221"/>
                <a:gd name="T66" fmla="*/ 276 w 531"/>
                <a:gd name="T67" fmla="*/ 221 h 221"/>
                <a:gd name="T68" fmla="*/ 307 w 531"/>
                <a:gd name="T6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1" h="221">
                  <a:moveTo>
                    <a:pt x="307" y="221"/>
                  </a:moveTo>
                  <a:lnTo>
                    <a:pt x="307" y="221"/>
                  </a:lnTo>
                  <a:lnTo>
                    <a:pt x="320" y="218"/>
                  </a:lnTo>
                  <a:lnTo>
                    <a:pt x="336" y="214"/>
                  </a:lnTo>
                  <a:lnTo>
                    <a:pt x="353" y="210"/>
                  </a:lnTo>
                  <a:lnTo>
                    <a:pt x="370" y="204"/>
                  </a:lnTo>
                  <a:lnTo>
                    <a:pt x="388" y="198"/>
                  </a:lnTo>
                  <a:lnTo>
                    <a:pt x="405" y="190"/>
                  </a:lnTo>
                  <a:lnTo>
                    <a:pt x="423" y="183"/>
                  </a:lnTo>
                  <a:lnTo>
                    <a:pt x="439" y="174"/>
                  </a:lnTo>
                  <a:lnTo>
                    <a:pt x="456" y="165"/>
                  </a:lnTo>
                  <a:lnTo>
                    <a:pt x="471" y="156"/>
                  </a:lnTo>
                  <a:lnTo>
                    <a:pt x="485" y="146"/>
                  </a:lnTo>
                  <a:lnTo>
                    <a:pt x="498" y="136"/>
                  </a:lnTo>
                  <a:lnTo>
                    <a:pt x="508" y="127"/>
                  </a:lnTo>
                  <a:lnTo>
                    <a:pt x="517" y="117"/>
                  </a:lnTo>
                  <a:lnTo>
                    <a:pt x="522" y="107"/>
                  </a:lnTo>
                  <a:lnTo>
                    <a:pt x="526" y="98"/>
                  </a:lnTo>
                  <a:lnTo>
                    <a:pt x="526" y="98"/>
                  </a:lnTo>
                  <a:lnTo>
                    <a:pt x="531" y="71"/>
                  </a:lnTo>
                  <a:lnTo>
                    <a:pt x="531" y="63"/>
                  </a:lnTo>
                  <a:lnTo>
                    <a:pt x="531" y="54"/>
                  </a:lnTo>
                  <a:lnTo>
                    <a:pt x="529" y="48"/>
                  </a:lnTo>
                  <a:lnTo>
                    <a:pt x="525" y="39"/>
                  </a:lnTo>
                  <a:lnTo>
                    <a:pt x="518" y="30"/>
                  </a:lnTo>
                  <a:lnTo>
                    <a:pt x="509" y="20"/>
                  </a:lnTo>
                  <a:lnTo>
                    <a:pt x="509" y="20"/>
                  </a:lnTo>
                  <a:lnTo>
                    <a:pt x="506" y="17"/>
                  </a:lnTo>
                  <a:lnTo>
                    <a:pt x="500" y="16"/>
                  </a:lnTo>
                  <a:lnTo>
                    <a:pt x="483" y="13"/>
                  </a:lnTo>
                  <a:lnTo>
                    <a:pt x="458" y="11"/>
                  </a:lnTo>
                  <a:lnTo>
                    <a:pt x="426" y="8"/>
                  </a:lnTo>
                  <a:lnTo>
                    <a:pt x="348" y="5"/>
                  </a:lnTo>
                  <a:lnTo>
                    <a:pt x="260" y="2"/>
                  </a:lnTo>
                  <a:lnTo>
                    <a:pt x="172" y="0"/>
                  </a:lnTo>
                  <a:lnTo>
                    <a:pt x="96" y="0"/>
                  </a:lnTo>
                  <a:lnTo>
                    <a:pt x="42" y="1"/>
                  </a:lnTo>
                  <a:lnTo>
                    <a:pt x="27" y="2"/>
                  </a:lnTo>
                  <a:lnTo>
                    <a:pt x="22" y="3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1" y="17"/>
                  </a:lnTo>
                  <a:lnTo>
                    <a:pt x="6" y="25"/>
                  </a:lnTo>
                  <a:lnTo>
                    <a:pt x="2" y="35"/>
                  </a:lnTo>
                  <a:lnTo>
                    <a:pt x="1" y="40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4" y="75"/>
                  </a:lnTo>
                  <a:lnTo>
                    <a:pt x="7" y="83"/>
                  </a:lnTo>
                  <a:lnTo>
                    <a:pt x="12" y="93"/>
                  </a:lnTo>
                  <a:lnTo>
                    <a:pt x="12" y="93"/>
                  </a:lnTo>
                  <a:lnTo>
                    <a:pt x="16" y="101"/>
                  </a:lnTo>
                  <a:lnTo>
                    <a:pt x="22" y="108"/>
                  </a:lnTo>
                  <a:lnTo>
                    <a:pt x="34" y="122"/>
                  </a:lnTo>
                  <a:lnTo>
                    <a:pt x="50" y="135"/>
                  </a:lnTo>
                  <a:lnTo>
                    <a:pt x="67" y="148"/>
                  </a:lnTo>
                  <a:lnTo>
                    <a:pt x="86" y="160"/>
                  </a:lnTo>
                  <a:lnTo>
                    <a:pt x="106" y="171"/>
                  </a:lnTo>
                  <a:lnTo>
                    <a:pt x="128" y="181"/>
                  </a:lnTo>
                  <a:lnTo>
                    <a:pt x="150" y="190"/>
                  </a:lnTo>
                  <a:lnTo>
                    <a:pt x="171" y="198"/>
                  </a:lnTo>
                  <a:lnTo>
                    <a:pt x="194" y="205"/>
                  </a:lnTo>
                  <a:lnTo>
                    <a:pt x="216" y="211"/>
                  </a:lnTo>
                  <a:lnTo>
                    <a:pt x="236" y="215"/>
                  </a:lnTo>
                  <a:lnTo>
                    <a:pt x="257" y="218"/>
                  </a:lnTo>
                  <a:lnTo>
                    <a:pt x="276" y="221"/>
                  </a:lnTo>
                  <a:lnTo>
                    <a:pt x="292" y="221"/>
                  </a:lnTo>
                  <a:lnTo>
                    <a:pt x="307" y="221"/>
                  </a:lnTo>
                  <a:lnTo>
                    <a:pt x="307" y="221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1135"/>
            <p:cNvSpPr>
              <a:spLocks/>
            </p:cNvSpPr>
            <p:nvPr/>
          </p:nvSpPr>
          <p:spPr bwMode="auto">
            <a:xfrm flipH="1">
              <a:off x="9376501" y="1910924"/>
              <a:ext cx="536830" cy="249606"/>
            </a:xfrm>
            <a:custGeom>
              <a:avLst/>
              <a:gdLst>
                <a:gd name="T0" fmla="*/ 297 w 516"/>
                <a:gd name="T1" fmla="*/ 284 h 285"/>
                <a:gd name="T2" fmla="*/ 365 w 516"/>
                <a:gd name="T3" fmla="*/ 256 h 285"/>
                <a:gd name="T4" fmla="*/ 426 w 516"/>
                <a:gd name="T5" fmla="*/ 227 h 285"/>
                <a:gd name="T6" fmla="*/ 464 w 516"/>
                <a:gd name="T7" fmla="*/ 206 h 285"/>
                <a:gd name="T8" fmla="*/ 496 w 516"/>
                <a:gd name="T9" fmla="*/ 184 h 285"/>
                <a:gd name="T10" fmla="*/ 510 w 516"/>
                <a:gd name="T11" fmla="*/ 167 h 285"/>
                <a:gd name="T12" fmla="*/ 515 w 516"/>
                <a:gd name="T13" fmla="*/ 156 h 285"/>
                <a:gd name="T14" fmla="*/ 516 w 516"/>
                <a:gd name="T15" fmla="*/ 151 h 285"/>
                <a:gd name="T16" fmla="*/ 512 w 516"/>
                <a:gd name="T17" fmla="*/ 140 h 285"/>
                <a:gd name="T18" fmla="*/ 505 w 516"/>
                <a:gd name="T19" fmla="*/ 128 h 285"/>
                <a:gd name="T20" fmla="*/ 491 w 516"/>
                <a:gd name="T21" fmla="*/ 115 h 285"/>
                <a:gd name="T22" fmla="*/ 454 w 516"/>
                <a:gd name="T23" fmla="*/ 89 h 285"/>
                <a:gd name="T24" fmla="*/ 406 w 516"/>
                <a:gd name="T25" fmla="*/ 63 h 285"/>
                <a:gd name="T26" fmla="*/ 353 w 516"/>
                <a:gd name="T27" fmla="*/ 40 h 285"/>
                <a:gd name="T28" fmla="*/ 300 w 516"/>
                <a:gd name="T29" fmla="*/ 20 h 285"/>
                <a:gd name="T30" fmla="*/ 253 w 516"/>
                <a:gd name="T31" fmla="*/ 6 h 285"/>
                <a:gd name="T32" fmla="*/ 217 w 516"/>
                <a:gd name="T33" fmla="*/ 0 h 285"/>
                <a:gd name="T34" fmla="*/ 205 w 516"/>
                <a:gd name="T35" fmla="*/ 0 h 285"/>
                <a:gd name="T36" fmla="*/ 180 w 516"/>
                <a:gd name="T37" fmla="*/ 5 h 285"/>
                <a:gd name="T38" fmla="*/ 148 w 516"/>
                <a:gd name="T39" fmla="*/ 17 h 285"/>
                <a:gd name="T40" fmla="*/ 111 w 516"/>
                <a:gd name="T41" fmla="*/ 34 h 285"/>
                <a:gd name="T42" fmla="*/ 74 w 516"/>
                <a:gd name="T43" fmla="*/ 55 h 285"/>
                <a:gd name="T44" fmla="*/ 40 w 516"/>
                <a:gd name="T45" fmla="*/ 77 h 285"/>
                <a:gd name="T46" fmla="*/ 14 w 516"/>
                <a:gd name="T47" fmla="*/ 101 h 285"/>
                <a:gd name="T48" fmla="*/ 3 w 516"/>
                <a:gd name="T49" fmla="*/ 118 h 285"/>
                <a:gd name="T50" fmla="*/ 0 w 516"/>
                <a:gd name="T51" fmla="*/ 129 h 285"/>
                <a:gd name="T52" fmla="*/ 0 w 516"/>
                <a:gd name="T53" fmla="*/ 140 h 285"/>
                <a:gd name="T54" fmla="*/ 2 w 516"/>
                <a:gd name="T55" fmla="*/ 145 h 285"/>
                <a:gd name="T56" fmla="*/ 24 w 516"/>
                <a:gd name="T57" fmla="*/ 176 h 285"/>
                <a:gd name="T58" fmla="*/ 55 w 516"/>
                <a:gd name="T59" fmla="*/ 203 h 285"/>
                <a:gd name="T60" fmla="*/ 93 w 516"/>
                <a:gd name="T61" fmla="*/ 229 h 285"/>
                <a:gd name="T62" fmla="*/ 134 w 516"/>
                <a:gd name="T63" fmla="*/ 250 h 285"/>
                <a:gd name="T64" fmla="*/ 177 w 516"/>
                <a:gd name="T65" fmla="*/ 266 h 285"/>
                <a:gd name="T66" fmla="*/ 221 w 516"/>
                <a:gd name="T67" fmla="*/ 278 h 285"/>
                <a:gd name="T68" fmla="*/ 261 w 516"/>
                <a:gd name="T69" fmla="*/ 285 h 285"/>
                <a:gd name="T70" fmla="*/ 297 w 516"/>
                <a:gd name="T71" fmla="*/ 28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6" h="285">
                  <a:moveTo>
                    <a:pt x="297" y="284"/>
                  </a:moveTo>
                  <a:lnTo>
                    <a:pt x="297" y="284"/>
                  </a:lnTo>
                  <a:lnTo>
                    <a:pt x="331" y="271"/>
                  </a:lnTo>
                  <a:lnTo>
                    <a:pt x="365" y="256"/>
                  </a:lnTo>
                  <a:lnTo>
                    <a:pt x="406" y="238"/>
                  </a:lnTo>
                  <a:lnTo>
                    <a:pt x="426" y="227"/>
                  </a:lnTo>
                  <a:lnTo>
                    <a:pt x="446" y="218"/>
                  </a:lnTo>
                  <a:lnTo>
                    <a:pt x="464" y="206"/>
                  </a:lnTo>
                  <a:lnTo>
                    <a:pt x="481" y="195"/>
                  </a:lnTo>
                  <a:lnTo>
                    <a:pt x="496" y="184"/>
                  </a:lnTo>
                  <a:lnTo>
                    <a:pt x="506" y="172"/>
                  </a:lnTo>
                  <a:lnTo>
                    <a:pt x="510" y="167"/>
                  </a:lnTo>
                  <a:lnTo>
                    <a:pt x="513" y="162"/>
                  </a:lnTo>
                  <a:lnTo>
                    <a:pt x="515" y="156"/>
                  </a:lnTo>
                  <a:lnTo>
                    <a:pt x="516" y="151"/>
                  </a:lnTo>
                  <a:lnTo>
                    <a:pt x="516" y="151"/>
                  </a:lnTo>
                  <a:lnTo>
                    <a:pt x="515" y="145"/>
                  </a:lnTo>
                  <a:lnTo>
                    <a:pt x="512" y="140"/>
                  </a:lnTo>
                  <a:lnTo>
                    <a:pt x="509" y="134"/>
                  </a:lnTo>
                  <a:lnTo>
                    <a:pt x="505" y="128"/>
                  </a:lnTo>
                  <a:lnTo>
                    <a:pt x="499" y="122"/>
                  </a:lnTo>
                  <a:lnTo>
                    <a:pt x="491" y="115"/>
                  </a:lnTo>
                  <a:lnTo>
                    <a:pt x="474" y="102"/>
                  </a:lnTo>
                  <a:lnTo>
                    <a:pt x="454" y="89"/>
                  </a:lnTo>
                  <a:lnTo>
                    <a:pt x="432" y="76"/>
                  </a:lnTo>
                  <a:lnTo>
                    <a:pt x="406" y="63"/>
                  </a:lnTo>
                  <a:lnTo>
                    <a:pt x="380" y="51"/>
                  </a:lnTo>
                  <a:lnTo>
                    <a:pt x="353" y="40"/>
                  </a:lnTo>
                  <a:lnTo>
                    <a:pt x="326" y="29"/>
                  </a:lnTo>
                  <a:lnTo>
                    <a:pt x="300" y="20"/>
                  </a:lnTo>
                  <a:lnTo>
                    <a:pt x="276" y="13"/>
                  </a:lnTo>
                  <a:lnTo>
                    <a:pt x="253" y="6"/>
                  </a:lnTo>
                  <a:lnTo>
                    <a:pt x="233" y="2"/>
                  </a:lnTo>
                  <a:lnTo>
                    <a:pt x="217" y="0"/>
                  </a:lnTo>
                  <a:lnTo>
                    <a:pt x="205" y="0"/>
                  </a:lnTo>
                  <a:lnTo>
                    <a:pt x="205" y="0"/>
                  </a:lnTo>
                  <a:lnTo>
                    <a:pt x="194" y="2"/>
                  </a:lnTo>
                  <a:lnTo>
                    <a:pt x="180" y="5"/>
                  </a:lnTo>
                  <a:lnTo>
                    <a:pt x="165" y="10"/>
                  </a:lnTo>
                  <a:lnTo>
                    <a:pt x="148" y="17"/>
                  </a:lnTo>
                  <a:lnTo>
                    <a:pt x="130" y="26"/>
                  </a:lnTo>
                  <a:lnTo>
                    <a:pt x="111" y="34"/>
                  </a:lnTo>
                  <a:lnTo>
                    <a:pt x="92" y="44"/>
                  </a:lnTo>
                  <a:lnTo>
                    <a:pt x="74" y="55"/>
                  </a:lnTo>
                  <a:lnTo>
                    <a:pt x="56" y="66"/>
                  </a:lnTo>
                  <a:lnTo>
                    <a:pt x="40" y="77"/>
                  </a:lnTo>
                  <a:lnTo>
                    <a:pt x="26" y="89"/>
                  </a:lnTo>
                  <a:lnTo>
                    <a:pt x="14" y="101"/>
                  </a:lnTo>
                  <a:lnTo>
                    <a:pt x="5" y="113"/>
                  </a:lnTo>
                  <a:lnTo>
                    <a:pt x="3" y="118"/>
                  </a:lnTo>
                  <a:lnTo>
                    <a:pt x="1" y="124"/>
                  </a:lnTo>
                  <a:lnTo>
                    <a:pt x="0" y="129"/>
                  </a:lnTo>
                  <a:lnTo>
                    <a:pt x="0" y="135"/>
                  </a:lnTo>
                  <a:lnTo>
                    <a:pt x="0" y="140"/>
                  </a:lnTo>
                  <a:lnTo>
                    <a:pt x="2" y="145"/>
                  </a:lnTo>
                  <a:lnTo>
                    <a:pt x="2" y="145"/>
                  </a:lnTo>
                  <a:lnTo>
                    <a:pt x="12" y="161"/>
                  </a:lnTo>
                  <a:lnTo>
                    <a:pt x="24" y="176"/>
                  </a:lnTo>
                  <a:lnTo>
                    <a:pt x="39" y="190"/>
                  </a:lnTo>
                  <a:lnTo>
                    <a:pt x="55" y="203"/>
                  </a:lnTo>
                  <a:lnTo>
                    <a:pt x="73" y="216"/>
                  </a:lnTo>
                  <a:lnTo>
                    <a:pt x="93" y="229"/>
                  </a:lnTo>
                  <a:lnTo>
                    <a:pt x="113" y="239"/>
                  </a:lnTo>
                  <a:lnTo>
                    <a:pt x="134" y="250"/>
                  </a:lnTo>
                  <a:lnTo>
                    <a:pt x="156" y="259"/>
                  </a:lnTo>
                  <a:lnTo>
                    <a:pt x="177" y="266"/>
                  </a:lnTo>
                  <a:lnTo>
                    <a:pt x="199" y="274"/>
                  </a:lnTo>
                  <a:lnTo>
                    <a:pt x="221" y="278"/>
                  </a:lnTo>
                  <a:lnTo>
                    <a:pt x="241" y="283"/>
                  </a:lnTo>
                  <a:lnTo>
                    <a:pt x="261" y="285"/>
                  </a:lnTo>
                  <a:lnTo>
                    <a:pt x="280" y="285"/>
                  </a:lnTo>
                  <a:lnTo>
                    <a:pt x="297" y="284"/>
                  </a:lnTo>
                  <a:lnTo>
                    <a:pt x="297" y="284"/>
                  </a:lnTo>
                  <a:close/>
                </a:path>
              </a:pathLst>
            </a:custGeom>
            <a:solidFill>
              <a:srgbClr val="0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1136"/>
            <p:cNvSpPr>
              <a:spLocks/>
            </p:cNvSpPr>
            <p:nvPr/>
          </p:nvSpPr>
          <p:spPr bwMode="auto">
            <a:xfrm flipH="1">
              <a:off x="9626189" y="1673798"/>
              <a:ext cx="174782" cy="43681"/>
            </a:xfrm>
            <a:custGeom>
              <a:avLst/>
              <a:gdLst>
                <a:gd name="T0" fmla="*/ 168 w 168"/>
                <a:gd name="T1" fmla="*/ 27 h 49"/>
                <a:gd name="T2" fmla="*/ 168 w 168"/>
                <a:gd name="T3" fmla="*/ 27 h 49"/>
                <a:gd name="T4" fmla="*/ 151 w 168"/>
                <a:gd name="T5" fmla="*/ 19 h 49"/>
                <a:gd name="T6" fmla="*/ 132 w 168"/>
                <a:gd name="T7" fmla="*/ 12 h 49"/>
                <a:gd name="T8" fmla="*/ 111 w 168"/>
                <a:gd name="T9" fmla="*/ 6 h 49"/>
                <a:gd name="T10" fmla="*/ 89 w 168"/>
                <a:gd name="T11" fmla="*/ 2 h 49"/>
                <a:gd name="T12" fmla="*/ 67 w 168"/>
                <a:gd name="T13" fmla="*/ 0 h 49"/>
                <a:gd name="T14" fmla="*/ 44 w 168"/>
                <a:gd name="T15" fmla="*/ 1 h 49"/>
                <a:gd name="T16" fmla="*/ 33 w 168"/>
                <a:gd name="T17" fmla="*/ 2 h 49"/>
                <a:gd name="T18" fmla="*/ 22 w 168"/>
                <a:gd name="T19" fmla="*/ 3 h 49"/>
                <a:gd name="T20" fmla="*/ 11 w 168"/>
                <a:gd name="T21" fmla="*/ 5 h 49"/>
                <a:gd name="T22" fmla="*/ 0 w 168"/>
                <a:gd name="T23" fmla="*/ 9 h 49"/>
                <a:gd name="T24" fmla="*/ 0 w 168"/>
                <a:gd name="T25" fmla="*/ 9 h 49"/>
                <a:gd name="T26" fmla="*/ 8 w 168"/>
                <a:gd name="T27" fmla="*/ 17 h 49"/>
                <a:gd name="T28" fmla="*/ 17 w 168"/>
                <a:gd name="T29" fmla="*/ 24 h 49"/>
                <a:gd name="T30" fmla="*/ 26 w 168"/>
                <a:gd name="T31" fmla="*/ 30 h 49"/>
                <a:gd name="T32" fmla="*/ 36 w 168"/>
                <a:gd name="T33" fmla="*/ 36 h 49"/>
                <a:gd name="T34" fmla="*/ 46 w 168"/>
                <a:gd name="T35" fmla="*/ 40 h 49"/>
                <a:gd name="T36" fmla="*/ 56 w 168"/>
                <a:gd name="T37" fmla="*/ 43 h 49"/>
                <a:gd name="T38" fmla="*/ 68 w 168"/>
                <a:gd name="T39" fmla="*/ 46 h 49"/>
                <a:gd name="T40" fmla="*/ 79 w 168"/>
                <a:gd name="T41" fmla="*/ 49 h 49"/>
                <a:gd name="T42" fmla="*/ 90 w 168"/>
                <a:gd name="T43" fmla="*/ 49 h 49"/>
                <a:gd name="T44" fmla="*/ 101 w 168"/>
                <a:gd name="T45" fmla="*/ 49 h 49"/>
                <a:gd name="T46" fmla="*/ 113 w 168"/>
                <a:gd name="T47" fmla="*/ 47 h 49"/>
                <a:gd name="T48" fmla="*/ 124 w 168"/>
                <a:gd name="T49" fmla="*/ 45 h 49"/>
                <a:gd name="T50" fmla="*/ 135 w 168"/>
                <a:gd name="T51" fmla="*/ 43 h 49"/>
                <a:gd name="T52" fmla="*/ 146 w 168"/>
                <a:gd name="T53" fmla="*/ 39 h 49"/>
                <a:gd name="T54" fmla="*/ 157 w 168"/>
                <a:gd name="T55" fmla="*/ 33 h 49"/>
                <a:gd name="T56" fmla="*/ 168 w 168"/>
                <a:gd name="T57" fmla="*/ 27 h 49"/>
                <a:gd name="T58" fmla="*/ 168 w 168"/>
                <a:gd name="T5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8" h="49">
                  <a:moveTo>
                    <a:pt x="168" y="27"/>
                  </a:moveTo>
                  <a:lnTo>
                    <a:pt x="168" y="27"/>
                  </a:lnTo>
                  <a:lnTo>
                    <a:pt x="151" y="19"/>
                  </a:lnTo>
                  <a:lnTo>
                    <a:pt x="132" y="12"/>
                  </a:lnTo>
                  <a:lnTo>
                    <a:pt x="111" y="6"/>
                  </a:lnTo>
                  <a:lnTo>
                    <a:pt x="89" y="2"/>
                  </a:lnTo>
                  <a:lnTo>
                    <a:pt x="67" y="0"/>
                  </a:lnTo>
                  <a:lnTo>
                    <a:pt x="44" y="1"/>
                  </a:lnTo>
                  <a:lnTo>
                    <a:pt x="33" y="2"/>
                  </a:lnTo>
                  <a:lnTo>
                    <a:pt x="22" y="3"/>
                  </a:lnTo>
                  <a:lnTo>
                    <a:pt x="1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17"/>
                  </a:lnTo>
                  <a:lnTo>
                    <a:pt x="17" y="24"/>
                  </a:lnTo>
                  <a:lnTo>
                    <a:pt x="26" y="30"/>
                  </a:lnTo>
                  <a:lnTo>
                    <a:pt x="36" y="36"/>
                  </a:lnTo>
                  <a:lnTo>
                    <a:pt x="46" y="40"/>
                  </a:lnTo>
                  <a:lnTo>
                    <a:pt x="56" y="43"/>
                  </a:lnTo>
                  <a:lnTo>
                    <a:pt x="68" y="46"/>
                  </a:lnTo>
                  <a:lnTo>
                    <a:pt x="79" y="49"/>
                  </a:lnTo>
                  <a:lnTo>
                    <a:pt x="90" y="49"/>
                  </a:lnTo>
                  <a:lnTo>
                    <a:pt x="101" y="49"/>
                  </a:lnTo>
                  <a:lnTo>
                    <a:pt x="113" y="47"/>
                  </a:lnTo>
                  <a:lnTo>
                    <a:pt x="124" y="45"/>
                  </a:lnTo>
                  <a:lnTo>
                    <a:pt x="135" y="43"/>
                  </a:lnTo>
                  <a:lnTo>
                    <a:pt x="146" y="39"/>
                  </a:lnTo>
                  <a:lnTo>
                    <a:pt x="157" y="33"/>
                  </a:lnTo>
                  <a:lnTo>
                    <a:pt x="168" y="27"/>
                  </a:lnTo>
                  <a:lnTo>
                    <a:pt x="168" y="27"/>
                  </a:lnTo>
                  <a:close/>
                </a:path>
              </a:pathLst>
            </a:custGeom>
            <a:solidFill>
              <a:srgbClr val="FCC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1137"/>
            <p:cNvSpPr>
              <a:spLocks/>
            </p:cNvSpPr>
            <p:nvPr/>
          </p:nvSpPr>
          <p:spPr bwMode="auto">
            <a:xfrm flipH="1">
              <a:off x="9532556" y="1680038"/>
              <a:ext cx="349563" cy="368169"/>
            </a:xfrm>
            <a:custGeom>
              <a:avLst/>
              <a:gdLst>
                <a:gd name="T0" fmla="*/ 330 w 337"/>
                <a:gd name="T1" fmla="*/ 306 h 415"/>
                <a:gd name="T2" fmla="*/ 330 w 337"/>
                <a:gd name="T3" fmla="*/ 273 h 415"/>
                <a:gd name="T4" fmla="*/ 328 w 337"/>
                <a:gd name="T5" fmla="*/ 215 h 415"/>
                <a:gd name="T6" fmla="*/ 322 w 337"/>
                <a:gd name="T7" fmla="*/ 169 h 415"/>
                <a:gd name="T8" fmla="*/ 312 w 337"/>
                <a:gd name="T9" fmla="*/ 123 h 415"/>
                <a:gd name="T10" fmla="*/ 298 w 337"/>
                <a:gd name="T11" fmla="*/ 80 h 415"/>
                <a:gd name="T12" fmla="*/ 282 w 337"/>
                <a:gd name="T13" fmla="*/ 53 h 415"/>
                <a:gd name="T14" fmla="*/ 268 w 337"/>
                <a:gd name="T15" fmla="*/ 37 h 415"/>
                <a:gd name="T16" fmla="*/ 262 w 337"/>
                <a:gd name="T17" fmla="*/ 31 h 415"/>
                <a:gd name="T18" fmla="*/ 243 w 337"/>
                <a:gd name="T19" fmla="*/ 18 h 415"/>
                <a:gd name="T20" fmla="*/ 232 w 337"/>
                <a:gd name="T21" fmla="*/ 24 h 415"/>
                <a:gd name="T22" fmla="*/ 210 w 337"/>
                <a:gd name="T23" fmla="*/ 34 h 415"/>
                <a:gd name="T24" fmla="*/ 188 w 337"/>
                <a:gd name="T25" fmla="*/ 38 h 415"/>
                <a:gd name="T26" fmla="*/ 165 w 337"/>
                <a:gd name="T27" fmla="*/ 40 h 415"/>
                <a:gd name="T28" fmla="*/ 143 w 337"/>
                <a:gd name="T29" fmla="*/ 37 h 415"/>
                <a:gd name="T30" fmla="*/ 121 w 337"/>
                <a:gd name="T31" fmla="*/ 31 h 415"/>
                <a:gd name="T32" fmla="*/ 101 w 337"/>
                <a:gd name="T33" fmla="*/ 21 h 415"/>
                <a:gd name="T34" fmla="*/ 83 w 337"/>
                <a:gd name="T35" fmla="*/ 8 h 415"/>
                <a:gd name="T36" fmla="*/ 75 w 337"/>
                <a:gd name="T37" fmla="*/ 0 h 415"/>
                <a:gd name="T38" fmla="*/ 62 w 337"/>
                <a:gd name="T39" fmla="*/ 10 h 415"/>
                <a:gd name="T40" fmla="*/ 38 w 337"/>
                <a:gd name="T41" fmla="*/ 37 h 415"/>
                <a:gd name="T42" fmla="*/ 23 w 337"/>
                <a:gd name="T43" fmla="*/ 67 h 415"/>
                <a:gd name="T44" fmla="*/ 11 w 337"/>
                <a:gd name="T45" fmla="*/ 98 h 415"/>
                <a:gd name="T46" fmla="*/ 2 w 337"/>
                <a:gd name="T47" fmla="*/ 139 h 415"/>
                <a:gd name="T48" fmla="*/ 0 w 337"/>
                <a:gd name="T49" fmla="*/ 170 h 415"/>
                <a:gd name="T50" fmla="*/ 1 w 337"/>
                <a:gd name="T51" fmla="*/ 169 h 415"/>
                <a:gd name="T52" fmla="*/ 2 w 337"/>
                <a:gd name="T53" fmla="*/ 143 h 415"/>
                <a:gd name="T54" fmla="*/ 2 w 337"/>
                <a:gd name="T55" fmla="*/ 173 h 415"/>
                <a:gd name="T56" fmla="*/ 5 w 337"/>
                <a:gd name="T57" fmla="*/ 264 h 415"/>
                <a:gd name="T58" fmla="*/ 10 w 337"/>
                <a:gd name="T59" fmla="*/ 315 h 415"/>
                <a:gd name="T60" fmla="*/ 18 w 337"/>
                <a:gd name="T61" fmla="*/ 360 h 415"/>
                <a:gd name="T62" fmla="*/ 27 w 337"/>
                <a:gd name="T63" fmla="*/ 386 h 415"/>
                <a:gd name="T64" fmla="*/ 31 w 337"/>
                <a:gd name="T65" fmla="*/ 393 h 415"/>
                <a:gd name="T66" fmla="*/ 78 w 337"/>
                <a:gd name="T67" fmla="*/ 406 h 415"/>
                <a:gd name="T68" fmla="*/ 125 w 337"/>
                <a:gd name="T69" fmla="*/ 414 h 415"/>
                <a:gd name="T70" fmla="*/ 171 w 337"/>
                <a:gd name="T71" fmla="*/ 415 h 415"/>
                <a:gd name="T72" fmla="*/ 213 w 337"/>
                <a:gd name="T73" fmla="*/ 411 h 415"/>
                <a:gd name="T74" fmla="*/ 253 w 337"/>
                <a:gd name="T75" fmla="*/ 398 h 415"/>
                <a:gd name="T76" fmla="*/ 271 w 337"/>
                <a:gd name="T77" fmla="*/ 388 h 415"/>
                <a:gd name="T78" fmla="*/ 287 w 337"/>
                <a:gd name="T79" fmla="*/ 376 h 415"/>
                <a:gd name="T80" fmla="*/ 302 w 337"/>
                <a:gd name="T81" fmla="*/ 361 h 415"/>
                <a:gd name="T82" fmla="*/ 315 w 337"/>
                <a:gd name="T83" fmla="*/ 344 h 415"/>
                <a:gd name="T84" fmla="*/ 327 w 337"/>
                <a:gd name="T85" fmla="*/ 325 h 415"/>
                <a:gd name="T86" fmla="*/ 337 w 337"/>
                <a:gd name="T87" fmla="*/ 302 h 415"/>
                <a:gd name="T88" fmla="*/ 330 w 337"/>
                <a:gd name="T89" fmla="*/ 306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7" h="415">
                  <a:moveTo>
                    <a:pt x="330" y="306"/>
                  </a:moveTo>
                  <a:lnTo>
                    <a:pt x="330" y="306"/>
                  </a:lnTo>
                  <a:lnTo>
                    <a:pt x="330" y="298"/>
                  </a:lnTo>
                  <a:lnTo>
                    <a:pt x="330" y="273"/>
                  </a:lnTo>
                  <a:lnTo>
                    <a:pt x="329" y="236"/>
                  </a:lnTo>
                  <a:lnTo>
                    <a:pt x="328" y="215"/>
                  </a:lnTo>
                  <a:lnTo>
                    <a:pt x="326" y="192"/>
                  </a:lnTo>
                  <a:lnTo>
                    <a:pt x="322" y="169"/>
                  </a:lnTo>
                  <a:lnTo>
                    <a:pt x="318" y="145"/>
                  </a:lnTo>
                  <a:lnTo>
                    <a:pt x="312" y="123"/>
                  </a:lnTo>
                  <a:lnTo>
                    <a:pt x="305" y="100"/>
                  </a:lnTo>
                  <a:lnTo>
                    <a:pt x="298" y="80"/>
                  </a:lnTo>
                  <a:lnTo>
                    <a:pt x="287" y="61"/>
                  </a:lnTo>
                  <a:lnTo>
                    <a:pt x="282" y="53"/>
                  </a:lnTo>
                  <a:lnTo>
                    <a:pt x="275" y="44"/>
                  </a:lnTo>
                  <a:lnTo>
                    <a:pt x="268" y="37"/>
                  </a:lnTo>
                  <a:lnTo>
                    <a:pt x="262" y="31"/>
                  </a:lnTo>
                  <a:lnTo>
                    <a:pt x="262" y="31"/>
                  </a:lnTo>
                  <a:lnTo>
                    <a:pt x="253" y="24"/>
                  </a:lnTo>
                  <a:lnTo>
                    <a:pt x="243" y="18"/>
                  </a:lnTo>
                  <a:lnTo>
                    <a:pt x="243" y="18"/>
                  </a:lnTo>
                  <a:lnTo>
                    <a:pt x="232" y="24"/>
                  </a:lnTo>
                  <a:lnTo>
                    <a:pt x="221" y="30"/>
                  </a:lnTo>
                  <a:lnTo>
                    <a:pt x="210" y="34"/>
                  </a:lnTo>
                  <a:lnTo>
                    <a:pt x="199" y="36"/>
                  </a:lnTo>
                  <a:lnTo>
                    <a:pt x="188" y="38"/>
                  </a:lnTo>
                  <a:lnTo>
                    <a:pt x="176" y="40"/>
                  </a:lnTo>
                  <a:lnTo>
                    <a:pt x="165" y="40"/>
                  </a:lnTo>
                  <a:lnTo>
                    <a:pt x="154" y="40"/>
                  </a:lnTo>
                  <a:lnTo>
                    <a:pt x="143" y="37"/>
                  </a:lnTo>
                  <a:lnTo>
                    <a:pt x="131" y="34"/>
                  </a:lnTo>
                  <a:lnTo>
                    <a:pt x="121" y="31"/>
                  </a:lnTo>
                  <a:lnTo>
                    <a:pt x="111" y="27"/>
                  </a:lnTo>
                  <a:lnTo>
                    <a:pt x="101" y="21"/>
                  </a:lnTo>
                  <a:lnTo>
                    <a:pt x="92" y="15"/>
                  </a:lnTo>
                  <a:lnTo>
                    <a:pt x="83" y="8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69" y="5"/>
                  </a:lnTo>
                  <a:lnTo>
                    <a:pt x="62" y="10"/>
                  </a:lnTo>
                  <a:lnTo>
                    <a:pt x="50" y="23"/>
                  </a:lnTo>
                  <a:lnTo>
                    <a:pt x="38" y="37"/>
                  </a:lnTo>
                  <a:lnTo>
                    <a:pt x="29" y="51"/>
                  </a:lnTo>
                  <a:lnTo>
                    <a:pt x="23" y="67"/>
                  </a:lnTo>
                  <a:lnTo>
                    <a:pt x="16" y="83"/>
                  </a:lnTo>
                  <a:lnTo>
                    <a:pt x="11" y="98"/>
                  </a:lnTo>
                  <a:lnTo>
                    <a:pt x="8" y="113"/>
                  </a:lnTo>
                  <a:lnTo>
                    <a:pt x="2" y="139"/>
                  </a:lnTo>
                  <a:lnTo>
                    <a:pt x="1" y="159"/>
                  </a:lnTo>
                  <a:lnTo>
                    <a:pt x="0" y="170"/>
                  </a:lnTo>
                  <a:lnTo>
                    <a:pt x="0" y="171"/>
                  </a:lnTo>
                  <a:lnTo>
                    <a:pt x="1" y="169"/>
                  </a:lnTo>
                  <a:lnTo>
                    <a:pt x="1" y="169"/>
                  </a:lnTo>
                  <a:lnTo>
                    <a:pt x="2" y="143"/>
                  </a:lnTo>
                  <a:lnTo>
                    <a:pt x="2" y="148"/>
                  </a:lnTo>
                  <a:lnTo>
                    <a:pt x="2" y="173"/>
                  </a:lnTo>
                  <a:lnTo>
                    <a:pt x="2" y="215"/>
                  </a:lnTo>
                  <a:lnTo>
                    <a:pt x="5" y="264"/>
                  </a:lnTo>
                  <a:lnTo>
                    <a:pt x="7" y="290"/>
                  </a:lnTo>
                  <a:lnTo>
                    <a:pt x="10" y="315"/>
                  </a:lnTo>
                  <a:lnTo>
                    <a:pt x="14" y="339"/>
                  </a:lnTo>
                  <a:lnTo>
                    <a:pt x="18" y="360"/>
                  </a:lnTo>
                  <a:lnTo>
                    <a:pt x="24" y="379"/>
                  </a:lnTo>
                  <a:lnTo>
                    <a:pt x="27" y="386"/>
                  </a:lnTo>
                  <a:lnTo>
                    <a:pt x="31" y="393"/>
                  </a:lnTo>
                  <a:lnTo>
                    <a:pt x="31" y="393"/>
                  </a:lnTo>
                  <a:lnTo>
                    <a:pt x="54" y="400"/>
                  </a:lnTo>
                  <a:lnTo>
                    <a:pt x="78" y="406"/>
                  </a:lnTo>
                  <a:lnTo>
                    <a:pt x="101" y="411"/>
                  </a:lnTo>
                  <a:lnTo>
                    <a:pt x="125" y="414"/>
                  </a:lnTo>
                  <a:lnTo>
                    <a:pt x="148" y="415"/>
                  </a:lnTo>
                  <a:lnTo>
                    <a:pt x="171" y="415"/>
                  </a:lnTo>
                  <a:lnTo>
                    <a:pt x="192" y="414"/>
                  </a:lnTo>
                  <a:lnTo>
                    <a:pt x="213" y="411"/>
                  </a:lnTo>
                  <a:lnTo>
                    <a:pt x="234" y="406"/>
                  </a:lnTo>
                  <a:lnTo>
                    <a:pt x="253" y="398"/>
                  </a:lnTo>
                  <a:lnTo>
                    <a:pt x="262" y="394"/>
                  </a:lnTo>
                  <a:lnTo>
                    <a:pt x="271" y="388"/>
                  </a:lnTo>
                  <a:lnTo>
                    <a:pt x="280" y="383"/>
                  </a:lnTo>
                  <a:lnTo>
                    <a:pt x="287" y="376"/>
                  </a:lnTo>
                  <a:lnTo>
                    <a:pt x="295" y="369"/>
                  </a:lnTo>
                  <a:lnTo>
                    <a:pt x="302" y="361"/>
                  </a:lnTo>
                  <a:lnTo>
                    <a:pt x="310" y="354"/>
                  </a:lnTo>
                  <a:lnTo>
                    <a:pt x="315" y="344"/>
                  </a:lnTo>
                  <a:lnTo>
                    <a:pt x="322" y="334"/>
                  </a:lnTo>
                  <a:lnTo>
                    <a:pt x="327" y="325"/>
                  </a:lnTo>
                  <a:lnTo>
                    <a:pt x="332" y="314"/>
                  </a:lnTo>
                  <a:lnTo>
                    <a:pt x="337" y="302"/>
                  </a:lnTo>
                  <a:lnTo>
                    <a:pt x="337" y="302"/>
                  </a:lnTo>
                  <a:lnTo>
                    <a:pt x="330" y="306"/>
                  </a:lnTo>
                  <a:lnTo>
                    <a:pt x="330" y="306"/>
                  </a:lnTo>
                  <a:close/>
                </a:path>
              </a:pathLst>
            </a:custGeom>
            <a:solidFill>
              <a:srgbClr val="E46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1138"/>
            <p:cNvSpPr>
              <a:spLocks/>
            </p:cNvSpPr>
            <p:nvPr/>
          </p:nvSpPr>
          <p:spPr bwMode="auto">
            <a:xfrm flipH="1">
              <a:off x="9345289" y="1917165"/>
              <a:ext cx="461923" cy="193445"/>
            </a:xfrm>
            <a:custGeom>
              <a:avLst/>
              <a:gdLst>
                <a:gd name="T0" fmla="*/ 232 w 443"/>
                <a:gd name="T1" fmla="*/ 137 h 217"/>
                <a:gd name="T2" fmla="*/ 258 w 443"/>
                <a:gd name="T3" fmla="*/ 117 h 217"/>
                <a:gd name="T4" fmla="*/ 276 w 443"/>
                <a:gd name="T5" fmla="*/ 97 h 217"/>
                <a:gd name="T6" fmla="*/ 286 w 443"/>
                <a:gd name="T7" fmla="*/ 82 h 217"/>
                <a:gd name="T8" fmla="*/ 293 w 443"/>
                <a:gd name="T9" fmla="*/ 64 h 217"/>
                <a:gd name="T10" fmla="*/ 295 w 443"/>
                <a:gd name="T11" fmla="*/ 47 h 217"/>
                <a:gd name="T12" fmla="*/ 291 w 443"/>
                <a:gd name="T13" fmla="*/ 29 h 217"/>
                <a:gd name="T14" fmla="*/ 288 w 443"/>
                <a:gd name="T15" fmla="*/ 19 h 217"/>
                <a:gd name="T16" fmla="*/ 318 w 443"/>
                <a:gd name="T17" fmla="*/ 6 h 217"/>
                <a:gd name="T18" fmla="*/ 337 w 443"/>
                <a:gd name="T19" fmla="*/ 2 h 217"/>
                <a:gd name="T20" fmla="*/ 357 w 443"/>
                <a:gd name="T21" fmla="*/ 0 h 217"/>
                <a:gd name="T22" fmla="*/ 377 w 443"/>
                <a:gd name="T23" fmla="*/ 2 h 217"/>
                <a:gd name="T24" fmla="*/ 397 w 443"/>
                <a:gd name="T25" fmla="*/ 9 h 217"/>
                <a:gd name="T26" fmla="*/ 417 w 443"/>
                <a:gd name="T27" fmla="*/ 21 h 217"/>
                <a:gd name="T28" fmla="*/ 436 w 443"/>
                <a:gd name="T29" fmla="*/ 41 h 217"/>
                <a:gd name="T30" fmla="*/ 440 w 443"/>
                <a:gd name="T31" fmla="*/ 46 h 217"/>
                <a:gd name="T32" fmla="*/ 443 w 443"/>
                <a:gd name="T33" fmla="*/ 58 h 217"/>
                <a:gd name="T34" fmla="*/ 440 w 443"/>
                <a:gd name="T35" fmla="*/ 72 h 217"/>
                <a:gd name="T36" fmla="*/ 432 w 443"/>
                <a:gd name="T37" fmla="*/ 86 h 217"/>
                <a:gd name="T38" fmla="*/ 420 w 443"/>
                <a:gd name="T39" fmla="*/ 101 h 217"/>
                <a:gd name="T40" fmla="*/ 395 w 443"/>
                <a:gd name="T41" fmla="*/ 124 h 217"/>
                <a:gd name="T42" fmla="*/ 350 w 443"/>
                <a:gd name="T43" fmla="*/ 154 h 217"/>
                <a:gd name="T44" fmla="*/ 297 w 443"/>
                <a:gd name="T45" fmla="*/ 181 h 217"/>
                <a:gd name="T46" fmla="*/ 241 w 443"/>
                <a:gd name="T47" fmla="*/ 201 h 217"/>
                <a:gd name="T48" fmla="*/ 187 w 443"/>
                <a:gd name="T49" fmla="*/ 214 h 217"/>
                <a:gd name="T50" fmla="*/ 161 w 443"/>
                <a:gd name="T51" fmla="*/ 217 h 217"/>
                <a:gd name="T52" fmla="*/ 138 w 443"/>
                <a:gd name="T53" fmla="*/ 215 h 217"/>
                <a:gd name="T54" fmla="*/ 115 w 443"/>
                <a:gd name="T55" fmla="*/ 212 h 217"/>
                <a:gd name="T56" fmla="*/ 76 w 443"/>
                <a:gd name="T57" fmla="*/ 204 h 217"/>
                <a:gd name="T58" fmla="*/ 41 w 443"/>
                <a:gd name="T59" fmla="*/ 192 h 217"/>
                <a:gd name="T60" fmla="*/ 13 w 443"/>
                <a:gd name="T61" fmla="*/ 177 h 217"/>
                <a:gd name="T62" fmla="*/ 0 w 443"/>
                <a:gd name="T63" fmla="*/ 168 h 217"/>
                <a:gd name="T64" fmla="*/ 30 w 443"/>
                <a:gd name="T65" fmla="*/ 174 h 217"/>
                <a:gd name="T66" fmla="*/ 59 w 443"/>
                <a:gd name="T67" fmla="*/ 179 h 217"/>
                <a:gd name="T68" fmla="*/ 90 w 443"/>
                <a:gd name="T69" fmla="*/ 179 h 217"/>
                <a:gd name="T70" fmla="*/ 120 w 443"/>
                <a:gd name="T71" fmla="*/ 177 h 217"/>
                <a:gd name="T72" fmla="*/ 149 w 443"/>
                <a:gd name="T73" fmla="*/ 171 h 217"/>
                <a:gd name="T74" fmla="*/ 178 w 443"/>
                <a:gd name="T75" fmla="*/ 163 h 217"/>
                <a:gd name="T76" fmla="*/ 206 w 443"/>
                <a:gd name="T77" fmla="*/ 152 h 217"/>
                <a:gd name="T78" fmla="*/ 232 w 443"/>
                <a:gd name="T79" fmla="*/ 1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3" h="217">
                  <a:moveTo>
                    <a:pt x="232" y="137"/>
                  </a:moveTo>
                  <a:lnTo>
                    <a:pt x="232" y="137"/>
                  </a:lnTo>
                  <a:lnTo>
                    <a:pt x="244" y="128"/>
                  </a:lnTo>
                  <a:lnTo>
                    <a:pt x="258" y="117"/>
                  </a:lnTo>
                  <a:lnTo>
                    <a:pt x="270" y="104"/>
                  </a:lnTo>
                  <a:lnTo>
                    <a:pt x="276" y="97"/>
                  </a:lnTo>
                  <a:lnTo>
                    <a:pt x="281" y="89"/>
                  </a:lnTo>
                  <a:lnTo>
                    <a:pt x="286" y="82"/>
                  </a:lnTo>
                  <a:lnTo>
                    <a:pt x="289" y="73"/>
                  </a:lnTo>
                  <a:lnTo>
                    <a:pt x="293" y="64"/>
                  </a:lnTo>
                  <a:lnTo>
                    <a:pt x="294" y="56"/>
                  </a:lnTo>
                  <a:lnTo>
                    <a:pt x="295" y="47"/>
                  </a:lnTo>
                  <a:lnTo>
                    <a:pt x="294" y="37"/>
                  </a:lnTo>
                  <a:lnTo>
                    <a:pt x="291" y="29"/>
                  </a:lnTo>
                  <a:lnTo>
                    <a:pt x="288" y="19"/>
                  </a:lnTo>
                  <a:lnTo>
                    <a:pt x="288" y="19"/>
                  </a:lnTo>
                  <a:lnTo>
                    <a:pt x="303" y="12"/>
                  </a:lnTo>
                  <a:lnTo>
                    <a:pt x="318" y="6"/>
                  </a:lnTo>
                  <a:lnTo>
                    <a:pt x="327" y="4"/>
                  </a:lnTo>
                  <a:lnTo>
                    <a:pt x="337" y="2"/>
                  </a:lnTo>
                  <a:lnTo>
                    <a:pt x="346" y="1"/>
                  </a:lnTo>
                  <a:lnTo>
                    <a:pt x="357" y="0"/>
                  </a:lnTo>
                  <a:lnTo>
                    <a:pt x="367" y="1"/>
                  </a:lnTo>
                  <a:lnTo>
                    <a:pt x="377" y="2"/>
                  </a:lnTo>
                  <a:lnTo>
                    <a:pt x="387" y="5"/>
                  </a:lnTo>
                  <a:lnTo>
                    <a:pt x="397" y="9"/>
                  </a:lnTo>
                  <a:lnTo>
                    <a:pt x="407" y="15"/>
                  </a:lnTo>
                  <a:lnTo>
                    <a:pt x="417" y="21"/>
                  </a:lnTo>
                  <a:lnTo>
                    <a:pt x="427" y="30"/>
                  </a:lnTo>
                  <a:lnTo>
                    <a:pt x="436" y="41"/>
                  </a:lnTo>
                  <a:lnTo>
                    <a:pt x="436" y="41"/>
                  </a:lnTo>
                  <a:lnTo>
                    <a:pt x="440" y="46"/>
                  </a:lnTo>
                  <a:lnTo>
                    <a:pt x="442" y="51"/>
                  </a:lnTo>
                  <a:lnTo>
                    <a:pt x="443" y="58"/>
                  </a:lnTo>
                  <a:lnTo>
                    <a:pt x="442" y="64"/>
                  </a:lnTo>
                  <a:lnTo>
                    <a:pt x="440" y="72"/>
                  </a:lnTo>
                  <a:lnTo>
                    <a:pt x="436" y="78"/>
                  </a:lnTo>
                  <a:lnTo>
                    <a:pt x="432" y="86"/>
                  </a:lnTo>
                  <a:lnTo>
                    <a:pt x="426" y="93"/>
                  </a:lnTo>
                  <a:lnTo>
                    <a:pt x="420" y="101"/>
                  </a:lnTo>
                  <a:lnTo>
                    <a:pt x="413" y="109"/>
                  </a:lnTo>
                  <a:lnTo>
                    <a:pt x="395" y="124"/>
                  </a:lnTo>
                  <a:lnTo>
                    <a:pt x="373" y="139"/>
                  </a:lnTo>
                  <a:lnTo>
                    <a:pt x="350" y="154"/>
                  </a:lnTo>
                  <a:lnTo>
                    <a:pt x="324" y="168"/>
                  </a:lnTo>
                  <a:lnTo>
                    <a:pt x="297" y="181"/>
                  </a:lnTo>
                  <a:lnTo>
                    <a:pt x="270" y="192"/>
                  </a:lnTo>
                  <a:lnTo>
                    <a:pt x="241" y="201"/>
                  </a:lnTo>
                  <a:lnTo>
                    <a:pt x="214" y="209"/>
                  </a:lnTo>
                  <a:lnTo>
                    <a:pt x="187" y="214"/>
                  </a:lnTo>
                  <a:lnTo>
                    <a:pt x="174" y="215"/>
                  </a:lnTo>
                  <a:lnTo>
                    <a:pt x="161" y="217"/>
                  </a:lnTo>
                  <a:lnTo>
                    <a:pt x="149" y="217"/>
                  </a:lnTo>
                  <a:lnTo>
                    <a:pt x="138" y="215"/>
                  </a:lnTo>
                  <a:lnTo>
                    <a:pt x="138" y="215"/>
                  </a:lnTo>
                  <a:lnTo>
                    <a:pt x="115" y="212"/>
                  </a:lnTo>
                  <a:lnTo>
                    <a:pt x="95" y="209"/>
                  </a:lnTo>
                  <a:lnTo>
                    <a:pt x="76" y="204"/>
                  </a:lnTo>
                  <a:lnTo>
                    <a:pt x="58" y="198"/>
                  </a:lnTo>
                  <a:lnTo>
                    <a:pt x="41" y="192"/>
                  </a:lnTo>
                  <a:lnTo>
                    <a:pt x="27" y="184"/>
                  </a:lnTo>
                  <a:lnTo>
                    <a:pt x="13" y="177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4" y="171"/>
                  </a:lnTo>
                  <a:lnTo>
                    <a:pt x="30" y="174"/>
                  </a:lnTo>
                  <a:lnTo>
                    <a:pt x="45" y="177"/>
                  </a:lnTo>
                  <a:lnTo>
                    <a:pt x="59" y="179"/>
                  </a:lnTo>
                  <a:lnTo>
                    <a:pt x="75" y="179"/>
                  </a:lnTo>
                  <a:lnTo>
                    <a:pt x="90" y="179"/>
                  </a:lnTo>
                  <a:lnTo>
                    <a:pt x="105" y="179"/>
                  </a:lnTo>
                  <a:lnTo>
                    <a:pt x="120" y="177"/>
                  </a:lnTo>
                  <a:lnTo>
                    <a:pt x="134" y="174"/>
                  </a:lnTo>
                  <a:lnTo>
                    <a:pt x="149" y="171"/>
                  </a:lnTo>
                  <a:lnTo>
                    <a:pt x="164" y="168"/>
                  </a:lnTo>
                  <a:lnTo>
                    <a:pt x="178" y="163"/>
                  </a:lnTo>
                  <a:lnTo>
                    <a:pt x="192" y="157"/>
                  </a:lnTo>
                  <a:lnTo>
                    <a:pt x="206" y="152"/>
                  </a:lnTo>
                  <a:lnTo>
                    <a:pt x="219" y="144"/>
                  </a:lnTo>
                  <a:lnTo>
                    <a:pt x="232" y="137"/>
                  </a:lnTo>
                  <a:lnTo>
                    <a:pt x="232" y="137"/>
                  </a:lnTo>
                  <a:close/>
                </a:path>
              </a:pathLst>
            </a:custGeom>
            <a:solidFill>
              <a:srgbClr val="E46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1139"/>
            <p:cNvSpPr>
              <a:spLocks/>
            </p:cNvSpPr>
            <p:nvPr/>
          </p:nvSpPr>
          <p:spPr bwMode="auto">
            <a:xfrm flipH="1">
              <a:off x="9501345" y="1935885"/>
              <a:ext cx="349563" cy="143524"/>
            </a:xfrm>
            <a:custGeom>
              <a:avLst/>
              <a:gdLst>
                <a:gd name="T0" fmla="*/ 271 w 334"/>
                <a:gd name="T1" fmla="*/ 118 h 160"/>
                <a:gd name="T2" fmla="*/ 245 w 334"/>
                <a:gd name="T3" fmla="*/ 133 h 160"/>
                <a:gd name="T4" fmla="*/ 217 w 334"/>
                <a:gd name="T5" fmla="*/ 144 h 160"/>
                <a:gd name="T6" fmla="*/ 188 w 334"/>
                <a:gd name="T7" fmla="*/ 152 h 160"/>
                <a:gd name="T8" fmla="*/ 159 w 334"/>
                <a:gd name="T9" fmla="*/ 158 h 160"/>
                <a:gd name="T10" fmla="*/ 129 w 334"/>
                <a:gd name="T11" fmla="*/ 160 h 160"/>
                <a:gd name="T12" fmla="*/ 98 w 334"/>
                <a:gd name="T13" fmla="*/ 160 h 160"/>
                <a:gd name="T14" fmla="*/ 69 w 334"/>
                <a:gd name="T15" fmla="*/ 155 h 160"/>
                <a:gd name="T16" fmla="*/ 39 w 334"/>
                <a:gd name="T17" fmla="*/ 149 h 160"/>
                <a:gd name="T18" fmla="*/ 28 w 334"/>
                <a:gd name="T19" fmla="*/ 139 h 160"/>
                <a:gd name="T20" fmla="*/ 7 w 334"/>
                <a:gd name="T21" fmla="*/ 118 h 160"/>
                <a:gd name="T22" fmla="*/ 0 w 334"/>
                <a:gd name="T23" fmla="*/ 105 h 160"/>
                <a:gd name="T24" fmla="*/ 47 w 334"/>
                <a:gd name="T25" fmla="*/ 118 h 160"/>
                <a:gd name="T26" fmla="*/ 94 w 334"/>
                <a:gd name="T27" fmla="*/ 126 h 160"/>
                <a:gd name="T28" fmla="*/ 140 w 334"/>
                <a:gd name="T29" fmla="*/ 127 h 160"/>
                <a:gd name="T30" fmla="*/ 182 w 334"/>
                <a:gd name="T31" fmla="*/ 123 h 160"/>
                <a:gd name="T32" fmla="*/ 222 w 334"/>
                <a:gd name="T33" fmla="*/ 110 h 160"/>
                <a:gd name="T34" fmla="*/ 240 w 334"/>
                <a:gd name="T35" fmla="*/ 100 h 160"/>
                <a:gd name="T36" fmla="*/ 256 w 334"/>
                <a:gd name="T37" fmla="*/ 88 h 160"/>
                <a:gd name="T38" fmla="*/ 271 w 334"/>
                <a:gd name="T39" fmla="*/ 73 h 160"/>
                <a:gd name="T40" fmla="*/ 284 w 334"/>
                <a:gd name="T41" fmla="*/ 56 h 160"/>
                <a:gd name="T42" fmla="*/ 296 w 334"/>
                <a:gd name="T43" fmla="*/ 37 h 160"/>
                <a:gd name="T44" fmla="*/ 306 w 334"/>
                <a:gd name="T45" fmla="*/ 14 h 160"/>
                <a:gd name="T46" fmla="*/ 315 w 334"/>
                <a:gd name="T47" fmla="*/ 8 h 160"/>
                <a:gd name="T48" fmla="*/ 327 w 334"/>
                <a:gd name="T49" fmla="*/ 0 h 160"/>
                <a:gd name="T50" fmla="*/ 333 w 334"/>
                <a:gd name="T51" fmla="*/ 18 h 160"/>
                <a:gd name="T52" fmla="*/ 333 w 334"/>
                <a:gd name="T53" fmla="*/ 37 h 160"/>
                <a:gd name="T54" fmla="*/ 328 w 334"/>
                <a:gd name="T55" fmla="*/ 54 h 160"/>
                <a:gd name="T56" fmla="*/ 320 w 334"/>
                <a:gd name="T57" fmla="*/ 70 h 160"/>
                <a:gd name="T58" fmla="*/ 309 w 334"/>
                <a:gd name="T59" fmla="*/ 85 h 160"/>
                <a:gd name="T60" fmla="*/ 283 w 334"/>
                <a:gd name="T61" fmla="*/ 109 h 160"/>
                <a:gd name="T62" fmla="*/ 271 w 334"/>
                <a:gd name="T63" fmla="*/ 11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4" h="160">
                  <a:moveTo>
                    <a:pt x="271" y="118"/>
                  </a:moveTo>
                  <a:lnTo>
                    <a:pt x="271" y="118"/>
                  </a:lnTo>
                  <a:lnTo>
                    <a:pt x="258" y="125"/>
                  </a:lnTo>
                  <a:lnTo>
                    <a:pt x="245" y="133"/>
                  </a:lnTo>
                  <a:lnTo>
                    <a:pt x="231" y="138"/>
                  </a:lnTo>
                  <a:lnTo>
                    <a:pt x="217" y="144"/>
                  </a:lnTo>
                  <a:lnTo>
                    <a:pt x="203" y="149"/>
                  </a:lnTo>
                  <a:lnTo>
                    <a:pt x="188" y="152"/>
                  </a:lnTo>
                  <a:lnTo>
                    <a:pt x="173" y="155"/>
                  </a:lnTo>
                  <a:lnTo>
                    <a:pt x="159" y="158"/>
                  </a:lnTo>
                  <a:lnTo>
                    <a:pt x="144" y="160"/>
                  </a:lnTo>
                  <a:lnTo>
                    <a:pt x="129" y="160"/>
                  </a:lnTo>
                  <a:lnTo>
                    <a:pt x="114" y="160"/>
                  </a:lnTo>
                  <a:lnTo>
                    <a:pt x="98" y="160"/>
                  </a:lnTo>
                  <a:lnTo>
                    <a:pt x="84" y="158"/>
                  </a:lnTo>
                  <a:lnTo>
                    <a:pt x="69" y="155"/>
                  </a:lnTo>
                  <a:lnTo>
                    <a:pt x="53" y="152"/>
                  </a:lnTo>
                  <a:lnTo>
                    <a:pt x="39" y="149"/>
                  </a:lnTo>
                  <a:lnTo>
                    <a:pt x="39" y="149"/>
                  </a:lnTo>
                  <a:lnTo>
                    <a:pt x="28" y="139"/>
                  </a:lnTo>
                  <a:lnTo>
                    <a:pt x="17" y="128"/>
                  </a:lnTo>
                  <a:lnTo>
                    <a:pt x="7" y="118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23" y="112"/>
                  </a:lnTo>
                  <a:lnTo>
                    <a:pt x="47" y="118"/>
                  </a:lnTo>
                  <a:lnTo>
                    <a:pt x="70" y="123"/>
                  </a:lnTo>
                  <a:lnTo>
                    <a:pt x="94" y="126"/>
                  </a:lnTo>
                  <a:lnTo>
                    <a:pt x="117" y="127"/>
                  </a:lnTo>
                  <a:lnTo>
                    <a:pt x="140" y="127"/>
                  </a:lnTo>
                  <a:lnTo>
                    <a:pt x="161" y="126"/>
                  </a:lnTo>
                  <a:lnTo>
                    <a:pt x="182" y="123"/>
                  </a:lnTo>
                  <a:lnTo>
                    <a:pt x="203" y="118"/>
                  </a:lnTo>
                  <a:lnTo>
                    <a:pt x="222" y="110"/>
                  </a:lnTo>
                  <a:lnTo>
                    <a:pt x="231" y="106"/>
                  </a:lnTo>
                  <a:lnTo>
                    <a:pt x="240" y="100"/>
                  </a:lnTo>
                  <a:lnTo>
                    <a:pt x="249" y="95"/>
                  </a:lnTo>
                  <a:lnTo>
                    <a:pt x="256" y="88"/>
                  </a:lnTo>
                  <a:lnTo>
                    <a:pt x="264" y="81"/>
                  </a:lnTo>
                  <a:lnTo>
                    <a:pt x="271" y="73"/>
                  </a:lnTo>
                  <a:lnTo>
                    <a:pt x="279" y="66"/>
                  </a:lnTo>
                  <a:lnTo>
                    <a:pt x="284" y="56"/>
                  </a:lnTo>
                  <a:lnTo>
                    <a:pt x="291" y="46"/>
                  </a:lnTo>
                  <a:lnTo>
                    <a:pt x="296" y="37"/>
                  </a:lnTo>
                  <a:lnTo>
                    <a:pt x="301" y="26"/>
                  </a:lnTo>
                  <a:lnTo>
                    <a:pt x="306" y="14"/>
                  </a:lnTo>
                  <a:lnTo>
                    <a:pt x="306" y="14"/>
                  </a:lnTo>
                  <a:lnTo>
                    <a:pt x="315" y="8"/>
                  </a:lnTo>
                  <a:lnTo>
                    <a:pt x="327" y="0"/>
                  </a:lnTo>
                  <a:lnTo>
                    <a:pt x="327" y="0"/>
                  </a:lnTo>
                  <a:lnTo>
                    <a:pt x="330" y="10"/>
                  </a:lnTo>
                  <a:lnTo>
                    <a:pt x="333" y="18"/>
                  </a:lnTo>
                  <a:lnTo>
                    <a:pt x="334" y="28"/>
                  </a:lnTo>
                  <a:lnTo>
                    <a:pt x="333" y="37"/>
                  </a:lnTo>
                  <a:lnTo>
                    <a:pt x="332" y="45"/>
                  </a:lnTo>
                  <a:lnTo>
                    <a:pt x="328" y="54"/>
                  </a:lnTo>
                  <a:lnTo>
                    <a:pt x="325" y="63"/>
                  </a:lnTo>
                  <a:lnTo>
                    <a:pt x="320" y="70"/>
                  </a:lnTo>
                  <a:lnTo>
                    <a:pt x="315" y="78"/>
                  </a:lnTo>
                  <a:lnTo>
                    <a:pt x="309" y="85"/>
                  </a:lnTo>
                  <a:lnTo>
                    <a:pt x="297" y="98"/>
                  </a:lnTo>
                  <a:lnTo>
                    <a:pt x="283" y="109"/>
                  </a:lnTo>
                  <a:lnTo>
                    <a:pt x="271" y="118"/>
                  </a:lnTo>
                  <a:lnTo>
                    <a:pt x="271" y="118"/>
                  </a:lnTo>
                  <a:close/>
                </a:path>
              </a:pathLst>
            </a:custGeom>
            <a:solidFill>
              <a:srgbClr val="43B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1140"/>
            <p:cNvSpPr>
              <a:spLocks/>
            </p:cNvSpPr>
            <p:nvPr/>
          </p:nvSpPr>
          <p:spPr bwMode="auto">
            <a:xfrm flipH="1">
              <a:off x="9632431" y="1798601"/>
              <a:ext cx="343321" cy="274567"/>
            </a:xfrm>
            <a:custGeom>
              <a:avLst/>
              <a:gdLst>
                <a:gd name="T0" fmla="*/ 298 w 326"/>
                <a:gd name="T1" fmla="*/ 132 h 309"/>
                <a:gd name="T2" fmla="*/ 284 w 326"/>
                <a:gd name="T3" fmla="*/ 117 h 309"/>
                <a:gd name="T4" fmla="*/ 261 w 326"/>
                <a:gd name="T5" fmla="*/ 98 h 309"/>
                <a:gd name="T6" fmla="*/ 191 w 326"/>
                <a:gd name="T7" fmla="*/ 52 h 309"/>
                <a:gd name="T8" fmla="*/ 153 w 326"/>
                <a:gd name="T9" fmla="*/ 32 h 309"/>
                <a:gd name="T10" fmla="*/ 115 w 326"/>
                <a:gd name="T11" fmla="*/ 14 h 309"/>
                <a:gd name="T12" fmla="*/ 81 w 326"/>
                <a:gd name="T13" fmla="*/ 4 h 309"/>
                <a:gd name="T14" fmla="*/ 54 w 326"/>
                <a:gd name="T15" fmla="*/ 0 h 309"/>
                <a:gd name="T16" fmla="*/ 40 w 326"/>
                <a:gd name="T17" fmla="*/ 0 h 309"/>
                <a:gd name="T18" fmla="*/ 28 w 326"/>
                <a:gd name="T19" fmla="*/ 4 h 309"/>
                <a:gd name="T20" fmla="*/ 17 w 326"/>
                <a:gd name="T21" fmla="*/ 12 h 309"/>
                <a:gd name="T22" fmla="*/ 6 w 326"/>
                <a:gd name="T23" fmla="*/ 29 h 309"/>
                <a:gd name="T24" fmla="*/ 4 w 326"/>
                <a:gd name="T25" fmla="*/ 34 h 309"/>
                <a:gd name="T26" fmla="*/ 0 w 326"/>
                <a:gd name="T27" fmla="*/ 58 h 309"/>
                <a:gd name="T28" fmla="*/ 2 w 326"/>
                <a:gd name="T29" fmla="*/ 99 h 309"/>
                <a:gd name="T30" fmla="*/ 12 w 326"/>
                <a:gd name="T31" fmla="*/ 145 h 309"/>
                <a:gd name="T32" fmla="*/ 24 w 326"/>
                <a:gd name="T33" fmla="*/ 178 h 309"/>
                <a:gd name="T34" fmla="*/ 30 w 326"/>
                <a:gd name="T35" fmla="*/ 187 h 309"/>
                <a:gd name="T36" fmla="*/ 44 w 326"/>
                <a:gd name="T37" fmla="*/ 208 h 309"/>
                <a:gd name="T38" fmla="*/ 67 w 326"/>
                <a:gd name="T39" fmla="*/ 229 h 309"/>
                <a:gd name="T40" fmla="*/ 95 w 326"/>
                <a:gd name="T41" fmla="*/ 251 h 309"/>
                <a:gd name="T42" fmla="*/ 127 w 326"/>
                <a:gd name="T43" fmla="*/ 270 h 309"/>
                <a:gd name="T44" fmla="*/ 161 w 326"/>
                <a:gd name="T45" fmla="*/ 288 h 309"/>
                <a:gd name="T46" fmla="*/ 197 w 326"/>
                <a:gd name="T47" fmla="*/ 301 h 309"/>
                <a:gd name="T48" fmla="*/ 231 w 326"/>
                <a:gd name="T49" fmla="*/ 308 h 309"/>
                <a:gd name="T50" fmla="*/ 262 w 326"/>
                <a:gd name="T51" fmla="*/ 308 h 309"/>
                <a:gd name="T52" fmla="*/ 277 w 326"/>
                <a:gd name="T53" fmla="*/ 306 h 309"/>
                <a:gd name="T54" fmla="*/ 298 w 326"/>
                <a:gd name="T55" fmla="*/ 300 h 309"/>
                <a:gd name="T56" fmla="*/ 309 w 326"/>
                <a:gd name="T57" fmla="*/ 291 h 309"/>
                <a:gd name="T58" fmla="*/ 315 w 326"/>
                <a:gd name="T59" fmla="*/ 281 h 309"/>
                <a:gd name="T60" fmla="*/ 317 w 326"/>
                <a:gd name="T61" fmla="*/ 276 h 309"/>
                <a:gd name="T62" fmla="*/ 324 w 326"/>
                <a:gd name="T63" fmla="*/ 259 h 309"/>
                <a:gd name="T64" fmla="*/ 326 w 326"/>
                <a:gd name="T65" fmla="*/ 239 h 309"/>
                <a:gd name="T66" fmla="*/ 325 w 326"/>
                <a:gd name="T67" fmla="*/ 219 h 309"/>
                <a:gd name="T68" fmla="*/ 317 w 326"/>
                <a:gd name="T69" fmla="*/ 180 h 309"/>
                <a:gd name="T70" fmla="*/ 305 w 326"/>
                <a:gd name="T71" fmla="*/ 145 h 309"/>
                <a:gd name="T72" fmla="*/ 298 w 326"/>
                <a:gd name="T73" fmla="*/ 13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6" h="309">
                  <a:moveTo>
                    <a:pt x="298" y="132"/>
                  </a:moveTo>
                  <a:lnTo>
                    <a:pt x="298" y="132"/>
                  </a:lnTo>
                  <a:lnTo>
                    <a:pt x="293" y="126"/>
                  </a:lnTo>
                  <a:lnTo>
                    <a:pt x="284" y="117"/>
                  </a:lnTo>
                  <a:lnTo>
                    <a:pt x="274" y="107"/>
                  </a:lnTo>
                  <a:lnTo>
                    <a:pt x="261" y="98"/>
                  </a:lnTo>
                  <a:lnTo>
                    <a:pt x="228" y="75"/>
                  </a:lnTo>
                  <a:lnTo>
                    <a:pt x="191" y="52"/>
                  </a:lnTo>
                  <a:lnTo>
                    <a:pt x="172" y="41"/>
                  </a:lnTo>
                  <a:lnTo>
                    <a:pt x="153" y="32"/>
                  </a:lnTo>
                  <a:lnTo>
                    <a:pt x="134" y="23"/>
                  </a:lnTo>
                  <a:lnTo>
                    <a:pt x="115" y="14"/>
                  </a:lnTo>
                  <a:lnTo>
                    <a:pt x="98" y="8"/>
                  </a:lnTo>
                  <a:lnTo>
                    <a:pt x="81" y="4"/>
                  </a:lnTo>
                  <a:lnTo>
                    <a:pt x="67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33" y="2"/>
                  </a:lnTo>
                  <a:lnTo>
                    <a:pt x="28" y="4"/>
                  </a:lnTo>
                  <a:lnTo>
                    <a:pt x="22" y="7"/>
                  </a:lnTo>
                  <a:lnTo>
                    <a:pt x="17" y="12"/>
                  </a:lnTo>
                  <a:lnTo>
                    <a:pt x="12" y="1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4" y="34"/>
                  </a:lnTo>
                  <a:lnTo>
                    <a:pt x="2" y="40"/>
                  </a:lnTo>
                  <a:lnTo>
                    <a:pt x="0" y="58"/>
                  </a:lnTo>
                  <a:lnTo>
                    <a:pt x="0" y="77"/>
                  </a:lnTo>
                  <a:lnTo>
                    <a:pt x="2" y="99"/>
                  </a:lnTo>
                  <a:lnTo>
                    <a:pt x="5" y="122"/>
                  </a:lnTo>
                  <a:lnTo>
                    <a:pt x="12" y="145"/>
                  </a:lnTo>
                  <a:lnTo>
                    <a:pt x="20" y="167"/>
                  </a:lnTo>
                  <a:lnTo>
                    <a:pt x="24" y="178"/>
                  </a:lnTo>
                  <a:lnTo>
                    <a:pt x="30" y="187"/>
                  </a:lnTo>
                  <a:lnTo>
                    <a:pt x="30" y="187"/>
                  </a:lnTo>
                  <a:lnTo>
                    <a:pt x="37" y="197"/>
                  </a:lnTo>
                  <a:lnTo>
                    <a:pt x="44" y="208"/>
                  </a:lnTo>
                  <a:lnTo>
                    <a:pt x="54" y="219"/>
                  </a:lnTo>
                  <a:lnTo>
                    <a:pt x="67" y="229"/>
                  </a:lnTo>
                  <a:lnTo>
                    <a:pt x="80" y="240"/>
                  </a:lnTo>
                  <a:lnTo>
                    <a:pt x="95" y="251"/>
                  </a:lnTo>
                  <a:lnTo>
                    <a:pt x="111" y="261"/>
                  </a:lnTo>
                  <a:lnTo>
                    <a:pt x="127" y="270"/>
                  </a:lnTo>
                  <a:lnTo>
                    <a:pt x="144" y="280"/>
                  </a:lnTo>
                  <a:lnTo>
                    <a:pt x="161" y="288"/>
                  </a:lnTo>
                  <a:lnTo>
                    <a:pt x="179" y="295"/>
                  </a:lnTo>
                  <a:lnTo>
                    <a:pt x="197" y="301"/>
                  </a:lnTo>
                  <a:lnTo>
                    <a:pt x="214" y="305"/>
                  </a:lnTo>
                  <a:lnTo>
                    <a:pt x="231" y="308"/>
                  </a:lnTo>
                  <a:lnTo>
                    <a:pt x="246" y="309"/>
                  </a:lnTo>
                  <a:lnTo>
                    <a:pt x="262" y="308"/>
                  </a:lnTo>
                  <a:lnTo>
                    <a:pt x="262" y="308"/>
                  </a:lnTo>
                  <a:lnTo>
                    <a:pt x="277" y="306"/>
                  </a:lnTo>
                  <a:lnTo>
                    <a:pt x="289" y="303"/>
                  </a:lnTo>
                  <a:lnTo>
                    <a:pt x="298" y="300"/>
                  </a:lnTo>
                  <a:lnTo>
                    <a:pt x="305" y="295"/>
                  </a:lnTo>
                  <a:lnTo>
                    <a:pt x="309" y="291"/>
                  </a:lnTo>
                  <a:lnTo>
                    <a:pt x="312" y="286"/>
                  </a:lnTo>
                  <a:lnTo>
                    <a:pt x="315" y="281"/>
                  </a:lnTo>
                  <a:lnTo>
                    <a:pt x="317" y="276"/>
                  </a:lnTo>
                  <a:lnTo>
                    <a:pt x="317" y="276"/>
                  </a:lnTo>
                  <a:lnTo>
                    <a:pt x="320" y="267"/>
                  </a:lnTo>
                  <a:lnTo>
                    <a:pt x="324" y="259"/>
                  </a:lnTo>
                  <a:lnTo>
                    <a:pt x="325" y="249"/>
                  </a:lnTo>
                  <a:lnTo>
                    <a:pt x="326" y="239"/>
                  </a:lnTo>
                  <a:lnTo>
                    <a:pt x="326" y="229"/>
                  </a:lnTo>
                  <a:lnTo>
                    <a:pt x="325" y="219"/>
                  </a:lnTo>
                  <a:lnTo>
                    <a:pt x="321" y="199"/>
                  </a:lnTo>
                  <a:lnTo>
                    <a:pt x="317" y="180"/>
                  </a:lnTo>
                  <a:lnTo>
                    <a:pt x="311" y="161"/>
                  </a:lnTo>
                  <a:lnTo>
                    <a:pt x="305" y="145"/>
                  </a:lnTo>
                  <a:lnTo>
                    <a:pt x="298" y="132"/>
                  </a:lnTo>
                  <a:lnTo>
                    <a:pt x="298" y="132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1141"/>
            <p:cNvSpPr>
              <a:spLocks/>
            </p:cNvSpPr>
            <p:nvPr/>
          </p:nvSpPr>
          <p:spPr bwMode="auto">
            <a:xfrm flipH="1">
              <a:off x="9763517" y="1923405"/>
              <a:ext cx="106117" cy="249606"/>
            </a:xfrm>
            <a:custGeom>
              <a:avLst/>
              <a:gdLst>
                <a:gd name="T0" fmla="*/ 101 w 101"/>
                <a:gd name="T1" fmla="*/ 275 h 275"/>
                <a:gd name="T2" fmla="*/ 101 w 101"/>
                <a:gd name="T3" fmla="*/ 275 h 275"/>
                <a:gd name="T4" fmla="*/ 94 w 101"/>
                <a:gd name="T5" fmla="*/ 271 h 275"/>
                <a:gd name="T6" fmla="*/ 87 w 101"/>
                <a:gd name="T7" fmla="*/ 266 h 275"/>
                <a:gd name="T8" fmla="*/ 80 w 101"/>
                <a:gd name="T9" fmla="*/ 256 h 275"/>
                <a:gd name="T10" fmla="*/ 73 w 101"/>
                <a:gd name="T11" fmla="*/ 244 h 275"/>
                <a:gd name="T12" fmla="*/ 69 w 101"/>
                <a:gd name="T13" fmla="*/ 237 h 275"/>
                <a:gd name="T14" fmla="*/ 67 w 101"/>
                <a:gd name="T15" fmla="*/ 228 h 275"/>
                <a:gd name="T16" fmla="*/ 64 w 101"/>
                <a:gd name="T17" fmla="*/ 218 h 275"/>
                <a:gd name="T18" fmla="*/ 62 w 101"/>
                <a:gd name="T19" fmla="*/ 208 h 275"/>
                <a:gd name="T20" fmla="*/ 61 w 101"/>
                <a:gd name="T21" fmla="*/ 197 h 275"/>
                <a:gd name="T22" fmla="*/ 61 w 101"/>
                <a:gd name="T23" fmla="*/ 184 h 275"/>
                <a:gd name="T24" fmla="*/ 61 w 101"/>
                <a:gd name="T25" fmla="*/ 184 h 275"/>
                <a:gd name="T26" fmla="*/ 62 w 101"/>
                <a:gd name="T27" fmla="*/ 132 h 275"/>
                <a:gd name="T28" fmla="*/ 62 w 101"/>
                <a:gd name="T29" fmla="*/ 89 h 275"/>
                <a:gd name="T30" fmla="*/ 61 w 101"/>
                <a:gd name="T31" fmla="*/ 49 h 275"/>
                <a:gd name="T32" fmla="*/ 61 w 101"/>
                <a:gd name="T33" fmla="*/ 49 h 275"/>
                <a:gd name="T34" fmla="*/ 61 w 101"/>
                <a:gd name="T35" fmla="*/ 41 h 275"/>
                <a:gd name="T36" fmla="*/ 60 w 101"/>
                <a:gd name="T37" fmla="*/ 34 h 275"/>
                <a:gd name="T38" fmla="*/ 58 w 101"/>
                <a:gd name="T39" fmla="*/ 26 h 275"/>
                <a:gd name="T40" fmla="*/ 55 w 101"/>
                <a:gd name="T41" fmla="*/ 17 h 275"/>
                <a:gd name="T42" fmla="*/ 52 w 101"/>
                <a:gd name="T43" fmla="*/ 13 h 275"/>
                <a:gd name="T44" fmla="*/ 50 w 101"/>
                <a:gd name="T45" fmla="*/ 9 h 275"/>
                <a:gd name="T46" fmla="*/ 47 w 101"/>
                <a:gd name="T47" fmla="*/ 5 h 275"/>
                <a:gd name="T48" fmla="*/ 42 w 101"/>
                <a:gd name="T49" fmla="*/ 3 h 275"/>
                <a:gd name="T50" fmla="*/ 38 w 101"/>
                <a:gd name="T51" fmla="*/ 1 h 275"/>
                <a:gd name="T52" fmla="*/ 32 w 101"/>
                <a:gd name="T53" fmla="*/ 0 h 275"/>
                <a:gd name="T54" fmla="*/ 32 w 101"/>
                <a:gd name="T55" fmla="*/ 0 h 275"/>
                <a:gd name="T56" fmla="*/ 22 w 101"/>
                <a:gd name="T57" fmla="*/ 0 h 275"/>
                <a:gd name="T58" fmla="*/ 18 w 101"/>
                <a:gd name="T59" fmla="*/ 0 h 275"/>
                <a:gd name="T60" fmla="*/ 14 w 101"/>
                <a:gd name="T61" fmla="*/ 1 h 275"/>
                <a:gd name="T62" fmla="*/ 11 w 101"/>
                <a:gd name="T63" fmla="*/ 3 h 275"/>
                <a:gd name="T64" fmla="*/ 9 w 101"/>
                <a:gd name="T65" fmla="*/ 5 h 275"/>
                <a:gd name="T66" fmla="*/ 6 w 101"/>
                <a:gd name="T67" fmla="*/ 11 h 275"/>
                <a:gd name="T68" fmla="*/ 4 w 101"/>
                <a:gd name="T69" fmla="*/ 18 h 275"/>
                <a:gd name="T70" fmla="*/ 3 w 101"/>
                <a:gd name="T71" fmla="*/ 27 h 275"/>
                <a:gd name="T72" fmla="*/ 2 w 101"/>
                <a:gd name="T73" fmla="*/ 49 h 275"/>
                <a:gd name="T74" fmla="*/ 2 w 101"/>
                <a:gd name="T75" fmla="*/ 49 h 275"/>
                <a:gd name="T76" fmla="*/ 0 w 101"/>
                <a:gd name="T77" fmla="*/ 82 h 275"/>
                <a:gd name="T78" fmla="*/ 0 w 101"/>
                <a:gd name="T79" fmla="*/ 104 h 275"/>
                <a:gd name="T80" fmla="*/ 0 w 101"/>
                <a:gd name="T81" fmla="*/ 130 h 275"/>
                <a:gd name="T82" fmla="*/ 1 w 101"/>
                <a:gd name="T83" fmla="*/ 156 h 275"/>
                <a:gd name="T84" fmla="*/ 4 w 101"/>
                <a:gd name="T85" fmla="*/ 183 h 275"/>
                <a:gd name="T86" fmla="*/ 7 w 101"/>
                <a:gd name="T87" fmla="*/ 208 h 275"/>
                <a:gd name="T88" fmla="*/ 14 w 101"/>
                <a:gd name="T89" fmla="*/ 232 h 275"/>
                <a:gd name="T90" fmla="*/ 14 w 101"/>
                <a:gd name="T91" fmla="*/ 232 h 275"/>
                <a:gd name="T92" fmla="*/ 16 w 101"/>
                <a:gd name="T93" fmla="*/ 240 h 275"/>
                <a:gd name="T94" fmla="*/ 21 w 101"/>
                <a:gd name="T95" fmla="*/ 246 h 275"/>
                <a:gd name="T96" fmla="*/ 25 w 101"/>
                <a:gd name="T97" fmla="*/ 252 h 275"/>
                <a:gd name="T98" fmla="*/ 30 w 101"/>
                <a:gd name="T99" fmla="*/ 256 h 275"/>
                <a:gd name="T100" fmla="*/ 35 w 101"/>
                <a:gd name="T101" fmla="*/ 260 h 275"/>
                <a:gd name="T102" fmla="*/ 41 w 101"/>
                <a:gd name="T103" fmla="*/ 265 h 275"/>
                <a:gd name="T104" fmla="*/ 53 w 101"/>
                <a:gd name="T105" fmla="*/ 270 h 275"/>
                <a:gd name="T106" fmla="*/ 67 w 101"/>
                <a:gd name="T107" fmla="*/ 273 h 275"/>
                <a:gd name="T108" fmla="*/ 79 w 101"/>
                <a:gd name="T109" fmla="*/ 275 h 275"/>
                <a:gd name="T110" fmla="*/ 92 w 101"/>
                <a:gd name="T111" fmla="*/ 275 h 275"/>
                <a:gd name="T112" fmla="*/ 101 w 101"/>
                <a:gd name="T113" fmla="*/ 275 h 275"/>
                <a:gd name="T114" fmla="*/ 101 w 101"/>
                <a:gd name="T115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" h="275">
                  <a:moveTo>
                    <a:pt x="101" y="275"/>
                  </a:moveTo>
                  <a:lnTo>
                    <a:pt x="101" y="275"/>
                  </a:lnTo>
                  <a:lnTo>
                    <a:pt x="94" y="271"/>
                  </a:lnTo>
                  <a:lnTo>
                    <a:pt x="87" y="266"/>
                  </a:lnTo>
                  <a:lnTo>
                    <a:pt x="80" y="256"/>
                  </a:lnTo>
                  <a:lnTo>
                    <a:pt x="73" y="244"/>
                  </a:lnTo>
                  <a:lnTo>
                    <a:pt x="69" y="237"/>
                  </a:lnTo>
                  <a:lnTo>
                    <a:pt x="67" y="228"/>
                  </a:lnTo>
                  <a:lnTo>
                    <a:pt x="64" y="218"/>
                  </a:lnTo>
                  <a:lnTo>
                    <a:pt x="62" y="208"/>
                  </a:lnTo>
                  <a:lnTo>
                    <a:pt x="61" y="197"/>
                  </a:lnTo>
                  <a:lnTo>
                    <a:pt x="61" y="184"/>
                  </a:lnTo>
                  <a:lnTo>
                    <a:pt x="61" y="184"/>
                  </a:lnTo>
                  <a:lnTo>
                    <a:pt x="62" y="132"/>
                  </a:lnTo>
                  <a:lnTo>
                    <a:pt x="62" y="89"/>
                  </a:lnTo>
                  <a:lnTo>
                    <a:pt x="61" y="49"/>
                  </a:lnTo>
                  <a:lnTo>
                    <a:pt x="61" y="49"/>
                  </a:lnTo>
                  <a:lnTo>
                    <a:pt x="61" y="41"/>
                  </a:lnTo>
                  <a:lnTo>
                    <a:pt x="60" y="34"/>
                  </a:lnTo>
                  <a:lnTo>
                    <a:pt x="58" y="26"/>
                  </a:lnTo>
                  <a:lnTo>
                    <a:pt x="55" y="17"/>
                  </a:lnTo>
                  <a:lnTo>
                    <a:pt x="52" y="13"/>
                  </a:lnTo>
                  <a:lnTo>
                    <a:pt x="50" y="9"/>
                  </a:lnTo>
                  <a:lnTo>
                    <a:pt x="47" y="5"/>
                  </a:lnTo>
                  <a:lnTo>
                    <a:pt x="42" y="3"/>
                  </a:lnTo>
                  <a:lnTo>
                    <a:pt x="38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4" y="1"/>
                  </a:lnTo>
                  <a:lnTo>
                    <a:pt x="11" y="3"/>
                  </a:lnTo>
                  <a:lnTo>
                    <a:pt x="9" y="5"/>
                  </a:lnTo>
                  <a:lnTo>
                    <a:pt x="6" y="11"/>
                  </a:lnTo>
                  <a:lnTo>
                    <a:pt x="4" y="18"/>
                  </a:lnTo>
                  <a:lnTo>
                    <a:pt x="3" y="27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0" y="82"/>
                  </a:lnTo>
                  <a:lnTo>
                    <a:pt x="0" y="104"/>
                  </a:lnTo>
                  <a:lnTo>
                    <a:pt x="0" y="130"/>
                  </a:lnTo>
                  <a:lnTo>
                    <a:pt x="1" y="156"/>
                  </a:lnTo>
                  <a:lnTo>
                    <a:pt x="4" y="183"/>
                  </a:lnTo>
                  <a:lnTo>
                    <a:pt x="7" y="208"/>
                  </a:lnTo>
                  <a:lnTo>
                    <a:pt x="14" y="232"/>
                  </a:lnTo>
                  <a:lnTo>
                    <a:pt x="14" y="232"/>
                  </a:lnTo>
                  <a:lnTo>
                    <a:pt x="16" y="240"/>
                  </a:lnTo>
                  <a:lnTo>
                    <a:pt x="21" y="246"/>
                  </a:lnTo>
                  <a:lnTo>
                    <a:pt x="25" y="252"/>
                  </a:lnTo>
                  <a:lnTo>
                    <a:pt x="30" y="256"/>
                  </a:lnTo>
                  <a:lnTo>
                    <a:pt x="35" y="260"/>
                  </a:lnTo>
                  <a:lnTo>
                    <a:pt x="41" y="265"/>
                  </a:lnTo>
                  <a:lnTo>
                    <a:pt x="53" y="270"/>
                  </a:lnTo>
                  <a:lnTo>
                    <a:pt x="67" y="273"/>
                  </a:lnTo>
                  <a:lnTo>
                    <a:pt x="79" y="275"/>
                  </a:lnTo>
                  <a:lnTo>
                    <a:pt x="92" y="275"/>
                  </a:lnTo>
                  <a:lnTo>
                    <a:pt x="101" y="275"/>
                  </a:lnTo>
                  <a:lnTo>
                    <a:pt x="101" y="275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1142"/>
            <p:cNvSpPr>
              <a:spLocks/>
            </p:cNvSpPr>
            <p:nvPr/>
          </p:nvSpPr>
          <p:spPr bwMode="auto">
            <a:xfrm flipH="1">
              <a:off x="9270383" y="1711239"/>
              <a:ext cx="399501" cy="274567"/>
            </a:xfrm>
            <a:custGeom>
              <a:avLst/>
              <a:gdLst>
                <a:gd name="T0" fmla="*/ 44 w 384"/>
                <a:gd name="T1" fmla="*/ 0 h 310"/>
                <a:gd name="T2" fmla="*/ 52 w 384"/>
                <a:gd name="T3" fmla="*/ 0 h 310"/>
                <a:gd name="T4" fmla="*/ 61 w 384"/>
                <a:gd name="T5" fmla="*/ 4 h 310"/>
                <a:gd name="T6" fmla="*/ 76 w 384"/>
                <a:gd name="T7" fmla="*/ 18 h 310"/>
                <a:gd name="T8" fmla="*/ 90 w 384"/>
                <a:gd name="T9" fmla="*/ 38 h 310"/>
                <a:gd name="T10" fmla="*/ 102 w 384"/>
                <a:gd name="T11" fmla="*/ 64 h 310"/>
                <a:gd name="T12" fmla="*/ 119 w 384"/>
                <a:gd name="T13" fmla="*/ 113 h 310"/>
                <a:gd name="T14" fmla="*/ 127 w 384"/>
                <a:gd name="T15" fmla="*/ 137 h 310"/>
                <a:gd name="T16" fmla="*/ 146 w 384"/>
                <a:gd name="T17" fmla="*/ 169 h 310"/>
                <a:gd name="T18" fmla="*/ 171 w 384"/>
                <a:gd name="T19" fmla="*/ 200 h 310"/>
                <a:gd name="T20" fmla="*/ 202 w 384"/>
                <a:gd name="T21" fmla="*/ 231 h 310"/>
                <a:gd name="T22" fmla="*/ 226 w 384"/>
                <a:gd name="T23" fmla="*/ 223 h 310"/>
                <a:gd name="T24" fmla="*/ 280 w 384"/>
                <a:gd name="T25" fmla="*/ 204 h 310"/>
                <a:gd name="T26" fmla="*/ 326 w 384"/>
                <a:gd name="T27" fmla="*/ 194 h 310"/>
                <a:gd name="T28" fmla="*/ 353 w 384"/>
                <a:gd name="T29" fmla="*/ 191 h 310"/>
                <a:gd name="T30" fmla="*/ 374 w 384"/>
                <a:gd name="T31" fmla="*/ 196 h 310"/>
                <a:gd name="T32" fmla="*/ 381 w 384"/>
                <a:gd name="T33" fmla="*/ 200 h 310"/>
                <a:gd name="T34" fmla="*/ 383 w 384"/>
                <a:gd name="T35" fmla="*/ 203 h 310"/>
                <a:gd name="T36" fmla="*/ 384 w 384"/>
                <a:gd name="T37" fmla="*/ 213 h 310"/>
                <a:gd name="T38" fmla="*/ 380 w 384"/>
                <a:gd name="T39" fmla="*/ 227 h 310"/>
                <a:gd name="T40" fmla="*/ 367 w 384"/>
                <a:gd name="T41" fmla="*/ 242 h 310"/>
                <a:gd name="T42" fmla="*/ 348 w 384"/>
                <a:gd name="T43" fmla="*/ 260 h 310"/>
                <a:gd name="T44" fmla="*/ 319 w 384"/>
                <a:gd name="T45" fmla="*/ 276 h 310"/>
                <a:gd name="T46" fmla="*/ 280 w 384"/>
                <a:gd name="T47" fmla="*/ 292 h 310"/>
                <a:gd name="T48" fmla="*/ 227 w 384"/>
                <a:gd name="T49" fmla="*/ 304 h 310"/>
                <a:gd name="T50" fmla="*/ 197 w 384"/>
                <a:gd name="T51" fmla="*/ 309 h 310"/>
                <a:gd name="T52" fmla="*/ 173 w 384"/>
                <a:gd name="T53" fmla="*/ 309 h 310"/>
                <a:gd name="T54" fmla="*/ 152 w 384"/>
                <a:gd name="T55" fmla="*/ 304 h 310"/>
                <a:gd name="T56" fmla="*/ 131 w 384"/>
                <a:gd name="T57" fmla="*/ 294 h 310"/>
                <a:gd name="T58" fmla="*/ 110 w 384"/>
                <a:gd name="T59" fmla="*/ 279 h 310"/>
                <a:gd name="T60" fmla="*/ 92 w 384"/>
                <a:gd name="T61" fmla="*/ 261 h 310"/>
                <a:gd name="T62" fmla="*/ 76 w 384"/>
                <a:gd name="T63" fmla="*/ 240 h 310"/>
                <a:gd name="T64" fmla="*/ 48 w 384"/>
                <a:gd name="T65" fmla="*/ 194 h 310"/>
                <a:gd name="T66" fmla="*/ 31 w 384"/>
                <a:gd name="T67" fmla="*/ 159 h 310"/>
                <a:gd name="T68" fmla="*/ 11 w 384"/>
                <a:gd name="T69" fmla="*/ 108 h 310"/>
                <a:gd name="T70" fmla="*/ 7 w 384"/>
                <a:gd name="T71" fmla="*/ 100 h 310"/>
                <a:gd name="T72" fmla="*/ 0 w 384"/>
                <a:gd name="T73" fmla="*/ 73 h 310"/>
                <a:gd name="T74" fmla="*/ 0 w 384"/>
                <a:gd name="T75" fmla="*/ 55 h 310"/>
                <a:gd name="T76" fmla="*/ 3 w 384"/>
                <a:gd name="T77" fmla="*/ 38 h 310"/>
                <a:gd name="T78" fmla="*/ 9 w 384"/>
                <a:gd name="T79" fmla="*/ 22 h 310"/>
                <a:gd name="T80" fmla="*/ 23 w 384"/>
                <a:gd name="T81" fmla="*/ 9 h 310"/>
                <a:gd name="T82" fmla="*/ 44 w 384"/>
                <a:gd name="T8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10">
                  <a:moveTo>
                    <a:pt x="44" y="0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7" y="1"/>
                  </a:lnTo>
                  <a:lnTo>
                    <a:pt x="61" y="4"/>
                  </a:lnTo>
                  <a:lnTo>
                    <a:pt x="69" y="9"/>
                  </a:lnTo>
                  <a:lnTo>
                    <a:pt x="76" y="18"/>
                  </a:lnTo>
                  <a:lnTo>
                    <a:pt x="83" y="27"/>
                  </a:lnTo>
                  <a:lnTo>
                    <a:pt x="90" y="38"/>
                  </a:lnTo>
                  <a:lnTo>
                    <a:pt x="96" y="51"/>
                  </a:lnTo>
                  <a:lnTo>
                    <a:pt x="102" y="64"/>
                  </a:lnTo>
                  <a:lnTo>
                    <a:pt x="111" y="90"/>
                  </a:lnTo>
                  <a:lnTo>
                    <a:pt x="119" y="113"/>
                  </a:lnTo>
                  <a:lnTo>
                    <a:pt x="127" y="137"/>
                  </a:lnTo>
                  <a:lnTo>
                    <a:pt x="127" y="137"/>
                  </a:lnTo>
                  <a:lnTo>
                    <a:pt x="135" y="154"/>
                  </a:lnTo>
                  <a:lnTo>
                    <a:pt x="146" y="169"/>
                  </a:lnTo>
                  <a:lnTo>
                    <a:pt x="159" y="185"/>
                  </a:lnTo>
                  <a:lnTo>
                    <a:pt x="171" y="200"/>
                  </a:lnTo>
                  <a:lnTo>
                    <a:pt x="192" y="223"/>
                  </a:lnTo>
                  <a:lnTo>
                    <a:pt x="202" y="231"/>
                  </a:lnTo>
                  <a:lnTo>
                    <a:pt x="202" y="231"/>
                  </a:lnTo>
                  <a:lnTo>
                    <a:pt x="226" y="223"/>
                  </a:lnTo>
                  <a:lnTo>
                    <a:pt x="251" y="214"/>
                  </a:lnTo>
                  <a:lnTo>
                    <a:pt x="280" y="204"/>
                  </a:lnTo>
                  <a:lnTo>
                    <a:pt x="311" y="197"/>
                  </a:lnTo>
                  <a:lnTo>
                    <a:pt x="326" y="194"/>
                  </a:lnTo>
                  <a:lnTo>
                    <a:pt x="340" y="193"/>
                  </a:lnTo>
                  <a:lnTo>
                    <a:pt x="353" y="191"/>
                  </a:lnTo>
                  <a:lnTo>
                    <a:pt x="364" y="193"/>
                  </a:lnTo>
                  <a:lnTo>
                    <a:pt x="374" y="196"/>
                  </a:lnTo>
                  <a:lnTo>
                    <a:pt x="377" y="198"/>
                  </a:lnTo>
                  <a:lnTo>
                    <a:pt x="381" y="200"/>
                  </a:lnTo>
                  <a:lnTo>
                    <a:pt x="381" y="200"/>
                  </a:lnTo>
                  <a:lnTo>
                    <a:pt x="383" y="203"/>
                  </a:lnTo>
                  <a:lnTo>
                    <a:pt x="384" y="208"/>
                  </a:lnTo>
                  <a:lnTo>
                    <a:pt x="384" y="213"/>
                  </a:lnTo>
                  <a:lnTo>
                    <a:pt x="382" y="220"/>
                  </a:lnTo>
                  <a:lnTo>
                    <a:pt x="380" y="227"/>
                  </a:lnTo>
                  <a:lnTo>
                    <a:pt x="374" y="235"/>
                  </a:lnTo>
                  <a:lnTo>
                    <a:pt x="367" y="242"/>
                  </a:lnTo>
                  <a:lnTo>
                    <a:pt x="359" y="251"/>
                  </a:lnTo>
                  <a:lnTo>
                    <a:pt x="348" y="260"/>
                  </a:lnTo>
                  <a:lnTo>
                    <a:pt x="335" y="268"/>
                  </a:lnTo>
                  <a:lnTo>
                    <a:pt x="319" y="276"/>
                  </a:lnTo>
                  <a:lnTo>
                    <a:pt x="301" y="284"/>
                  </a:lnTo>
                  <a:lnTo>
                    <a:pt x="280" y="292"/>
                  </a:lnTo>
                  <a:lnTo>
                    <a:pt x="255" y="298"/>
                  </a:lnTo>
                  <a:lnTo>
                    <a:pt x="227" y="304"/>
                  </a:lnTo>
                  <a:lnTo>
                    <a:pt x="197" y="309"/>
                  </a:lnTo>
                  <a:lnTo>
                    <a:pt x="197" y="309"/>
                  </a:lnTo>
                  <a:lnTo>
                    <a:pt x="186" y="310"/>
                  </a:lnTo>
                  <a:lnTo>
                    <a:pt x="173" y="309"/>
                  </a:lnTo>
                  <a:lnTo>
                    <a:pt x="162" y="307"/>
                  </a:lnTo>
                  <a:lnTo>
                    <a:pt x="152" y="304"/>
                  </a:lnTo>
                  <a:lnTo>
                    <a:pt x="141" y="299"/>
                  </a:lnTo>
                  <a:lnTo>
                    <a:pt x="131" y="294"/>
                  </a:lnTo>
                  <a:lnTo>
                    <a:pt x="120" y="287"/>
                  </a:lnTo>
                  <a:lnTo>
                    <a:pt x="110" y="279"/>
                  </a:lnTo>
                  <a:lnTo>
                    <a:pt x="101" y="270"/>
                  </a:lnTo>
                  <a:lnTo>
                    <a:pt x="92" y="261"/>
                  </a:lnTo>
                  <a:lnTo>
                    <a:pt x="85" y="251"/>
                  </a:lnTo>
                  <a:lnTo>
                    <a:pt x="76" y="240"/>
                  </a:lnTo>
                  <a:lnTo>
                    <a:pt x="61" y="217"/>
                  </a:lnTo>
                  <a:lnTo>
                    <a:pt x="48" y="194"/>
                  </a:lnTo>
                  <a:lnTo>
                    <a:pt x="48" y="194"/>
                  </a:lnTo>
                  <a:lnTo>
                    <a:pt x="31" y="159"/>
                  </a:lnTo>
                  <a:lnTo>
                    <a:pt x="17" y="129"/>
                  </a:lnTo>
                  <a:lnTo>
                    <a:pt x="11" y="108"/>
                  </a:lnTo>
                  <a:lnTo>
                    <a:pt x="7" y="100"/>
                  </a:lnTo>
                  <a:lnTo>
                    <a:pt x="7" y="100"/>
                  </a:lnTo>
                  <a:lnTo>
                    <a:pt x="4" y="87"/>
                  </a:lnTo>
                  <a:lnTo>
                    <a:pt x="0" y="73"/>
                  </a:lnTo>
                  <a:lnTo>
                    <a:pt x="0" y="64"/>
                  </a:lnTo>
                  <a:lnTo>
                    <a:pt x="0" y="55"/>
                  </a:lnTo>
                  <a:lnTo>
                    <a:pt x="0" y="47"/>
                  </a:lnTo>
                  <a:lnTo>
                    <a:pt x="3" y="38"/>
                  </a:lnTo>
                  <a:lnTo>
                    <a:pt x="5" y="31"/>
                  </a:lnTo>
                  <a:lnTo>
                    <a:pt x="9" y="22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2" y="4"/>
                  </a:lnTo>
                  <a:lnTo>
                    <a:pt x="44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1143"/>
            <p:cNvSpPr>
              <a:spLocks/>
            </p:cNvSpPr>
            <p:nvPr/>
          </p:nvSpPr>
          <p:spPr bwMode="auto">
            <a:xfrm flipH="1">
              <a:off x="9151781" y="1848523"/>
              <a:ext cx="168539" cy="74882"/>
            </a:xfrm>
            <a:custGeom>
              <a:avLst/>
              <a:gdLst>
                <a:gd name="T0" fmla="*/ 22 w 161"/>
                <a:gd name="T1" fmla="*/ 35 h 82"/>
                <a:gd name="T2" fmla="*/ 22 w 161"/>
                <a:gd name="T3" fmla="*/ 35 h 82"/>
                <a:gd name="T4" fmla="*/ 34 w 161"/>
                <a:gd name="T5" fmla="*/ 28 h 82"/>
                <a:gd name="T6" fmla="*/ 48 w 161"/>
                <a:gd name="T7" fmla="*/ 20 h 82"/>
                <a:gd name="T8" fmla="*/ 65 w 161"/>
                <a:gd name="T9" fmla="*/ 11 h 82"/>
                <a:gd name="T10" fmla="*/ 84 w 161"/>
                <a:gd name="T11" fmla="*/ 5 h 82"/>
                <a:gd name="T12" fmla="*/ 94 w 161"/>
                <a:gd name="T13" fmla="*/ 2 h 82"/>
                <a:gd name="T14" fmla="*/ 105 w 161"/>
                <a:gd name="T15" fmla="*/ 1 h 82"/>
                <a:gd name="T16" fmla="*/ 115 w 161"/>
                <a:gd name="T17" fmla="*/ 0 h 82"/>
                <a:gd name="T18" fmla="*/ 125 w 161"/>
                <a:gd name="T19" fmla="*/ 1 h 82"/>
                <a:gd name="T20" fmla="*/ 135 w 161"/>
                <a:gd name="T21" fmla="*/ 3 h 82"/>
                <a:gd name="T22" fmla="*/ 144 w 161"/>
                <a:gd name="T23" fmla="*/ 6 h 82"/>
                <a:gd name="T24" fmla="*/ 144 w 161"/>
                <a:gd name="T25" fmla="*/ 6 h 82"/>
                <a:gd name="T26" fmla="*/ 152 w 161"/>
                <a:gd name="T27" fmla="*/ 10 h 82"/>
                <a:gd name="T28" fmla="*/ 158 w 161"/>
                <a:gd name="T29" fmla="*/ 16 h 82"/>
                <a:gd name="T30" fmla="*/ 161 w 161"/>
                <a:gd name="T31" fmla="*/ 21 h 82"/>
                <a:gd name="T32" fmla="*/ 161 w 161"/>
                <a:gd name="T33" fmla="*/ 27 h 82"/>
                <a:gd name="T34" fmla="*/ 160 w 161"/>
                <a:gd name="T35" fmla="*/ 33 h 82"/>
                <a:gd name="T36" fmla="*/ 157 w 161"/>
                <a:gd name="T37" fmla="*/ 38 h 82"/>
                <a:gd name="T38" fmla="*/ 151 w 161"/>
                <a:gd name="T39" fmla="*/ 44 h 82"/>
                <a:gd name="T40" fmla="*/ 144 w 161"/>
                <a:gd name="T41" fmla="*/ 50 h 82"/>
                <a:gd name="T42" fmla="*/ 135 w 161"/>
                <a:gd name="T43" fmla="*/ 56 h 82"/>
                <a:gd name="T44" fmla="*/ 125 w 161"/>
                <a:gd name="T45" fmla="*/ 61 h 82"/>
                <a:gd name="T46" fmla="*/ 113 w 161"/>
                <a:gd name="T47" fmla="*/ 65 h 82"/>
                <a:gd name="T48" fmla="*/ 99 w 161"/>
                <a:gd name="T49" fmla="*/ 70 h 82"/>
                <a:gd name="T50" fmla="*/ 85 w 161"/>
                <a:gd name="T51" fmla="*/ 74 h 82"/>
                <a:gd name="T52" fmla="*/ 68 w 161"/>
                <a:gd name="T53" fmla="*/ 77 h 82"/>
                <a:gd name="T54" fmla="*/ 51 w 161"/>
                <a:gd name="T55" fmla="*/ 79 h 82"/>
                <a:gd name="T56" fmla="*/ 33 w 161"/>
                <a:gd name="T57" fmla="*/ 81 h 82"/>
                <a:gd name="T58" fmla="*/ 33 w 161"/>
                <a:gd name="T59" fmla="*/ 81 h 82"/>
                <a:gd name="T60" fmla="*/ 22 w 161"/>
                <a:gd name="T61" fmla="*/ 82 h 82"/>
                <a:gd name="T62" fmla="*/ 13 w 161"/>
                <a:gd name="T63" fmla="*/ 81 h 82"/>
                <a:gd name="T64" fmla="*/ 7 w 161"/>
                <a:gd name="T65" fmla="*/ 78 h 82"/>
                <a:gd name="T66" fmla="*/ 3 w 161"/>
                <a:gd name="T67" fmla="*/ 76 h 82"/>
                <a:gd name="T68" fmla="*/ 1 w 161"/>
                <a:gd name="T69" fmla="*/ 73 h 82"/>
                <a:gd name="T70" fmla="*/ 0 w 161"/>
                <a:gd name="T71" fmla="*/ 69 h 82"/>
                <a:gd name="T72" fmla="*/ 1 w 161"/>
                <a:gd name="T73" fmla="*/ 64 h 82"/>
                <a:gd name="T74" fmla="*/ 2 w 161"/>
                <a:gd name="T75" fmla="*/ 60 h 82"/>
                <a:gd name="T76" fmla="*/ 7 w 161"/>
                <a:gd name="T77" fmla="*/ 51 h 82"/>
                <a:gd name="T78" fmla="*/ 14 w 161"/>
                <a:gd name="T79" fmla="*/ 43 h 82"/>
                <a:gd name="T80" fmla="*/ 22 w 161"/>
                <a:gd name="T81" fmla="*/ 35 h 82"/>
                <a:gd name="T82" fmla="*/ 22 w 161"/>
                <a:gd name="T83" fmla="*/ 3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1" h="82">
                  <a:moveTo>
                    <a:pt x="22" y="35"/>
                  </a:moveTo>
                  <a:lnTo>
                    <a:pt x="22" y="35"/>
                  </a:lnTo>
                  <a:lnTo>
                    <a:pt x="34" y="28"/>
                  </a:lnTo>
                  <a:lnTo>
                    <a:pt x="48" y="20"/>
                  </a:lnTo>
                  <a:lnTo>
                    <a:pt x="65" y="11"/>
                  </a:lnTo>
                  <a:lnTo>
                    <a:pt x="84" y="5"/>
                  </a:lnTo>
                  <a:lnTo>
                    <a:pt x="94" y="2"/>
                  </a:lnTo>
                  <a:lnTo>
                    <a:pt x="105" y="1"/>
                  </a:lnTo>
                  <a:lnTo>
                    <a:pt x="115" y="0"/>
                  </a:lnTo>
                  <a:lnTo>
                    <a:pt x="125" y="1"/>
                  </a:lnTo>
                  <a:lnTo>
                    <a:pt x="135" y="3"/>
                  </a:lnTo>
                  <a:lnTo>
                    <a:pt x="144" y="6"/>
                  </a:lnTo>
                  <a:lnTo>
                    <a:pt x="144" y="6"/>
                  </a:lnTo>
                  <a:lnTo>
                    <a:pt x="152" y="10"/>
                  </a:lnTo>
                  <a:lnTo>
                    <a:pt x="158" y="16"/>
                  </a:lnTo>
                  <a:lnTo>
                    <a:pt x="161" y="21"/>
                  </a:lnTo>
                  <a:lnTo>
                    <a:pt x="161" y="27"/>
                  </a:lnTo>
                  <a:lnTo>
                    <a:pt x="160" y="33"/>
                  </a:lnTo>
                  <a:lnTo>
                    <a:pt x="157" y="38"/>
                  </a:lnTo>
                  <a:lnTo>
                    <a:pt x="151" y="44"/>
                  </a:lnTo>
                  <a:lnTo>
                    <a:pt x="144" y="50"/>
                  </a:lnTo>
                  <a:lnTo>
                    <a:pt x="135" y="56"/>
                  </a:lnTo>
                  <a:lnTo>
                    <a:pt x="125" y="61"/>
                  </a:lnTo>
                  <a:lnTo>
                    <a:pt x="113" y="65"/>
                  </a:lnTo>
                  <a:lnTo>
                    <a:pt x="99" y="70"/>
                  </a:lnTo>
                  <a:lnTo>
                    <a:pt x="85" y="74"/>
                  </a:lnTo>
                  <a:lnTo>
                    <a:pt x="68" y="77"/>
                  </a:lnTo>
                  <a:lnTo>
                    <a:pt x="51" y="79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22" y="82"/>
                  </a:lnTo>
                  <a:lnTo>
                    <a:pt x="13" y="81"/>
                  </a:lnTo>
                  <a:lnTo>
                    <a:pt x="7" y="78"/>
                  </a:lnTo>
                  <a:lnTo>
                    <a:pt x="3" y="76"/>
                  </a:lnTo>
                  <a:lnTo>
                    <a:pt x="1" y="73"/>
                  </a:lnTo>
                  <a:lnTo>
                    <a:pt x="0" y="69"/>
                  </a:lnTo>
                  <a:lnTo>
                    <a:pt x="1" y="64"/>
                  </a:lnTo>
                  <a:lnTo>
                    <a:pt x="2" y="60"/>
                  </a:lnTo>
                  <a:lnTo>
                    <a:pt x="7" y="51"/>
                  </a:lnTo>
                  <a:lnTo>
                    <a:pt x="14" y="43"/>
                  </a:lnTo>
                  <a:lnTo>
                    <a:pt x="22" y="35"/>
                  </a:lnTo>
                  <a:lnTo>
                    <a:pt x="22" y="35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1144"/>
            <p:cNvSpPr>
              <a:spLocks/>
            </p:cNvSpPr>
            <p:nvPr/>
          </p:nvSpPr>
          <p:spPr bwMode="auto">
            <a:xfrm flipH="1">
              <a:off x="9588735" y="1455393"/>
              <a:ext cx="237204" cy="249606"/>
            </a:xfrm>
            <a:custGeom>
              <a:avLst/>
              <a:gdLst>
                <a:gd name="T0" fmla="*/ 18 w 227"/>
                <a:gd name="T1" fmla="*/ 222 h 283"/>
                <a:gd name="T2" fmla="*/ 10 w 227"/>
                <a:gd name="T3" fmla="*/ 201 h 283"/>
                <a:gd name="T4" fmla="*/ 2 w 227"/>
                <a:gd name="T5" fmla="*/ 164 h 283"/>
                <a:gd name="T6" fmla="*/ 0 w 227"/>
                <a:gd name="T7" fmla="*/ 133 h 283"/>
                <a:gd name="T8" fmla="*/ 2 w 227"/>
                <a:gd name="T9" fmla="*/ 99 h 283"/>
                <a:gd name="T10" fmla="*/ 13 w 227"/>
                <a:gd name="T11" fmla="*/ 66 h 283"/>
                <a:gd name="T12" fmla="*/ 22 w 227"/>
                <a:gd name="T13" fmla="*/ 50 h 283"/>
                <a:gd name="T14" fmla="*/ 33 w 227"/>
                <a:gd name="T15" fmla="*/ 34 h 283"/>
                <a:gd name="T16" fmla="*/ 49 w 227"/>
                <a:gd name="T17" fmla="*/ 20 h 283"/>
                <a:gd name="T18" fmla="*/ 57 w 227"/>
                <a:gd name="T19" fmla="*/ 14 h 283"/>
                <a:gd name="T20" fmla="*/ 75 w 227"/>
                <a:gd name="T21" fmla="*/ 4 h 283"/>
                <a:gd name="T22" fmla="*/ 94 w 227"/>
                <a:gd name="T23" fmla="*/ 0 h 283"/>
                <a:gd name="T24" fmla="*/ 113 w 227"/>
                <a:gd name="T25" fmla="*/ 0 h 283"/>
                <a:gd name="T26" fmla="*/ 132 w 227"/>
                <a:gd name="T27" fmla="*/ 4 h 283"/>
                <a:gd name="T28" fmla="*/ 151 w 227"/>
                <a:gd name="T29" fmla="*/ 12 h 283"/>
                <a:gd name="T30" fmla="*/ 168 w 227"/>
                <a:gd name="T31" fmla="*/ 24 h 283"/>
                <a:gd name="T32" fmla="*/ 185 w 227"/>
                <a:gd name="T33" fmla="*/ 38 h 283"/>
                <a:gd name="T34" fmla="*/ 198 w 227"/>
                <a:gd name="T35" fmla="*/ 54 h 283"/>
                <a:gd name="T36" fmla="*/ 211 w 227"/>
                <a:gd name="T37" fmla="*/ 73 h 283"/>
                <a:gd name="T38" fmla="*/ 220 w 227"/>
                <a:gd name="T39" fmla="*/ 96 h 283"/>
                <a:gd name="T40" fmla="*/ 225 w 227"/>
                <a:gd name="T41" fmla="*/ 119 h 283"/>
                <a:gd name="T42" fmla="*/ 227 w 227"/>
                <a:gd name="T43" fmla="*/ 145 h 283"/>
                <a:gd name="T44" fmla="*/ 225 w 227"/>
                <a:gd name="T45" fmla="*/ 171 h 283"/>
                <a:gd name="T46" fmla="*/ 217 w 227"/>
                <a:gd name="T47" fmla="*/ 198 h 283"/>
                <a:gd name="T48" fmla="*/ 205 w 227"/>
                <a:gd name="T49" fmla="*/ 226 h 283"/>
                <a:gd name="T50" fmla="*/ 197 w 227"/>
                <a:gd name="T51" fmla="*/ 241 h 283"/>
                <a:gd name="T52" fmla="*/ 187 w 227"/>
                <a:gd name="T53" fmla="*/ 254 h 283"/>
                <a:gd name="T54" fmla="*/ 176 w 227"/>
                <a:gd name="T55" fmla="*/ 263 h 283"/>
                <a:gd name="T56" fmla="*/ 151 w 227"/>
                <a:gd name="T57" fmla="*/ 277 h 283"/>
                <a:gd name="T58" fmla="*/ 123 w 227"/>
                <a:gd name="T59" fmla="*/ 283 h 283"/>
                <a:gd name="T60" fmla="*/ 95 w 227"/>
                <a:gd name="T61" fmla="*/ 281 h 283"/>
                <a:gd name="T62" fmla="*/ 68 w 227"/>
                <a:gd name="T63" fmla="*/ 272 h 283"/>
                <a:gd name="T64" fmla="*/ 46 w 227"/>
                <a:gd name="T65" fmla="*/ 259 h 283"/>
                <a:gd name="T66" fmla="*/ 28 w 227"/>
                <a:gd name="T67" fmla="*/ 242 h 283"/>
                <a:gd name="T68" fmla="*/ 18 w 227"/>
                <a:gd name="T69" fmla="*/ 22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7" h="283">
                  <a:moveTo>
                    <a:pt x="18" y="222"/>
                  </a:moveTo>
                  <a:lnTo>
                    <a:pt x="18" y="222"/>
                  </a:lnTo>
                  <a:lnTo>
                    <a:pt x="15" y="217"/>
                  </a:lnTo>
                  <a:lnTo>
                    <a:pt x="10" y="201"/>
                  </a:lnTo>
                  <a:lnTo>
                    <a:pt x="4" y="178"/>
                  </a:lnTo>
                  <a:lnTo>
                    <a:pt x="2" y="164"/>
                  </a:lnTo>
                  <a:lnTo>
                    <a:pt x="0" y="149"/>
                  </a:lnTo>
                  <a:lnTo>
                    <a:pt x="0" y="133"/>
                  </a:lnTo>
                  <a:lnTo>
                    <a:pt x="0" y="117"/>
                  </a:lnTo>
                  <a:lnTo>
                    <a:pt x="2" y="99"/>
                  </a:lnTo>
                  <a:lnTo>
                    <a:pt x="6" y="83"/>
                  </a:lnTo>
                  <a:lnTo>
                    <a:pt x="13" y="66"/>
                  </a:lnTo>
                  <a:lnTo>
                    <a:pt x="18" y="58"/>
                  </a:lnTo>
                  <a:lnTo>
                    <a:pt x="22" y="50"/>
                  </a:lnTo>
                  <a:lnTo>
                    <a:pt x="28" y="42"/>
                  </a:lnTo>
                  <a:lnTo>
                    <a:pt x="33" y="34"/>
                  </a:lnTo>
                  <a:lnTo>
                    <a:pt x="41" y="27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57" y="14"/>
                  </a:lnTo>
                  <a:lnTo>
                    <a:pt x="66" y="9"/>
                  </a:lnTo>
                  <a:lnTo>
                    <a:pt x="75" y="4"/>
                  </a:lnTo>
                  <a:lnTo>
                    <a:pt x="85" y="2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13" y="0"/>
                  </a:lnTo>
                  <a:lnTo>
                    <a:pt x="123" y="2"/>
                  </a:lnTo>
                  <a:lnTo>
                    <a:pt x="132" y="4"/>
                  </a:lnTo>
                  <a:lnTo>
                    <a:pt x="141" y="7"/>
                  </a:lnTo>
                  <a:lnTo>
                    <a:pt x="151" y="12"/>
                  </a:lnTo>
                  <a:lnTo>
                    <a:pt x="160" y="17"/>
                  </a:lnTo>
                  <a:lnTo>
                    <a:pt x="168" y="24"/>
                  </a:lnTo>
                  <a:lnTo>
                    <a:pt x="177" y="30"/>
                  </a:lnTo>
                  <a:lnTo>
                    <a:pt x="185" y="38"/>
                  </a:lnTo>
                  <a:lnTo>
                    <a:pt x="192" y="45"/>
                  </a:lnTo>
                  <a:lnTo>
                    <a:pt x="198" y="54"/>
                  </a:lnTo>
                  <a:lnTo>
                    <a:pt x="205" y="64"/>
                  </a:lnTo>
                  <a:lnTo>
                    <a:pt x="211" y="73"/>
                  </a:lnTo>
                  <a:lnTo>
                    <a:pt x="215" y="84"/>
                  </a:lnTo>
                  <a:lnTo>
                    <a:pt x="220" y="96"/>
                  </a:lnTo>
                  <a:lnTo>
                    <a:pt x="223" y="107"/>
                  </a:lnTo>
                  <a:lnTo>
                    <a:pt x="225" y="119"/>
                  </a:lnTo>
                  <a:lnTo>
                    <a:pt x="226" y="132"/>
                  </a:lnTo>
                  <a:lnTo>
                    <a:pt x="227" y="145"/>
                  </a:lnTo>
                  <a:lnTo>
                    <a:pt x="226" y="158"/>
                  </a:lnTo>
                  <a:lnTo>
                    <a:pt x="225" y="171"/>
                  </a:lnTo>
                  <a:lnTo>
                    <a:pt x="222" y="185"/>
                  </a:lnTo>
                  <a:lnTo>
                    <a:pt x="217" y="198"/>
                  </a:lnTo>
                  <a:lnTo>
                    <a:pt x="212" y="212"/>
                  </a:lnTo>
                  <a:lnTo>
                    <a:pt x="205" y="226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3" y="247"/>
                  </a:lnTo>
                  <a:lnTo>
                    <a:pt x="187" y="254"/>
                  </a:lnTo>
                  <a:lnTo>
                    <a:pt x="181" y="259"/>
                  </a:lnTo>
                  <a:lnTo>
                    <a:pt x="176" y="263"/>
                  </a:lnTo>
                  <a:lnTo>
                    <a:pt x="164" y="272"/>
                  </a:lnTo>
                  <a:lnTo>
                    <a:pt x="151" y="277"/>
                  </a:lnTo>
                  <a:lnTo>
                    <a:pt x="138" y="281"/>
                  </a:lnTo>
                  <a:lnTo>
                    <a:pt x="123" y="283"/>
                  </a:lnTo>
                  <a:lnTo>
                    <a:pt x="109" y="283"/>
                  </a:lnTo>
                  <a:lnTo>
                    <a:pt x="95" y="281"/>
                  </a:lnTo>
                  <a:lnTo>
                    <a:pt x="82" y="276"/>
                  </a:lnTo>
                  <a:lnTo>
                    <a:pt x="68" y="272"/>
                  </a:lnTo>
                  <a:lnTo>
                    <a:pt x="57" y="266"/>
                  </a:lnTo>
                  <a:lnTo>
                    <a:pt x="46" y="259"/>
                  </a:lnTo>
                  <a:lnTo>
                    <a:pt x="36" y="250"/>
                  </a:lnTo>
                  <a:lnTo>
                    <a:pt x="28" y="242"/>
                  </a:lnTo>
                  <a:lnTo>
                    <a:pt x="22" y="232"/>
                  </a:lnTo>
                  <a:lnTo>
                    <a:pt x="18" y="222"/>
                  </a:lnTo>
                  <a:lnTo>
                    <a:pt x="18" y="222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1145"/>
            <p:cNvSpPr>
              <a:spLocks/>
            </p:cNvSpPr>
            <p:nvPr/>
          </p:nvSpPr>
          <p:spPr bwMode="auto">
            <a:xfrm flipH="1">
              <a:off x="9557524" y="1442912"/>
              <a:ext cx="324595" cy="299528"/>
            </a:xfrm>
            <a:custGeom>
              <a:avLst/>
              <a:gdLst>
                <a:gd name="T0" fmla="*/ 210 w 309"/>
                <a:gd name="T1" fmla="*/ 152 h 335"/>
                <a:gd name="T2" fmla="*/ 208 w 309"/>
                <a:gd name="T3" fmla="*/ 191 h 335"/>
                <a:gd name="T4" fmla="*/ 211 w 309"/>
                <a:gd name="T5" fmla="*/ 226 h 335"/>
                <a:gd name="T6" fmla="*/ 217 w 309"/>
                <a:gd name="T7" fmla="*/ 248 h 335"/>
                <a:gd name="T8" fmla="*/ 228 w 309"/>
                <a:gd name="T9" fmla="*/ 267 h 335"/>
                <a:gd name="T10" fmla="*/ 239 w 309"/>
                <a:gd name="T11" fmla="*/ 277 h 335"/>
                <a:gd name="T12" fmla="*/ 248 w 309"/>
                <a:gd name="T13" fmla="*/ 281 h 335"/>
                <a:gd name="T14" fmla="*/ 254 w 309"/>
                <a:gd name="T15" fmla="*/ 282 h 335"/>
                <a:gd name="T16" fmla="*/ 234 w 309"/>
                <a:gd name="T17" fmla="*/ 296 h 335"/>
                <a:gd name="T18" fmla="*/ 202 w 309"/>
                <a:gd name="T19" fmla="*/ 313 h 335"/>
                <a:gd name="T20" fmla="*/ 171 w 309"/>
                <a:gd name="T21" fmla="*/ 326 h 335"/>
                <a:gd name="T22" fmla="*/ 147 w 309"/>
                <a:gd name="T23" fmla="*/ 332 h 335"/>
                <a:gd name="T24" fmla="*/ 135 w 309"/>
                <a:gd name="T25" fmla="*/ 334 h 335"/>
                <a:gd name="T26" fmla="*/ 101 w 309"/>
                <a:gd name="T27" fmla="*/ 335 h 335"/>
                <a:gd name="T28" fmla="*/ 73 w 309"/>
                <a:gd name="T29" fmla="*/ 328 h 335"/>
                <a:gd name="T30" fmla="*/ 50 w 309"/>
                <a:gd name="T31" fmla="*/ 319 h 335"/>
                <a:gd name="T32" fmla="*/ 32 w 309"/>
                <a:gd name="T33" fmla="*/ 306 h 335"/>
                <a:gd name="T34" fmla="*/ 17 w 309"/>
                <a:gd name="T35" fmla="*/ 293 h 335"/>
                <a:gd name="T36" fmla="*/ 2 w 309"/>
                <a:gd name="T37" fmla="*/ 273 h 335"/>
                <a:gd name="T38" fmla="*/ 0 w 309"/>
                <a:gd name="T39" fmla="*/ 270 h 335"/>
                <a:gd name="T40" fmla="*/ 13 w 309"/>
                <a:gd name="T41" fmla="*/ 260 h 335"/>
                <a:gd name="T42" fmla="*/ 25 w 309"/>
                <a:gd name="T43" fmla="*/ 243 h 335"/>
                <a:gd name="T44" fmla="*/ 29 w 309"/>
                <a:gd name="T45" fmla="*/ 230 h 335"/>
                <a:gd name="T46" fmla="*/ 32 w 309"/>
                <a:gd name="T47" fmla="*/ 215 h 335"/>
                <a:gd name="T48" fmla="*/ 31 w 309"/>
                <a:gd name="T49" fmla="*/ 198 h 335"/>
                <a:gd name="T50" fmla="*/ 27 w 309"/>
                <a:gd name="T51" fmla="*/ 176 h 335"/>
                <a:gd name="T52" fmla="*/ 26 w 309"/>
                <a:gd name="T53" fmla="*/ 135 h 335"/>
                <a:gd name="T54" fmla="*/ 29 w 309"/>
                <a:gd name="T55" fmla="*/ 105 h 335"/>
                <a:gd name="T56" fmla="*/ 37 w 309"/>
                <a:gd name="T57" fmla="*/ 76 h 335"/>
                <a:gd name="T58" fmla="*/ 52 w 309"/>
                <a:gd name="T59" fmla="*/ 49 h 335"/>
                <a:gd name="T60" fmla="*/ 68 w 309"/>
                <a:gd name="T61" fmla="*/ 31 h 335"/>
                <a:gd name="T62" fmla="*/ 81 w 309"/>
                <a:gd name="T63" fmla="*/ 23 h 335"/>
                <a:gd name="T64" fmla="*/ 97 w 309"/>
                <a:gd name="T65" fmla="*/ 15 h 335"/>
                <a:gd name="T66" fmla="*/ 115 w 309"/>
                <a:gd name="T67" fmla="*/ 10 h 335"/>
                <a:gd name="T68" fmla="*/ 124 w 309"/>
                <a:gd name="T69" fmla="*/ 9 h 335"/>
                <a:gd name="T70" fmla="*/ 140 w 309"/>
                <a:gd name="T71" fmla="*/ 4 h 335"/>
                <a:gd name="T72" fmla="*/ 169 w 309"/>
                <a:gd name="T73" fmla="*/ 0 h 335"/>
                <a:gd name="T74" fmla="*/ 192 w 309"/>
                <a:gd name="T75" fmla="*/ 1 h 335"/>
                <a:gd name="T76" fmla="*/ 217 w 309"/>
                <a:gd name="T77" fmla="*/ 6 h 335"/>
                <a:gd name="T78" fmla="*/ 243 w 309"/>
                <a:gd name="T79" fmla="*/ 16 h 335"/>
                <a:gd name="T80" fmla="*/ 267 w 309"/>
                <a:gd name="T81" fmla="*/ 35 h 335"/>
                <a:gd name="T82" fmla="*/ 278 w 309"/>
                <a:gd name="T83" fmla="*/ 47 h 335"/>
                <a:gd name="T84" fmla="*/ 293 w 309"/>
                <a:gd name="T85" fmla="*/ 69 h 335"/>
                <a:gd name="T86" fmla="*/ 302 w 309"/>
                <a:gd name="T87" fmla="*/ 90 h 335"/>
                <a:gd name="T88" fmla="*/ 306 w 309"/>
                <a:gd name="T89" fmla="*/ 108 h 335"/>
                <a:gd name="T90" fmla="*/ 309 w 309"/>
                <a:gd name="T91" fmla="*/ 137 h 335"/>
                <a:gd name="T92" fmla="*/ 304 w 309"/>
                <a:gd name="T93" fmla="*/ 157 h 335"/>
                <a:gd name="T94" fmla="*/ 296 w 309"/>
                <a:gd name="T95" fmla="*/ 160 h 335"/>
                <a:gd name="T96" fmla="*/ 277 w 309"/>
                <a:gd name="T97" fmla="*/ 164 h 335"/>
                <a:gd name="T98" fmla="*/ 256 w 309"/>
                <a:gd name="T99" fmla="*/ 165 h 335"/>
                <a:gd name="T100" fmla="*/ 239 w 309"/>
                <a:gd name="T101" fmla="*/ 163 h 335"/>
                <a:gd name="T102" fmla="*/ 220 w 309"/>
                <a:gd name="T103" fmla="*/ 157 h 335"/>
                <a:gd name="T104" fmla="*/ 210 w 309"/>
                <a:gd name="T105" fmla="*/ 152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9" h="335">
                  <a:moveTo>
                    <a:pt x="210" y="152"/>
                  </a:moveTo>
                  <a:lnTo>
                    <a:pt x="210" y="152"/>
                  </a:lnTo>
                  <a:lnTo>
                    <a:pt x="209" y="172"/>
                  </a:lnTo>
                  <a:lnTo>
                    <a:pt x="208" y="191"/>
                  </a:lnTo>
                  <a:lnTo>
                    <a:pt x="210" y="214"/>
                  </a:lnTo>
                  <a:lnTo>
                    <a:pt x="211" y="226"/>
                  </a:lnTo>
                  <a:lnTo>
                    <a:pt x="213" y="238"/>
                  </a:lnTo>
                  <a:lnTo>
                    <a:pt x="217" y="248"/>
                  </a:lnTo>
                  <a:lnTo>
                    <a:pt x="221" y="258"/>
                  </a:lnTo>
                  <a:lnTo>
                    <a:pt x="228" y="267"/>
                  </a:lnTo>
                  <a:lnTo>
                    <a:pt x="235" y="274"/>
                  </a:lnTo>
                  <a:lnTo>
                    <a:pt x="239" y="277"/>
                  </a:lnTo>
                  <a:lnTo>
                    <a:pt x="244" y="279"/>
                  </a:lnTo>
                  <a:lnTo>
                    <a:pt x="248" y="281"/>
                  </a:lnTo>
                  <a:lnTo>
                    <a:pt x="254" y="282"/>
                  </a:lnTo>
                  <a:lnTo>
                    <a:pt x="254" y="282"/>
                  </a:lnTo>
                  <a:lnTo>
                    <a:pt x="245" y="288"/>
                  </a:lnTo>
                  <a:lnTo>
                    <a:pt x="234" y="296"/>
                  </a:lnTo>
                  <a:lnTo>
                    <a:pt x="220" y="305"/>
                  </a:lnTo>
                  <a:lnTo>
                    <a:pt x="202" y="313"/>
                  </a:lnTo>
                  <a:lnTo>
                    <a:pt x="182" y="322"/>
                  </a:lnTo>
                  <a:lnTo>
                    <a:pt x="171" y="326"/>
                  </a:lnTo>
                  <a:lnTo>
                    <a:pt x="160" y="329"/>
                  </a:lnTo>
                  <a:lnTo>
                    <a:pt x="147" y="332"/>
                  </a:lnTo>
                  <a:lnTo>
                    <a:pt x="135" y="334"/>
                  </a:lnTo>
                  <a:lnTo>
                    <a:pt x="135" y="334"/>
                  </a:lnTo>
                  <a:lnTo>
                    <a:pt x="118" y="335"/>
                  </a:lnTo>
                  <a:lnTo>
                    <a:pt x="101" y="335"/>
                  </a:lnTo>
                  <a:lnTo>
                    <a:pt x="87" y="333"/>
                  </a:lnTo>
                  <a:lnTo>
                    <a:pt x="73" y="328"/>
                  </a:lnTo>
                  <a:lnTo>
                    <a:pt x="61" y="324"/>
                  </a:lnTo>
                  <a:lnTo>
                    <a:pt x="50" y="319"/>
                  </a:lnTo>
                  <a:lnTo>
                    <a:pt x="40" y="312"/>
                  </a:lnTo>
                  <a:lnTo>
                    <a:pt x="32" y="306"/>
                  </a:lnTo>
                  <a:lnTo>
                    <a:pt x="24" y="299"/>
                  </a:lnTo>
                  <a:lnTo>
                    <a:pt x="17" y="293"/>
                  </a:lnTo>
                  <a:lnTo>
                    <a:pt x="8" y="282"/>
                  </a:lnTo>
                  <a:lnTo>
                    <a:pt x="2" y="273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6" y="266"/>
                  </a:lnTo>
                  <a:lnTo>
                    <a:pt x="13" y="260"/>
                  </a:lnTo>
                  <a:lnTo>
                    <a:pt x="18" y="253"/>
                  </a:lnTo>
                  <a:lnTo>
                    <a:pt x="25" y="243"/>
                  </a:lnTo>
                  <a:lnTo>
                    <a:pt x="27" y="237"/>
                  </a:lnTo>
                  <a:lnTo>
                    <a:pt x="29" y="230"/>
                  </a:lnTo>
                  <a:lnTo>
                    <a:pt x="31" y="224"/>
                  </a:lnTo>
                  <a:lnTo>
                    <a:pt x="32" y="215"/>
                  </a:lnTo>
                  <a:lnTo>
                    <a:pt x="32" y="207"/>
                  </a:lnTo>
                  <a:lnTo>
                    <a:pt x="31" y="198"/>
                  </a:lnTo>
                  <a:lnTo>
                    <a:pt x="31" y="198"/>
                  </a:lnTo>
                  <a:lnTo>
                    <a:pt x="27" y="176"/>
                  </a:lnTo>
                  <a:lnTo>
                    <a:pt x="26" y="149"/>
                  </a:lnTo>
                  <a:lnTo>
                    <a:pt x="26" y="135"/>
                  </a:lnTo>
                  <a:lnTo>
                    <a:pt x="27" y="120"/>
                  </a:lnTo>
                  <a:lnTo>
                    <a:pt x="29" y="105"/>
                  </a:lnTo>
                  <a:lnTo>
                    <a:pt x="33" y="90"/>
                  </a:lnTo>
                  <a:lnTo>
                    <a:pt x="37" y="76"/>
                  </a:lnTo>
                  <a:lnTo>
                    <a:pt x="44" y="62"/>
                  </a:lnTo>
                  <a:lnTo>
                    <a:pt x="52" y="49"/>
                  </a:lnTo>
                  <a:lnTo>
                    <a:pt x="62" y="37"/>
                  </a:lnTo>
                  <a:lnTo>
                    <a:pt x="68" y="31"/>
                  </a:lnTo>
                  <a:lnTo>
                    <a:pt x="74" y="27"/>
                  </a:lnTo>
                  <a:lnTo>
                    <a:pt x="81" y="23"/>
                  </a:lnTo>
                  <a:lnTo>
                    <a:pt x="88" y="18"/>
                  </a:lnTo>
                  <a:lnTo>
                    <a:pt x="97" y="15"/>
                  </a:lnTo>
                  <a:lnTo>
                    <a:pt x="105" y="12"/>
                  </a:lnTo>
                  <a:lnTo>
                    <a:pt x="115" y="10"/>
                  </a:lnTo>
                  <a:lnTo>
                    <a:pt x="124" y="9"/>
                  </a:lnTo>
                  <a:lnTo>
                    <a:pt x="124" y="9"/>
                  </a:lnTo>
                  <a:lnTo>
                    <a:pt x="128" y="8"/>
                  </a:lnTo>
                  <a:lnTo>
                    <a:pt x="140" y="4"/>
                  </a:lnTo>
                  <a:lnTo>
                    <a:pt x="158" y="1"/>
                  </a:lnTo>
                  <a:lnTo>
                    <a:pt x="169" y="0"/>
                  </a:lnTo>
                  <a:lnTo>
                    <a:pt x="180" y="0"/>
                  </a:lnTo>
                  <a:lnTo>
                    <a:pt x="192" y="1"/>
                  </a:lnTo>
                  <a:lnTo>
                    <a:pt x="204" y="2"/>
                  </a:lnTo>
                  <a:lnTo>
                    <a:pt x="217" y="6"/>
                  </a:lnTo>
                  <a:lnTo>
                    <a:pt x="230" y="10"/>
                  </a:lnTo>
                  <a:lnTo>
                    <a:pt x="243" y="16"/>
                  </a:lnTo>
                  <a:lnTo>
                    <a:pt x="255" y="24"/>
                  </a:lnTo>
                  <a:lnTo>
                    <a:pt x="267" y="35"/>
                  </a:lnTo>
                  <a:lnTo>
                    <a:pt x="278" y="47"/>
                  </a:lnTo>
                  <a:lnTo>
                    <a:pt x="278" y="47"/>
                  </a:lnTo>
                  <a:lnTo>
                    <a:pt x="286" y="58"/>
                  </a:lnTo>
                  <a:lnTo>
                    <a:pt x="293" y="69"/>
                  </a:lnTo>
                  <a:lnTo>
                    <a:pt x="298" y="79"/>
                  </a:lnTo>
                  <a:lnTo>
                    <a:pt x="302" y="90"/>
                  </a:lnTo>
                  <a:lnTo>
                    <a:pt x="304" y="98"/>
                  </a:lnTo>
                  <a:lnTo>
                    <a:pt x="306" y="108"/>
                  </a:lnTo>
                  <a:lnTo>
                    <a:pt x="309" y="124"/>
                  </a:lnTo>
                  <a:lnTo>
                    <a:pt x="309" y="137"/>
                  </a:lnTo>
                  <a:lnTo>
                    <a:pt x="306" y="148"/>
                  </a:lnTo>
                  <a:lnTo>
                    <a:pt x="304" y="157"/>
                  </a:lnTo>
                  <a:lnTo>
                    <a:pt x="304" y="157"/>
                  </a:lnTo>
                  <a:lnTo>
                    <a:pt x="296" y="160"/>
                  </a:lnTo>
                  <a:lnTo>
                    <a:pt x="289" y="162"/>
                  </a:lnTo>
                  <a:lnTo>
                    <a:pt x="277" y="164"/>
                  </a:lnTo>
                  <a:lnTo>
                    <a:pt x="263" y="165"/>
                  </a:lnTo>
                  <a:lnTo>
                    <a:pt x="256" y="165"/>
                  </a:lnTo>
                  <a:lnTo>
                    <a:pt x="247" y="164"/>
                  </a:lnTo>
                  <a:lnTo>
                    <a:pt x="239" y="163"/>
                  </a:lnTo>
                  <a:lnTo>
                    <a:pt x="230" y="160"/>
                  </a:lnTo>
                  <a:lnTo>
                    <a:pt x="220" y="157"/>
                  </a:lnTo>
                  <a:lnTo>
                    <a:pt x="210" y="152"/>
                  </a:lnTo>
                  <a:lnTo>
                    <a:pt x="210" y="152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1146"/>
            <p:cNvSpPr>
              <a:spLocks/>
            </p:cNvSpPr>
            <p:nvPr/>
          </p:nvSpPr>
          <p:spPr bwMode="auto">
            <a:xfrm flipH="1">
              <a:off x="9644915" y="1605157"/>
              <a:ext cx="43695" cy="43681"/>
            </a:xfrm>
            <a:custGeom>
              <a:avLst/>
              <a:gdLst>
                <a:gd name="T0" fmla="*/ 34 w 40"/>
                <a:gd name="T1" fmla="*/ 12 h 51"/>
                <a:gd name="T2" fmla="*/ 34 w 40"/>
                <a:gd name="T3" fmla="*/ 12 h 51"/>
                <a:gd name="T4" fmla="*/ 33 w 40"/>
                <a:gd name="T5" fmla="*/ 9 h 51"/>
                <a:gd name="T6" fmla="*/ 30 w 40"/>
                <a:gd name="T7" fmla="*/ 7 h 51"/>
                <a:gd name="T8" fmla="*/ 28 w 40"/>
                <a:gd name="T9" fmla="*/ 4 h 51"/>
                <a:gd name="T10" fmla="*/ 24 w 40"/>
                <a:gd name="T11" fmla="*/ 1 h 51"/>
                <a:gd name="T12" fmla="*/ 20 w 40"/>
                <a:gd name="T13" fmla="*/ 0 h 51"/>
                <a:gd name="T14" fmla="*/ 15 w 40"/>
                <a:gd name="T15" fmla="*/ 1 h 51"/>
                <a:gd name="T16" fmla="*/ 9 w 40"/>
                <a:gd name="T17" fmla="*/ 4 h 51"/>
                <a:gd name="T18" fmla="*/ 9 w 40"/>
                <a:gd name="T19" fmla="*/ 4 h 51"/>
                <a:gd name="T20" fmla="*/ 6 w 40"/>
                <a:gd name="T21" fmla="*/ 7 h 51"/>
                <a:gd name="T22" fmla="*/ 3 w 40"/>
                <a:gd name="T23" fmla="*/ 9 h 51"/>
                <a:gd name="T24" fmla="*/ 0 w 40"/>
                <a:gd name="T25" fmla="*/ 18 h 51"/>
                <a:gd name="T26" fmla="*/ 0 w 40"/>
                <a:gd name="T27" fmla="*/ 26 h 51"/>
                <a:gd name="T28" fmla="*/ 0 w 40"/>
                <a:gd name="T29" fmla="*/ 31 h 51"/>
                <a:gd name="T30" fmla="*/ 1 w 40"/>
                <a:gd name="T31" fmla="*/ 35 h 51"/>
                <a:gd name="T32" fmla="*/ 3 w 40"/>
                <a:gd name="T33" fmla="*/ 38 h 51"/>
                <a:gd name="T34" fmla="*/ 6 w 40"/>
                <a:gd name="T35" fmla="*/ 42 h 51"/>
                <a:gd name="T36" fmla="*/ 10 w 40"/>
                <a:gd name="T37" fmla="*/ 46 h 51"/>
                <a:gd name="T38" fmla="*/ 14 w 40"/>
                <a:gd name="T39" fmla="*/ 48 h 51"/>
                <a:gd name="T40" fmla="*/ 19 w 40"/>
                <a:gd name="T41" fmla="*/ 50 h 51"/>
                <a:gd name="T42" fmla="*/ 26 w 40"/>
                <a:gd name="T43" fmla="*/ 51 h 51"/>
                <a:gd name="T44" fmla="*/ 33 w 40"/>
                <a:gd name="T45" fmla="*/ 51 h 51"/>
                <a:gd name="T46" fmla="*/ 40 w 40"/>
                <a:gd name="T47" fmla="*/ 51 h 51"/>
                <a:gd name="T48" fmla="*/ 34 w 40"/>
                <a:gd name="T49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51">
                  <a:moveTo>
                    <a:pt x="34" y="12"/>
                  </a:moveTo>
                  <a:lnTo>
                    <a:pt x="34" y="12"/>
                  </a:lnTo>
                  <a:lnTo>
                    <a:pt x="33" y="9"/>
                  </a:lnTo>
                  <a:lnTo>
                    <a:pt x="30" y="7"/>
                  </a:lnTo>
                  <a:lnTo>
                    <a:pt x="28" y="4"/>
                  </a:lnTo>
                  <a:lnTo>
                    <a:pt x="24" y="1"/>
                  </a:lnTo>
                  <a:lnTo>
                    <a:pt x="20" y="0"/>
                  </a:lnTo>
                  <a:lnTo>
                    <a:pt x="15" y="1"/>
                  </a:lnTo>
                  <a:lnTo>
                    <a:pt x="9" y="4"/>
                  </a:lnTo>
                  <a:lnTo>
                    <a:pt x="9" y="4"/>
                  </a:lnTo>
                  <a:lnTo>
                    <a:pt x="6" y="7"/>
                  </a:lnTo>
                  <a:lnTo>
                    <a:pt x="3" y="9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1" y="35"/>
                  </a:lnTo>
                  <a:lnTo>
                    <a:pt x="3" y="38"/>
                  </a:lnTo>
                  <a:lnTo>
                    <a:pt x="6" y="42"/>
                  </a:lnTo>
                  <a:lnTo>
                    <a:pt x="10" y="46"/>
                  </a:lnTo>
                  <a:lnTo>
                    <a:pt x="14" y="48"/>
                  </a:lnTo>
                  <a:lnTo>
                    <a:pt x="19" y="50"/>
                  </a:lnTo>
                  <a:lnTo>
                    <a:pt x="26" y="51"/>
                  </a:lnTo>
                  <a:lnTo>
                    <a:pt x="33" y="51"/>
                  </a:lnTo>
                  <a:lnTo>
                    <a:pt x="40" y="51"/>
                  </a:lnTo>
                  <a:lnTo>
                    <a:pt x="34" y="12"/>
                  </a:lnTo>
                  <a:close/>
                </a:path>
              </a:pathLst>
            </a:custGeom>
            <a:solidFill>
              <a:srgbClr val="FE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1147"/>
            <p:cNvSpPr>
              <a:spLocks/>
            </p:cNvSpPr>
            <p:nvPr/>
          </p:nvSpPr>
          <p:spPr bwMode="auto">
            <a:xfrm flipH="1">
              <a:off x="9632431" y="1580196"/>
              <a:ext cx="37453" cy="68642"/>
            </a:xfrm>
            <a:custGeom>
              <a:avLst/>
              <a:gdLst>
                <a:gd name="T0" fmla="*/ 6 w 33"/>
                <a:gd name="T1" fmla="*/ 30 h 77"/>
                <a:gd name="T2" fmla="*/ 6 w 33"/>
                <a:gd name="T3" fmla="*/ 30 h 77"/>
                <a:gd name="T4" fmla="*/ 7 w 33"/>
                <a:gd name="T5" fmla="*/ 36 h 77"/>
                <a:gd name="T6" fmla="*/ 12 w 33"/>
                <a:gd name="T7" fmla="*/ 51 h 77"/>
                <a:gd name="T8" fmla="*/ 15 w 33"/>
                <a:gd name="T9" fmla="*/ 59 h 77"/>
                <a:gd name="T10" fmla="*/ 19 w 33"/>
                <a:gd name="T11" fmla="*/ 66 h 77"/>
                <a:gd name="T12" fmla="*/ 25 w 33"/>
                <a:gd name="T13" fmla="*/ 73 h 77"/>
                <a:gd name="T14" fmla="*/ 28 w 33"/>
                <a:gd name="T15" fmla="*/ 75 h 77"/>
                <a:gd name="T16" fmla="*/ 33 w 33"/>
                <a:gd name="T17" fmla="*/ 77 h 77"/>
                <a:gd name="T18" fmla="*/ 33 w 33"/>
                <a:gd name="T19" fmla="*/ 77 h 77"/>
                <a:gd name="T20" fmla="*/ 31 w 33"/>
                <a:gd name="T21" fmla="*/ 73 h 77"/>
                <a:gd name="T22" fmla="*/ 26 w 33"/>
                <a:gd name="T23" fmla="*/ 64 h 77"/>
                <a:gd name="T24" fmla="*/ 25 w 33"/>
                <a:gd name="T25" fmla="*/ 57 h 77"/>
                <a:gd name="T26" fmla="*/ 24 w 33"/>
                <a:gd name="T27" fmla="*/ 51 h 77"/>
                <a:gd name="T28" fmla="*/ 24 w 33"/>
                <a:gd name="T29" fmla="*/ 45 h 77"/>
                <a:gd name="T30" fmla="*/ 26 w 33"/>
                <a:gd name="T31" fmla="*/ 38 h 77"/>
                <a:gd name="T32" fmla="*/ 26 w 33"/>
                <a:gd name="T33" fmla="*/ 38 h 77"/>
                <a:gd name="T34" fmla="*/ 28 w 33"/>
                <a:gd name="T35" fmla="*/ 33 h 77"/>
                <a:gd name="T36" fmla="*/ 30 w 33"/>
                <a:gd name="T37" fmla="*/ 27 h 77"/>
                <a:gd name="T38" fmla="*/ 31 w 33"/>
                <a:gd name="T39" fmla="*/ 20 h 77"/>
                <a:gd name="T40" fmla="*/ 28 w 33"/>
                <a:gd name="T41" fmla="*/ 13 h 77"/>
                <a:gd name="T42" fmla="*/ 25 w 33"/>
                <a:gd name="T43" fmla="*/ 8 h 77"/>
                <a:gd name="T44" fmla="*/ 22 w 33"/>
                <a:gd name="T45" fmla="*/ 5 h 77"/>
                <a:gd name="T46" fmla="*/ 18 w 33"/>
                <a:gd name="T47" fmla="*/ 1 h 77"/>
                <a:gd name="T48" fmla="*/ 14 w 33"/>
                <a:gd name="T49" fmla="*/ 0 h 77"/>
                <a:gd name="T50" fmla="*/ 14 w 33"/>
                <a:gd name="T51" fmla="*/ 0 h 77"/>
                <a:gd name="T52" fmla="*/ 11 w 33"/>
                <a:gd name="T53" fmla="*/ 1 h 77"/>
                <a:gd name="T54" fmla="*/ 7 w 33"/>
                <a:gd name="T55" fmla="*/ 2 h 77"/>
                <a:gd name="T56" fmla="*/ 4 w 33"/>
                <a:gd name="T57" fmla="*/ 6 h 77"/>
                <a:gd name="T58" fmla="*/ 2 w 33"/>
                <a:gd name="T59" fmla="*/ 10 h 77"/>
                <a:gd name="T60" fmla="*/ 0 w 33"/>
                <a:gd name="T61" fmla="*/ 15 h 77"/>
                <a:gd name="T62" fmla="*/ 2 w 33"/>
                <a:gd name="T63" fmla="*/ 22 h 77"/>
                <a:gd name="T64" fmla="*/ 6 w 33"/>
                <a:gd name="T65" fmla="*/ 30 h 77"/>
                <a:gd name="T66" fmla="*/ 6 w 33"/>
                <a:gd name="T6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77">
                  <a:moveTo>
                    <a:pt x="6" y="30"/>
                  </a:moveTo>
                  <a:lnTo>
                    <a:pt x="6" y="30"/>
                  </a:lnTo>
                  <a:lnTo>
                    <a:pt x="7" y="36"/>
                  </a:lnTo>
                  <a:lnTo>
                    <a:pt x="12" y="51"/>
                  </a:lnTo>
                  <a:lnTo>
                    <a:pt x="15" y="59"/>
                  </a:lnTo>
                  <a:lnTo>
                    <a:pt x="19" y="66"/>
                  </a:lnTo>
                  <a:lnTo>
                    <a:pt x="25" y="73"/>
                  </a:lnTo>
                  <a:lnTo>
                    <a:pt x="28" y="75"/>
                  </a:lnTo>
                  <a:lnTo>
                    <a:pt x="33" y="77"/>
                  </a:lnTo>
                  <a:lnTo>
                    <a:pt x="33" y="77"/>
                  </a:lnTo>
                  <a:lnTo>
                    <a:pt x="31" y="73"/>
                  </a:lnTo>
                  <a:lnTo>
                    <a:pt x="26" y="64"/>
                  </a:lnTo>
                  <a:lnTo>
                    <a:pt x="25" y="57"/>
                  </a:lnTo>
                  <a:lnTo>
                    <a:pt x="24" y="51"/>
                  </a:lnTo>
                  <a:lnTo>
                    <a:pt x="24" y="45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8" y="33"/>
                  </a:lnTo>
                  <a:lnTo>
                    <a:pt x="30" y="27"/>
                  </a:lnTo>
                  <a:lnTo>
                    <a:pt x="31" y="20"/>
                  </a:lnTo>
                  <a:lnTo>
                    <a:pt x="28" y="13"/>
                  </a:lnTo>
                  <a:lnTo>
                    <a:pt x="25" y="8"/>
                  </a:lnTo>
                  <a:lnTo>
                    <a:pt x="22" y="5"/>
                  </a:lnTo>
                  <a:lnTo>
                    <a:pt x="18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7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2"/>
                  </a:lnTo>
                  <a:lnTo>
                    <a:pt x="6" y="30"/>
                  </a:lnTo>
                  <a:lnTo>
                    <a:pt x="6" y="30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1148"/>
            <p:cNvSpPr>
              <a:spLocks/>
            </p:cNvSpPr>
            <p:nvPr/>
          </p:nvSpPr>
          <p:spPr bwMode="auto">
            <a:xfrm flipH="1">
              <a:off x="9632431" y="1561475"/>
              <a:ext cx="49938" cy="31201"/>
            </a:xfrm>
            <a:custGeom>
              <a:avLst/>
              <a:gdLst>
                <a:gd name="T0" fmla="*/ 10 w 49"/>
                <a:gd name="T1" fmla="*/ 32 h 32"/>
                <a:gd name="T2" fmla="*/ 10 w 49"/>
                <a:gd name="T3" fmla="*/ 32 h 32"/>
                <a:gd name="T4" fmla="*/ 15 w 49"/>
                <a:gd name="T5" fmla="*/ 29 h 32"/>
                <a:gd name="T6" fmla="*/ 29 w 49"/>
                <a:gd name="T7" fmla="*/ 23 h 32"/>
                <a:gd name="T8" fmla="*/ 35 w 49"/>
                <a:gd name="T9" fmla="*/ 18 h 32"/>
                <a:gd name="T10" fmla="*/ 42 w 49"/>
                <a:gd name="T11" fmla="*/ 14 h 32"/>
                <a:gd name="T12" fmla="*/ 47 w 49"/>
                <a:gd name="T13" fmla="*/ 9 h 32"/>
                <a:gd name="T14" fmla="*/ 48 w 49"/>
                <a:gd name="T15" fmla="*/ 5 h 32"/>
                <a:gd name="T16" fmla="*/ 49 w 49"/>
                <a:gd name="T17" fmla="*/ 3 h 32"/>
                <a:gd name="T18" fmla="*/ 49 w 49"/>
                <a:gd name="T19" fmla="*/ 3 h 32"/>
                <a:gd name="T20" fmla="*/ 48 w 49"/>
                <a:gd name="T21" fmla="*/ 1 h 32"/>
                <a:gd name="T22" fmla="*/ 46 w 49"/>
                <a:gd name="T23" fmla="*/ 0 h 32"/>
                <a:gd name="T24" fmla="*/ 42 w 49"/>
                <a:gd name="T25" fmla="*/ 1 h 32"/>
                <a:gd name="T26" fmla="*/ 38 w 49"/>
                <a:gd name="T27" fmla="*/ 2 h 32"/>
                <a:gd name="T28" fmla="*/ 28 w 49"/>
                <a:gd name="T29" fmla="*/ 6 h 32"/>
                <a:gd name="T30" fmla="*/ 16 w 49"/>
                <a:gd name="T31" fmla="*/ 13 h 32"/>
                <a:gd name="T32" fmla="*/ 6 w 49"/>
                <a:gd name="T33" fmla="*/ 20 h 32"/>
                <a:gd name="T34" fmla="*/ 3 w 49"/>
                <a:gd name="T35" fmla="*/ 24 h 32"/>
                <a:gd name="T36" fmla="*/ 1 w 49"/>
                <a:gd name="T37" fmla="*/ 27 h 32"/>
                <a:gd name="T38" fmla="*/ 0 w 49"/>
                <a:gd name="T39" fmla="*/ 29 h 32"/>
                <a:gd name="T40" fmla="*/ 1 w 49"/>
                <a:gd name="T41" fmla="*/ 31 h 32"/>
                <a:gd name="T42" fmla="*/ 4 w 49"/>
                <a:gd name="T43" fmla="*/ 32 h 32"/>
                <a:gd name="T44" fmla="*/ 10 w 49"/>
                <a:gd name="T45" fmla="*/ 32 h 32"/>
                <a:gd name="T46" fmla="*/ 10 w 49"/>
                <a:gd name="T4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32">
                  <a:moveTo>
                    <a:pt x="10" y="32"/>
                  </a:moveTo>
                  <a:lnTo>
                    <a:pt x="10" y="32"/>
                  </a:lnTo>
                  <a:lnTo>
                    <a:pt x="15" y="29"/>
                  </a:lnTo>
                  <a:lnTo>
                    <a:pt x="29" y="23"/>
                  </a:lnTo>
                  <a:lnTo>
                    <a:pt x="35" y="18"/>
                  </a:lnTo>
                  <a:lnTo>
                    <a:pt x="42" y="14"/>
                  </a:lnTo>
                  <a:lnTo>
                    <a:pt x="47" y="9"/>
                  </a:lnTo>
                  <a:lnTo>
                    <a:pt x="48" y="5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2" y="1"/>
                  </a:lnTo>
                  <a:lnTo>
                    <a:pt x="38" y="2"/>
                  </a:lnTo>
                  <a:lnTo>
                    <a:pt x="28" y="6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3" y="24"/>
                  </a:lnTo>
                  <a:lnTo>
                    <a:pt x="1" y="27"/>
                  </a:lnTo>
                  <a:lnTo>
                    <a:pt x="0" y="29"/>
                  </a:lnTo>
                  <a:lnTo>
                    <a:pt x="1" y="31"/>
                  </a:lnTo>
                  <a:lnTo>
                    <a:pt x="4" y="32"/>
                  </a:lnTo>
                  <a:lnTo>
                    <a:pt x="10" y="32"/>
                  </a:lnTo>
                  <a:lnTo>
                    <a:pt x="10" y="32"/>
                  </a:lnTo>
                  <a:close/>
                </a:path>
              </a:pathLst>
            </a:custGeom>
            <a:solidFill>
              <a:srgbClr val="43B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1149"/>
            <p:cNvSpPr>
              <a:spLocks/>
            </p:cNvSpPr>
            <p:nvPr/>
          </p:nvSpPr>
          <p:spPr bwMode="auto">
            <a:xfrm flipH="1">
              <a:off x="8683616" y="1786121"/>
              <a:ext cx="299626" cy="118563"/>
            </a:xfrm>
            <a:custGeom>
              <a:avLst/>
              <a:gdLst>
                <a:gd name="T0" fmla="*/ 163 w 290"/>
                <a:gd name="T1" fmla="*/ 0 h 131"/>
                <a:gd name="T2" fmla="*/ 0 w 290"/>
                <a:gd name="T3" fmla="*/ 73 h 131"/>
                <a:gd name="T4" fmla="*/ 131 w 290"/>
                <a:gd name="T5" fmla="*/ 131 h 131"/>
                <a:gd name="T6" fmla="*/ 290 w 290"/>
                <a:gd name="T7" fmla="*/ 60 h 131"/>
                <a:gd name="T8" fmla="*/ 163 w 290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31">
                  <a:moveTo>
                    <a:pt x="163" y="0"/>
                  </a:moveTo>
                  <a:lnTo>
                    <a:pt x="0" y="73"/>
                  </a:lnTo>
                  <a:lnTo>
                    <a:pt x="131" y="131"/>
                  </a:lnTo>
                  <a:lnTo>
                    <a:pt x="290" y="6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CB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1150"/>
            <p:cNvSpPr>
              <a:spLocks/>
            </p:cNvSpPr>
            <p:nvPr/>
          </p:nvSpPr>
          <p:spPr bwMode="auto">
            <a:xfrm flipH="1">
              <a:off x="8683616" y="1779881"/>
              <a:ext cx="274657" cy="106083"/>
            </a:xfrm>
            <a:custGeom>
              <a:avLst/>
              <a:gdLst>
                <a:gd name="T0" fmla="*/ 149 w 262"/>
                <a:gd name="T1" fmla="*/ 0 h 119"/>
                <a:gd name="T2" fmla="*/ 262 w 262"/>
                <a:gd name="T3" fmla="*/ 52 h 119"/>
                <a:gd name="T4" fmla="*/ 113 w 262"/>
                <a:gd name="T5" fmla="*/ 119 h 119"/>
                <a:gd name="T6" fmla="*/ 0 w 262"/>
                <a:gd name="T7" fmla="*/ 67 h 119"/>
                <a:gd name="T8" fmla="*/ 149 w 262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19">
                  <a:moveTo>
                    <a:pt x="149" y="0"/>
                  </a:moveTo>
                  <a:lnTo>
                    <a:pt x="262" y="52"/>
                  </a:lnTo>
                  <a:lnTo>
                    <a:pt x="113" y="119"/>
                  </a:lnTo>
                  <a:lnTo>
                    <a:pt x="0" y="67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37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1151"/>
            <p:cNvSpPr>
              <a:spLocks/>
            </p:cNvSpPr>
            <p:nvPr/>
          </p:nvSpPr>
          <p:spPr bwMode="auto">
            <a:xfrm flipH="1">
              <a:off x="8683616" y="1829802"/>
              <a:ext cx="156055" cy="74882"/>
            </a:xfrm>
            <a:custGeom>
              <a:avLst/>
              <a:gdLst>
                <a:gd name="T0" fmla="*/ 0 w 149"/>
                <a:gd name="T1" fmla="*/ 82 h 82"/>
                <a:gd name="T2" fmla="*/ 149 w 149"/>
                <a:gd name="T3" fmla="*/ 15 h 82"/>
                <a:gd name="T4" fmla="*/ 149 w 149"/>
                <a:gd name="T5" fmla="*/ 0 h 82"/>
                <a:gd name="T6" fmla="*/ 0 w 149"/>
                <a:gd name="T7" fmla="*/ 67 h 82"/>
                <a:gd name="T8" fmla="*/ 0 w 14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82">
                  <a:moveTo>
                    <a:pt x="0" y="82"/>
                  </a:moveTo>
                  <a:lnTo>
                    <a:pt x="149" y="15"/>
                  </a:lnTo>
                  <a:lnTo>
                    <a:pt x="149" y="0"/>
                  </a:lnTo>
                  <a:lnTo>
                    <a:pt x="0" y="6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15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1152"/>
            <p:cNvSpPr>
              <a:spLocks/>
            </p:cNvSpPr>
            <p:nvPr/>
          </p:nvSpPr>
          <p:spPr bwMode="auto">
            <a:xfrm flipH="1">
              <a:off x="8839671" y="1842283"/>
              <a:ext cx="118602" cy="62402"/>
            </a:xfrm>
            <a:custGeom>
              <a:avLst/>
              <a:gdLst>
                <a:gd name="T0" fmla="*/ 113 w 113"/>
                <a:gd name="T1" fmla="*/ 67 h 67"/>
                <a:gd name="T2" fmla="*/ 0 w 113"/>
                <a:gd name="T3" fmla="*/ 15 h 67"/>
                <a:gd name="T4" fmla="*/ 0 w 113"/>
                <a:gd name="T5" fmla="*/ 0 h 67"/>
                <a:gd name="T6" fmla="*/ 113 w 113"/>
                <a:gd name="T7" fmla="*/ 52 h 67"/>
                <a:gd name="T8" fmla="*/ 113 w 113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67">
                  <a:moveTo>
                    <a:pt x="113" y="67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13" y="52"/>
                  </a:lnTo>
                  <a:lnTo>
                    <a:pt x="113" y="67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1153"/>
            <p:cNvSpPr>
              <a:spLocks/>
            </p:cNvSpPr>
            <p:nvPr/>
          </p:nvSpPr>
          <p:spPr bwMode="auto">
            <a:xfrm flipH="1">
              <a:off x="8764765" y="1717479"/>
              <a:ext cx="118602" cy="43681"/>
            </a:xfrm>
            <a:custGeom>
              <a:avLst/>
              <a:gdLst>
                <a:gd name="T0" fmla="*/ 0 w 112"/>
                <a:gd name="T1" fmla="*/ 23 h 48"/>
                <a:gd name="T2" fmla="*/ 0 w 112"/>
                <a:gd name="T3" fmla="*/ 23 h 48"/>
                <a:gd name="T4" fmla="*/ 1 w 112"/>
                <a:gd name="T5" fmla="*/ 29 h 48"/>
                <a:gd name="T6" fmla="*/ 5 w 112"/>
                <a:gd name="T7" fmla="*/ 33 h 48"/>
                <a:gd name="T8" fmla="*/ 9 w 112"/>
                <a:gd name="T9" fmla="*/ 37 h 48"/>
                <a:gd name="T10" fmla="*/ 17 w 112"/>
                <a:gd name="T11" fmla="*/ 41 h 48"/>
                <a:gd name="T12" fmla="*/ 25 w 112"/>
                <a:gd name="T13" fmla="*/ 44 h 48"/>
                <a:gd name="T14" fmla="*/ 35 w 112"/>
                <a:gd name="T15" fmla="*/ 46 h 48"/>
                <a:gd name="T16" fmla="*/ 45 w 112"/>
                <a:gd name="T17" fmla="*/ 47 h 48"/>
                <a:gd name="T18" fmla="*/ 56 w 112"/>
                <a:gd name="T19" fmla="*/ 48 h 48"/>
                <a:gd name="T20" fmla="*/ 56 w 112"/>
                <a:gd name="T21" fmla="*/ 48 h 48"/>
                <a:gd name="T22" fmla="*/ 68 w 112"/>
                <a:gd name="T23" fmla="*/ 47 h 48"/>
                <a:gd name="T24" fmla="*/ 79 w 112"/>
                <a:gd name="T25" fmla="*/ 46 h 48"/>
                <a:gd name="T26" fmla="*/ 88 w 112"/>
                <a:gd name="T27" fmla="*/ 44 h 48"/>
                <a:gd name="T28" fmla="*/ 96 w 112"/>
                <a:gd name="T29" fmla="*/ 41 h 48"/>
                <a:gd name="T30" fmla="*/ 103 w 112"/>
                <a:gd name="T31" fmla="*/ 37 h 48"/>
                <a:gd name="T32" fmla="*/ 108 w 112"/>
                <a:gd name="T33" fmla="*/ 33 h 48"/>
                <a:gd name="T34" fmla="*/ 111 w 112"/>
                <a:gd name="T35" fmla="*/ 29 h 48"/>
                <a:gd name="T36" fmla="*/ 112 w 112"/>
                <a:gd name="T37" fmla="*/ 23 h 48"/>
                <a:gd name="T38" fmla="*/ 112 w 112"/>
                <a:gd name="T39" fmla="*/ 23 h 48"/>
                <a:gd name="T40" fmla="*/ 111 w 112"/>
                <a:gd name="T41" fmla="*/ 19 h 48"/>
                <a:gd name="T42" fmla="*/ 108 w 112"/>
                <a:gd name="T43" fmla="*/ 15 h 48"/>
                <a:gd name="T44" fmla="*/ 103 w 112"/>
                <a:gd name="T45" fmla="*/ 10 h 48"/>
                <a:gd name="T46" fmla="*/ 96 w 112"/>
                <a:gd name="T47" fmla="*/ 6 h 48"/>
                <a:gd name="T48" fmla="*/ 88 w 112"/>
                <a:gd name="T49" fmla="*/ 4 h 48"/>
                <a:gd name="T50" fmla="*/ 79 w 112"/>
                <a:gd name="T51" fmla="*/ 2 h 48"/>
                <a:gd name="T52" fmla="*/ 68 w 112"/>
                <a:gd name="T53" fmla="*/ 0 h 48"/>
                <a:gd name="T54" fmla="*/ 56 w 112"/>
                <a:gd name="T55" fmla="*/ 0 h 48"/>
                <a:gd name="T56" fmla="*/ 56 w 112"/>
                <a:gd name="T57" fmla="*/ 0 h 48"/>
                <a:gd name="T58" fmla="*/ 45 w 112"/>
                <a:gd name="T59" fmla="*/ 0 h 48"/>
                <a:gd name="T60" fmla="*/ 35 w 112"/>
                <a:gd name="T61" fmla="*/ 2 h 48"/>
                <a:gd name="T62" fmla="*/ 25 w 112"/>
                <a:gd name="T63" fmla="*/ 4 h 48"/>
                <a:gd name="T64" fmla="*/ 17 w 112"/>
                <a:gd name="T65" fmla="*/ 6 h 48"/>
                <a:gd name="T66" fmla="*/ 9 w 112"/>
                <a:gd name="T67" fmla="*/ 10 h 48"/>
                <a:gd name="T68" fmla="*/ 5 w 112"/>
                <a:gd name="T69" fmla="*/ 15 h 48"/>
                <a:gd name="T70" fmla="*/ 1 w 112"/>
                <a:gd name="T71" fmla="*/ 19 h 48"/>
                <a:gd name="T72" fmla="*/ 0 w 112"/>
                <a:gd name="T73" fmla="*/ 23 h 48"/>
                <a:gd name="T74" fmla="*/ 0 w 112"/>
                <a:gd name="T7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48">
                  <a:moveTo>
                    <a:pt x="0" y="23"/>
                  </a:moveTo>
                  <a:lnTo>
                    <a:pt x="0" y="23"/>
                  </a:lnTo>
                  <a:lnTo>
                    <a:pt x="1" y="29"/>
                  </a:lnTo>
                  <a:lnTo>
                    <a:pt x="5" y="33"/>
                  </a:lnTo>
                  <a:lnTo>
                    <a:pt x="9" y="37"/>
                  </a:lnTo>
                  <a:lnTo>
                    <a:pt x="17" y="41"/>
                  </a:lnTo>
                  <a:lnTo>
                    <a:pt x="25" y="44"/>
                  </a:lnTo>
                  <a:lnTo>
                    <a:pt x="35" y="46"/>
                  </a:lnTo>
                  <a:lnTo>
                    <a:pt x="45" y="47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8" y="47"/>
                  </a:lnTo>
                  <a:lnTo>
                    <a:pt x="79" y="46"/>
                  </a:lnTo>
                  <a:lnTo>
                    <a:pt x="88" y="44"/>
                  </a:lnTo>
                  <a:lnTo>
                    <a:pt x="96" y="41"/>
                  </a:lnTo>
                  <a:lnTo>
                    <a:pt x="103" y="37"/>
                  </a:lnTo>
                  <a:lnTo>
                    <a:pt x="108" y="33"/>
                  </a:lnTo>
                  <a:lnTo>
                    <a:pt x="111" y="29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1" y="19"/>
                  </a:lnTo>
                  <a:lnTo>
                    <a:pt x="108" y="15"/>
                  </a:lnTo>
                  <a:lnTo>
                    <a:pt x="103" y="10"/>
                  </a:lnTo>
                  <a:lnTo>
                    <a:pt x="96" y="6"/>
                  </a:lnTo>
                  <a:lnTo>
                    <a:pt x="88" y="4"/>
                  </a:lnTo>
                  <a:lnTo>
                    <a:pt x="79" y="2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5" y="0"/>
                  </a:lnTo>
                  <a:lnTo>
                    <a:pt x="35" y="2"/>
                  </a:lnTo>
                  <a:lnTo>
                    <a:pt x="25" y="4"/>
                  </a:lnTo>
                  <a:lnTo>
                    <a:pt x="17" y="6"/>
                  </a:lnTo>
                  <a:lnTo>
                    <a:pt x="9" y="10"/>
                  </a:lnTo>
                  <a:lnTo>
                    <a:pt x="5" y="15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CB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Freeform 1154"/>
            <p:cNvSpPr>
              <a:spLocks/>
            </p:cNvSpPr>
            <p:nvPr/>
          </p:nvSpPr>
          <p:spPr bwMode="auto">
            <a:xfrm flipH="1">
              <a:off x="8845913" y="1673798"/>
              <a:ext cx="37453" cy="56161"/>
            </a:xfrm>
            <a:custGeom>
              <a:avLst/>
              <a:gdLst>
                <a:gd name="T0" fmla="*/ 37 w 38"/>
                <a:gd name="T1" fmla="*/ 4 h 62"/>
                <a:gd name="T2" fmla="*/ 37 w 38"/>
                <a:gd name="T3" fmla="*/ 4 h 62"/>
                <a:gd name="T4" fmla="*/ 34 w 38"/>
                <a:gd name="T5" fmla="*/ 2 h 62"/>
                <a:gd name="T6" fmla="*/ 26 w 38"/>
                <a:gd name="T7" fmla="*/ 0 h 62"/>
                <a:gd name="T8" fmla="*/ 20 w 38"/>
                <a:gd name="T9" fmla="*/ 0 h 62"/>
                <a:gd name="T10" fmla="*/ 15 w 38"/>
                <a:gd name="T11" fmla="*/ 0 h 62"/>
                <a:gd name="T12" fmla="*/ 10 w 38"/>
                <a:gd name="T13" fmla="*/ 3 h 62"/>
                <a:gd name="T14" fmla="*/ 6 w 38"/>
                <a:gd name="T15" fmla="*/ 8 h 62"/>
                <a:gd name="T16" fmla="*/ 6 w 38"/>
                <a:gd name="T17" fmla="*/ 8 h 62"/>
                <a:gd name="T18" fmla="*/ 2 w 38"/>
                <a:gd name="T19" fmla="*/ 14 h 62"/>
                <a:gd name="T20" fmla="*/ 0 w 38"/>
                <a:gd name="T21" fmla="*/ 23 h 62"/>
                <a:gd name="T22" fmla="*/ 0 w 38"/>
                <a:gd name="T23" fmla="*/ 32 h 62"/>
                <a:gd name="T24" fmla="*/ 1 w 38"/>
                <a:gd name="T25" fmla="*/ 41 h 62"/>
                <a:gd name="T26" fmla="*/ 3 w 38"/>
                <a:gd name="T27" fmla="*/ 46 h 62"/>
                <a:gd name="T28" fmla="*/ 6 w 38"/>
                <a:gd name="T29" fmla="*/ 50 h 62"/>
                <a:gd name="T30" fmla="*/ 9 w 38"/>
                <a:gd name="T31" fmla="*/ 54 h 62"/>
                <a:gd name="T32" fmla="*/ 13 w 38"/>
                <a:gd name="T33" fmla="*/ 57 h 62"/>
                <a:gd name="T34" fmla="*/ 18 w 38"/>
                <a:gd name="T35" fmla="*/ 59 h 62"/>
                <a:gd name="T36" fmla="*/ 24 w 38"/>
                <a:gd name="T37" fmla="*/ 61 h 62"/>
                <a:gd name="T38" fmla="*/ 30 w 38"/>
                <a:gd name="T39" fmla="*/ 62 h 62"/>
                <a:gd name="T40" fmla="*/ 37 w 38"/>
                <a:gd name="T41" fmla="*/ 62 h 62"/>
                <a:gd name="T42" fmla="*/ 34 w 38"/>
                <a:gd name="T43" fmla="*/ 45 h 62"/>
                <a:gd name="T44" fmla="*/ 34 w 38"/>
                <a:gd name="T45" fmla="*/ 45 h 62"/>
                <a:gd name="T46" fmla="*/ 31 w 38"/>
                <a:gd name="T47" fmla="*/ 46 h 62"/>
                <a:gd name="T48" fmla="*/ 28 w 38"/>
                <a:gd name="T49" fmla="*/ 48 h 62"/>
                <a:gd name="T50" fmla="*/ 26 w 38"/>
                <a:gd name="T51" fmla="*/ 48 h 62"/>
                <a:gd name="T52" fmla="*/ 22 w 38"/>
                <a:gd name="T53" fmla="*/ 46 h 62"/>
                <a:gd name="T54" fmla="*/ 19 w 38"/>
                <a:gd name="T55" fmla="*/ 44 h 62"/>
                <a:gd name="T56" fmla="*/ 16 w 38"/>
                <a:gd name="T57" fmla="*/ 41 h 62"/>
                <a:gd name="T58" fmla="*/ 13 w 38"/>
                <a:gd name="T59" fmla="*/ 35 h 62"/>
                <a:gd name="T60" fmla="*/ 13 w 38"/>
                <a:gd name="T61" fmla="*/ 35 h 62"/>
                <a:gd name="T62" fmla="*/ 11 w 38"/>
                <a:gd name="T63" fmla="*/ 28 h 62"/>
                <a:gd name="T64" fmla="*/ 12 w 38"/>
                <a:gd name="T65" fmla="*/ 23 h 62"/>
                <a:gd name="T66" fmla="*/ 13 w 38"/>
                <a:gd name="T67" fmla="*/ 17 h 62"/>
                <a:gd name="T68" fmla="*/ 17 w 38"/>
                <a:gd name="T69" fmla="*/ 14 h 62"/>
                <a:gd name="T70" fmla="*/ 21 w 38"/>
                <a:gd name="T71" fmla="*/ 13 h 62"/>
                <a:gd name="T72" fmla="*/ 26 w 38"/>
                <a:gd name="T73" fmla="*/ 12 h 62"/>
                <a:gd name="T74" fmla="*/ 31 w 38"/>
                <a:gd name="T75" fmla="*/ 13 h 62"/>
                <a:gd name="T76" fmla="*/ 38 w 38"/>
                <a:gd name="T77" fmla="*/ 16 h 62"/>
                <a:gd name="T78" fmla="*/ 37 w 38"/>
                <a:gd name="T79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" h="62">
                  <a:moveTo>
                    <a:pt x="37" y="4"/>
                  </a:moveTo>
                  <a:lnTo>
                    <a:pt x="37" y="4"/>
                  </a:lnTo>
                  <a:lnTo>
                    <a:pt x="34" y="2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15" y="0"/>
                  </a:lnTo>
                  <a:lnTo>
                    <a:pt x="10" y="3"/>
                  </a:lnTo>
                  <a:lnTo>
                    <a:pt x="6" y="8"/>
                  </a:lnTo>
                  <a:lnTo>
                    <a:pt x="6" y="8"/>
                  </a:lnTo>
                  <a:lnTo>
                    <a:pt x="2" y="14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1" y="41"/>
                  </a:lnTo>
                  <a:lnTo>
                    <a:pt x="3" y="46"/>
                  </a:lnTo>
                  <a:lnTo>
                    <a:pt x="6" y="50"/>
                  </a:lnTo>
                  <a:lnTo>
                    <a:pt x="9" y="54"/>
                  </a:lnTo>
                  <a:lnTo>
                    <a:pt x="13" y="57"/>
                  </a:lnTo>
                  <a:lnTo>
                    <a:pt x="18" y="59"/>
                  </a:lnTo>
                  <a:lnTo>
                    <a:pt x="24" y="61"/>
                  </a:lnTo>
                  <a:lnTo>
                    <a:pt x="30" y="62"/>
                  </a:lnTo>
                  <a:lnTo>
                    <a:pt x="37" y="62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1" y="46"/>
                  </a:lnTo>
                  <a:lnTo>
                    <a:pt x="28" y="48"/>
                  </a:lnTo>
                  <a:lnTo>
                    <a:pt x="26" y="48"/>
                  </a:lnTo>
                  <a:lnTo>
                    <a:pt x="22" y="46"/>
                  </a:lnTo>
                  <a:lnTo>
                    <a:pt x="19" y="44"/>
                  </a:lnTo>
                  <a:lnTo>
                    <a:pt x="16" y="41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1" y="28"/>
                  </a:lnTo>
                  <a:lnTo>
                    <a:pt x="12" y="23"/>
                  </a:lnTo>
                  <a:lnTo>
                    <a:pt x="13" y="17"/>
                  </a:lnTo>
                  <a:lnTo>
                    <a:pt x="17" y="14"/>
                  </a:lnTo>
                  <a:lnTo>
                    <a:pt x="21" y="13"/>
                  </a:lnTo>
                  <a:lnTo>
                    <a:pt x="26" y="12"/>
                  </a:lnTo>
                  <a:lnTo>
                    <a:pt x="31" y="13"/>
                  </a:lnTo>
                  <a:lnTo>
                    <a:pt x="38" y="16"/>
                  </a:lnTo>
                  <a:lnTo>
                    <a:pt x="37" y="4"/>
                  </a:lnTo>
                  <a:close/>
                </a:path>
              </a:pathLst>
            </a:custGeom>
            <a:solidFill>
              <a:srgbClr val="E9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1155"/>
            <p:cNvSpPr>
              <a:spLocks/>
            </p:cNvSpPr>
            <p:nvPr/>
          </p:nvSpPr>
          <p:spPr bwMode="auto">
            <a:xfrm flipH="1">
              <a:off x="8764765" y="1648838"/>
              <a:ext cx="93633" cy="106083"/>
            </a:xfrm>
            <a:custGeom>
              <a:avLst/>
              <a:gdLst>
                <a:gd name="T0" fmla="*/ 44 w 90"/>
                <a:gd name="T1" fmla="*/ 0 h 118"/>
                <a:gd name="T2" fmla="*/ 44 w 90"/>
                <a:gd name="T3" fmla="*/ 0 h 118"/>
                <a:gd name="T4" fmla="*/ 55 w 90"/>
                <a:gd name="T5" fmla="*/ 0 h 118"/>
                <a:gd name="T6" fmla="*/ 62 w 90"/>
                <a:gd name="T7" fmla="*/ 1 h 118"/>
                <a:gd name="T8" fmla="*/ 70 w 90"/>
                <a:gd name="T9" fmla="*/ 3 h 118"/>
                <a:gd name="T10" fmla="*/ 77 w 90"/>
                <a:gd name="T11" fmla="*/ 6 h 118"/>
                <a:gd name="T12" fmla="*/ 83 w 90"/>
                <a:gd name="T13" fmla="*/ 9 h 118"/>
                <a:gd name="T14" fmla="*/ 87 w 90"/>
                <a:gd name="T15" fmla="*/ 13 h 118"/>
                <a:gd name="T16" fmla="*/ 89 w 90"/>
                <a:gd name="T17" fmla="*/ 16 h 118"/>
                <a:gd name="T18" fmla="*/ 90 w 90"/>
                <a:gd name="T19" fmla="*/ 20 h 118"/>
                <a:gd name="T20" fmla="*/ 90 w 90"/>
                <a:gd name="T21" fmla="*/ 68 h 118"/>
                <a:gd name="T22" fmla="*/ 90 w 90"/>
                <a:gd name="T23" fmla="*/ 97 h 118"/>
                <a:gd name="T24" fmla="*/ 90 w 90"/>
                <a:gd name="T25" fmla="*/ 97 h 118"/>
                <a:gd name="T26" fmla="*/ 89 w 90"/>
                <a:gd name="T27" fmla="*/ 101 h 118"/>
                <a:gd name="T28" fmla="*/ 87 w 90"/>
                <a:gd name="T29" fmla="*/ 105 h 118"/>
                <a:gd name="T30" fmla="*/ 83 w 90"/>
                <a:gd name="T31" fmla="*/ 109 h 118"/>
                <a:gd name="T32" fmla="*/ 77 w 90"/>
                <a:gd name="T33" fmla="*/ 111 h 118"/>
                <a:gd name="T34" fmla="*/ 70 w 90"/>
                <a:gd name="T35" fmla="*/ 114 h 118"/>
                <a:gd name="T36" fmla="*/ 62 w 90"/>
                <a:gd name="T37" fmla="*/ 117 h 118"/>
                <a:gd name="T38" fmla="*/ 55 w 90"/>
                <a:gd name="T39" fmla="*/ 118 h 118"/>
                <a:gd name="T40" fmla="*/ 44 w 90"/>
                <a:gd name="T41" fmla="*/ 118 h 118"/>
                <a:gd name="T42" fmla="*/ 44 w 90"/>
                <a:gd name="T43" fmla="*/ 118 h 118"/>
                <a:gd name="T44" fmla="*/ 35 w 90"/>
                <a:gd name="T45" fmla="*/ 118 h 118"/>
                <a:gd name="T46" fmla="*/ 28 w 90"/>
                <a:gd name="T47" fmla="*/ 117 h 118"/>
                <a:gd name="T48" fmla="*/ 20 w 90"/>
                <a:gd name="T49" fmla="*/ 114 h 118"/>
                <a:gd name="T50" fmla="*/ 13 w 90"/>
                <a:gd name="T51" fmla="*/ 111 h 118"/>
                <a:gd name="T52" fmla="*/ 7 w 90"/>
                <a:gd name="T53" fmla="*/ 109 h 118"/>
                <a:gd name="T54" fmla="*/ 3 w 90"/>
                <a:gd name="T55" fmla="*/ 105 h 118"/>
                <a:gd name="T56" fmla="*/ 1 w 90"/>
                <a:gd name="T57" fmla="*/ 101 h 118"/>
                <a:gd name="T58" fmla="*/ 0 w 90"/>
                <a:gd name="T59" fmla="*/ 97 h 118"/>
                <a:gd name="T60" fmla="*/ 0 w 90"/>
                <a:gd name="T61" fmla="*/ 69 h 118"/>
                <a:gd name="T62" fmla="*/ 0 w 90"/>
                <a:gd name="T63" fmla="*/ 20 h 118"/>
                <a:gd name="T64" fmla="*/ 0 w 90"/>
                <a:gd name="T65" fmla="*/ 20 h 118"/>
                <a:gd name="T66" fmla="*/ 1 w 90"/>
                <a:gd name="T67" fmla="*/ 16 h 118"/>
                <a:gd name="T68" fmla="*/ 3 w 90"/>
                <a:gd name="T69" fmla="*/ 13 h 118"/>
                <a:gd name="T70" fmla="*/ 7 w 90"/>
                <a:gd name="T71" fmla="*/ 9 h 118"/>
                <a:gd name="T72" fmla="*/ 13 w 90"/>
                <a:gd name="T73" fmla="*/ 6 h 118"/>
                <a:gd name="T74" fmla="*/ 20 w 90"/>
                <a:gd name="T75" fmla="*/ 3 h 118"/>
                <a:gd name="T76" fmla="*/ 28 w 90"/>
                <a:gd name="T77" fmla="*/ 1 h 118"/>
                <a:gd name="T78" fmla="*/ 35 w 90"/>
                <a:gd name="T79" fmla="*/ 0 h 118"/>
                <a:gd name="T80" fmla="*/ 44 w 90"/>
                <a:gd name="T81" fmla="*/ 0 h 118"/>
                <a:gd name="T82" fmla="*/ 44 w 90"/>
                <a:gd name="T8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118">
                  <a:moveTo>
                    <a:pt x="44" y="0"/>
                  </a:moveTo>
                  <a:lnTo>
                    <a:pt x="44" y="0"/>
                  </a:lnTo>
                  <a:lnTo>
                    <a:pt x="55" y="0"/>
                  </a:lnTo>
                  <a:lnTo>
                    <a:pt x="62" y="1"/>
                  </a:lnTo>
                  <a:lnTo>
                    <a:pt x="70" y="3"/>
                  </a:lnTo>
                  <a:lnTo>
                    <a:pt x="77" y="6"/>
                  </a:lnTo>
                  <a:lnTo>
                    <a:pt x="83" y="9"/>
                  </a:lnTo>
                  <a:lnTo>
                    <a:pt x="87" y="13"/>
                  </a:lnTo>
                  <a:lnTo>
                    <a:pt x="89" y="16"/>
                  </a:lnTo>
                  <a:lnTo>
                    <a:pt x="90" y="20"/>
                  </a:lnTo>
                  <a:lnTo>
                    <a:pt x="90" y="68"/>
                  </a:lnTo>
                  <a:lnTo>
                    <a:pt x="90" y="97"/>
                  </a:lnTo>
                  <a:lnTo>
                    <a:pt x="90" y="97"/>
                  </a:lnTo>
                  <a:lnTo>
                    <a:pt x="89" y="101"/>
                  </a:lnTo>
                  <a:lnTo>
                    <a:pt x="87" y="105"/>
                  </a:lnTo>
                  <a:lnTo>
                    <a:pt x="83" y="109"/>
                  </a:lnTo>
                  <a:lnTo>
                    <a:pt x="77" y="111"/>
                  </a:lnTo>
                  <a:lnTo>
                    <a:pt x="70" y="114"/>
                  </a:lnTo>
                  <a:lnTo>
                    <a:pt x="62" y="117"/>
                  </a:lnTo>
                  <a:lnTo>
                    <a:pt x="55" y="118"/>
                  </a:lnTo>
                  <a:lnTo>
                    <a:pt x="44" y="118"/>
                  </a:lnTo>
                  <a:lnTo>
                    <a:pt x="44" y="118"/>
                  </a:lnTo>
                  <a:lnTo>
                    <a:pt x="35" y="118"/>
                  </a:lnTo>
                  <a:lnTo>
                    <a:pt x="28" y="117"/>
                  </a:lnTo>
                  <a:lnTo>
                    <a:pt x="20" y="114"/>
                  </a:lnTo>
                  <a:lnTo>
                    <a:pt x="13" y="111"/>
                  </a:lnTo>
                  <a:lnTo>
                    <a:pt x="7" y="109"/>
                  </a:lnTo>
                  <a:lnTo>
                    <a:pt x="3" y="105"/>
                  </a:lnTo>
                  <a:lnTo>
                    <a:pt x="1" y="101"/>
                  </a:lnTo>
                  <a:lnTo>
                    <a:pt x="0" y="97"/>
                  </a:lnTo>
                  <a:lnTo>
                    <a:pt x="0" y="69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3" y="13"/>
                  </a:lnTo>
                  <a:lnTo>
                    <a:pt x="7" y="9"/>
                  </a:lnTo>
                  <a:lnTo>
                    <a:pt x="13" y="6"/>
                  </a:lnTo>
                  <a:lnTo>
                    <a:pt x="20" y="3"/>
                  </a:lnTo>
                  <a:lnTo>
                    <a:pt x="28" y="1"/>
                  </a:lnTo>
                  <a:lnTo>
                    <a:pt x="35" y="0"/>
                  </a:lnTo>
                  <a:lnTo>
                    <a:pt x="44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1156"/>
            <p:cNvSpPr>
              <a:spLocks/>
            </p:cNvSpPr>
            <p:nvPr/>
          </p:nvSpPr>
          <p:spPr bwMode="auto">
            <a:xfrm flipH="1">
              <a:off x="8777249" y="1655078"/>
              <a:ext cx="74906" cy="18720"/>
            </a:xfrm>
            <a:custGeom>
              <a:avLst/>
              <a:gdLst>
                <a:gd name="T0" fmla="*/ 37 w 76"/>
                <a:gd name="T1" fmla="*/ 0 h 27"/>
                <a:gd name="T2" fmla="*/ 37 w 76"/>
                <a:gd name="T3" fmla="*/ 0 h 27"/>
                <a:gd name="T4" fmla="*/ 53 w 76"/>
                <a:gd name="T5" fmla="*/ 1 h 27"/>
                <a:gd name="T6" fmla="*/ 64 w 76"/>
                <a:gd name="T7" fmla="*/ 5 h 27"/>
                <a:gd name="T8" fmla="*/ 69 w 76"/>
                <a:gd name="T9" fmla="*/ 7 h 27"/>
                <a:gd name="T10" fmla="*/ 72 w 76"/>
                <a:gd name="T11" fmla="*/ 9 h 27"/>
                <a:gd name="T12" fmla="*/ 74 w 76"/>
                <a:gd name="T13" fmla="*/ 11 h 27"/>
                <a:gd name="T14" fmla="*/ 76 w 76"/>
                <a:gd name="T15" fmla="*/ 13 h 27"/>
                <a:gd name="T16" fmla="*/ 76 w 76"/>
                <a:gd name="T17" fmla="*/ 14 h 27"/>
                <a:gd name="T18" fmla="*/ 76 w 76"/>
                <a:gd name="T19" fmla="*/ 14 h 27"/>
                <a:gd name="T20" fmla="*/ 74 w 76"/>
                <a:gd name="T21" fmla="*/ 18 h 27"/>
                <a:gd name="T22" fmla="*/ 72 w 76"/>
                <a:gd name="T23" fmla="*/ 20 h 27"/>
                <a:gd name="T24" fmla="*/ 69 w 76"/>
                <a:gd name="T25" fmla="*/ 22 h 27"/>
                <a:gd name="T26" fmla="*/ 64 w 76"/>
                <a:gd name="T27" fmla="*/ 24 h 27"/>
                <a:gd name="T28" fmla="*/ 53 w 76"/>
                <a:gd name="T29" fmla="*/ 26 h 27"/>
                <a:gd name="T30" fmla="*/ 37 w 76"/>
                <a:gd name="T31" fmla="*/ 27 h 27"/>
                <a:gd name="T32" fmla="*/ 37 w 76"/>
                <a:gd name="T33" fmla="*/ 27 h 27"/>
                <a:gd name="T34" fmla="*/ 23 w 76"/>
                <a:gd name="T35" fmla="*/ 26 h 27"/>
                <a:gd name="T36" fmla="*/ 12 w 76"/>
                <a:gd name="T37" fmla="*/ 24 h 27"/>
                <a:gd name="T38" fmla="*/ 6 w 76"/>
                <a:gd name="T39" fmla="*/ 22 h 27"/>
                <a:gd name="T40" fmla="*/ 3 w 76"/>
                <a:gd name="T41" fmla="*/ 20 h 27"/>
                <a:gd name="T42" fmla="*/ 0 w 76"/>
                <a:gd name="T43" fmla="*/ 18 h 27"/>
                <a:gd name="T44" fmla="*/ 0 w 76"/>
                <a:gd name="T45" fmla="*/ 14 h 27"/>
                <a:gd name="T46" fmla="*/ 0 w 76"/>
                <a:gd name="T47" fmla="*/ 13 h 27"/>
                <a:gd name="T48" fmla="*/ 0 w 76"/>
                <a:gd name="T49" fmla="*/ 13 h 27"/>
                <a:gd name="T50" fmla="*/ 0 w 76"/>
                <a:gd name="T51" fmla="*/ 11 h 27"/>
                <a:gd name="T52" fmla="*/ 3 w 76"/>
                <a:gd name="T53" fmla="*/ 9 h 27"/>
                <a:gd name="T54" fmla="*/ 6 w 76"/>
                <a:gd name="T55" fmla="*/ 7 h 27"/>
                <a:gd name="T56" fmla="*/ 12 w 76"/>
                <a:gd name="T57" fmla="*/ 5 h 27"/>
                <a:gd name="T58" fmla="*/ 23 w 76"/>
                <a:gd name="T59" fmla="*/ 1 h 27"/>
                <a:gd name="T60" fmla="*/ 37 w 76"/>
                <a:gd name="T61" fmla="*/ 0 h 27"/>
                <a:gd name="T62" fmla="*/ 37 w 76"/>
                <a:gd name="T6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27">
                  <a:moveTo>
                    <a:pt x="37" y="0"/>
                  </a:moveTo>
                  <a:lnTo>
                    <a:pt x="37" y="0"/>
                  </a:lnTo>
                  <a:lnTo>
                    <a:pt x="53" y="1"/>
                  </a:lnTo>
                  <a:lnTo>
                    <a:pt x="64" y="5"/>
                  </a:lnTo>
                  <a:lnTo>
                    <a:pt x="69" y="7"/>
                  </a:lnTo>
                  <a:lnTo>
                    <a:pt x="72" y="9"/>
                  </a:lnTo>
                  <a:lnTo>
                    <a:pt x="74" y="11"/>
                  </a:lnTo>
                  <a:lnTo>
                    <a:pt x="76" y="13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4" y="18"/>
                  </a:lnTo>
                  <a:lnTo>
                    <a:pt x="72" y="20"/>
                  </a:lnTo>
                  <a:lnTo>
                    <a:pt x="69" y="22"/>
                  </a:lnTo>
                  <a:lnTo>
                    <a:pt x="64" y="24"/>
                  </a:lnTo>
                  <a:lnTo>
                    <a:pt x="53" y="26"/>
                  </a:lnTo>
                  <a:lnTo>
                    <a:pt x="37" y="27"/>
                  </a:lnTo>
                  <a:lnTo>
                    <a:pt x="37" y="27"/>
                  </a:lnTo>
                  <a:lnTo>
                    <a:pt x="23" y="26"/>
                  </a:lnTo>
                  <a:lnTo>
                    <a:pt x="12" y="24"/>
                  </a:lnTo>
                  <a:lnTo>
                    <a:pt x="6" y="22"/>
                  </a:lnTo>
                  <a:lnTo>
                    <a:pt x="3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3" y="9"/>
                  </a:lnTo>
                  <a:lnTo>
                    <a:pt x="6" y="7"/>
                  </a:lnTo>
                  <a:lnTo>
                    <a:pt x="12" y="5"/>
                  </a:lnTo>
                  <a:lnTo>
                    <a:pt x="23" y="1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1157"/>
            <p:cNvSpPr>
              <a:spLocks/>
            </p:cNvSpPr>
            <p:nvPr/>
          </p:nvSpPr>
          <p:spPr bwMode="auto">
            <a:xfrm flipH="1">
              <a:off x="9782244" y="1386751"/>
              <a:ext cx="274657" cy="106083"/>
            </a:xfrm>
            <a:custGeom>
              <a:avLst/>
              <a:gdLst>
                <a:gd name="T0" fmla="*/ 149 w 262"/>
                <a:gd name="T1" fmla="*/ 0 h 119"/>
                <a:gd name="T2" fmla="*/ 262 w 262"/>
                <a:gd name="T3" fmla="*/ 52 h 119"/>
                <a:gd name="T4" fmla="*/ 113 w 262"/>
                <a:gd name="T5" fmla="*/ 119 h 119"/>
                <a:gd name="T6" fmla="*/ 0 w 262"/>
                <a:gd name="T7" fmla="*/ 67 h 119"/>
                <a:gd name="T8" fmla="*/ 149 w 262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19">
                  <a:moveTo>
                    <a:pt x="149" y="0"/>
                  </a:moveTo>
                  <a:lnTo>
                    <a:pt x="262" y="52"/>
                  </a:lnTo>
                  <a:lnTo>
                    <a:pt x="113" y="119"/>
                  </a:lnTo>
                  <a:lnTo>
                    <a:pt x="0" y="67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B9D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1158"/>
            <p:cNvSpPr>
              <a:spLocks/>
            </p:cNvSpPr>
            <p:nvPr/>
          </p:nvSpPr>
          <p:spPr bwMode="auto">
            <a:xfrm flipH="1">
              <a:off x="9800970" y="1386751"/>
              <a:ext cx="274657" cy="106083"/>
            </a:xfrm>
            <a:custGeom>
              <a:avLst/>
              <a:gdLst>
                <a:gd name="T0" fmla="*/ 149 w 262"/>
                <a:gd name="T1" fmla="*/ 0 h 119"/>
                <a:gd name="T2" fmla="*/ 262 w 262"/>
                <a:gd name="T3" fmla="*/ 52 h 119"/>
                <a:gd name="T4" fmla="*/ 113 w 262"/>
                <a:gd name="T5" fmla="*/ 119 h 119"/>
                <a:gd name="T6" fmla="*/ 0 w 262"/>
                <a:gd name="T7" fmla="*/ 67 h 119"/>
                <a:gd name="T8" fmla="*/ 149 w 262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19">
                  <a:moveTo>
                    <a:pt x="149" y="0"/>
                  </a:moveTo>
                  <a:lnTo>
                    <a:pt x="262" y="52"/>
                  </a:lnTo>
                  <a:lnTo>
                    <a:pt x="113" y="119"/>
                  </a:lnTo>
                  <a:lnTo>
                    <a:pt x="0" y="67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1159"/>
            <p:cNvSpPr>
              <a:spLocks/>
            </p:cNvSpPr>
            <p:nvPr/>
          </p:nvSpPr>
          <p:spPr bwMode="auto">
            <a:xfrm flipH="1">
              <a:off x="6748533" y="1261948"/>
              <a:ext cx="1210988" cy="474252"/>
            </a:xfrm>
            <a:custGeom>
              <a:avLst/>
              <a:gdLst>
                <a:gd name="T0" fmla="*/ 366 w 1166"/>
                <a:gd name="T1" fmla="*/ 0 h 533"/>
                <a:gd name="T2" fmla="*/ 0 w 1166"/>
                <a:gd name="T3" fmla="*/ 167 h 533"/>
                <a:gd name="T4" fmla="*/ 799 w 1166"/>
                <a:gd name="T5" fmla="*/ 533 h 533"/>
                <a:gd name="T6" fmla="*/ 1166 w 1166"/>
                <a:gd name="T7" fmla="*/ 366 h 533"/>
                <a:gd name="T8" fmla="*/ 366 w 1166"/>
                <a:gd name="T9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6" h="533">
                  <a:moveTo>
                    <a:pt x="366" y="0"/>
                  </a:moveTo>
                  <a:lnTo>
                    <a:pt x="0" y="167"/>
                  </a:lnTo>
                  <a:lnTo>
                    <a:pt x="799" y="533"/>
                  </a:lnTo>
                  <a:lnTo>
                    <a:pt x="1166" y="366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rgbClr val="888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1160"/>
            <p:cNvSpPr>
              <a:spLocks/>
            </p:cNvSpPr>
            <p:nvPr/>
          </p:nvSpPr>
          <p:spPr bwMode="auto">
            <a:xfrm flipH="1">
              <a:off x="7391480" y="1318109"/>
              <a:ext cx="424470" cy="174725"/>
            </a:xfrm>
            <a:custGeom>
              <a:avLst/>
              <a:gdLst>
                <a:gd name="T0" fmla="*/ 320 w 405"/>
                <a:gd name="T1" fmla="*/ 0 h 193"/>
                <a:gd name="T2" fmla="*/ 320 w 405"/>
                <a:gd name="T3" fmla="*/ 0 h 193"/>
                <a:gd name="T4" fmla="*/ 301 w 405"/>
                <a:gd name="T5" fmla="*/ 9 h 193"/>
                <a:gd name="T6" fmla="*/ 282 w 405"/>
                <a:gd name="T7" fmla="*/ 19 h 193"/>
                <a:gd name="T8" fmla="*/ 242 w 405"/>
                <a:gd name="T9" fmla="*/ 37 h 193"/>
                <a:gd name="T10" fmla="*/ 202 w 405"/>
                <a:gd name="T11" fmla="*/ 55 h 193"/>
                <a:gd name="T12" fmla="*/ 161 w 405"/>
                <a:gd name="T13" fmla="*/ 71 h 193"/>
                <a:gd name="T14" fmla="*/ 121 w 405"/>
                <a:gd name="T15" fmla="*/ 88 h 193"/>
                <a:gd name="T16" fmla="*/ 80 w 405"/>
                <a:gd name="T17" fmla="*/ 105 h 193"/>
                <a:gd name="T18" fmla="*/ 40 w 405"/>
                <a:gd name="T19" fmla="*/ 126 h 193"/>
                <a:gd name="T20" fmla="*/ 20 w 405"/>
                <a:gd name="T21" fmla="*/ 137 h 193"/>
                <a:gd name="T22" fmla="*/ 0 w 405"/>
                <a:gd name="T23" fmla="*/ 149 h 193"/>
                <a:gd name="T24" fmla="*/ 96 w 405"/>
                <a:gd name="T25" fmla="*/ 193 h 193"/>
                <a:gd name="T26" fmla="*/ 96 w 405"/>
                <a:gd name="T27" fmla="*/ 193 h 193"/>
                <a:gd name="T28" fmla="*/ 135 w 405"/>
                <a:gd name="T29" fmla="*/ 172 h 193"/>
                <a:gd name="T30" fmla="*/ 173 w 405"/>
                <a:gd name="T31" fmla="*/ 152 h 193"/>
                <a:gd name="T32" fmla="*/ 249 w 405"/>
                <a:gd name="T33" fmla="*/ 108 h 193"/>
                <a:gd name="T34" fmla="*/ 287 w 405"/>
                <a:gd name="T35" fmla="*/ 87 h 193"/>
                <a:gd name="T36" fmla="*/ 325 w 405"/>
                <a:gd name="T37" fmla="*/ 69 h 193"/>
                <a:gd name="T38" fmla="*/ 345 w 405"/>
                <a:gd name="T39" fmla="*/ 60 h 193"/>
                <a:gd name="T40" fmla="*/ 365 w 405"/>
                <a:gd name="T41" fmla="*/ 53 h 193"/>
                <a:gd name="T42" fmla="*/ 385 w 405"/>
                <a:gd name="T43" fmla="*/ 45 h 193"/>
                <a:gd name="T44" fmla="*/ 405 w 405"/>
                <a:gd name="T45" fmla="*/ 39 h 193"/>
                <a:gd name="T46" fmla="*/ 320 w 405"/>
                <a:gd name="T4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5" h="193">
                  <a:moveTo>
                    <a:pt x="320" y="0"/>
                  </a:moveTo>
                  <a:lnTo>
                    <a:pt x="320" y="0"/>
                  </a:lnTo>
                  <a:lnTo>
                    <a:pt x="301" y="9"/>
                  </a:lnTo>
                  <a:lnTo>
                    <a:pt x="282" y="19"/>
                  </a:lnTo>
                  <a:lnTo>
                    <a:pt x="242" y="37"/>
                  </a:lnTo>
                  <a:lnTo>
                    <a:pt x="202" y="55"/>
                  </a:lnTo>
                  <a:lnTo>
                    <a:pt x="161" y="71"/>
                  </a:lnTo>
                  <a:lnTo>
                    <a:pt x="121" y="88"/>
                  </a:lnTo>
                  <a:lnTo>
                    <a:pt x="80" y="105"/>
                  </a:lnTo>
                  <a:lnTo>
                    <a:pt x="40" y="126"/>
                  </a:lnTo>
                  <a:lnTo>
                    <a:pt x="20" y="137"/>
                  </a:lnTo>
                  <a:lnTo>
                    <a:pt x="0" y="149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135" y="172"/>
                  </a:lnTo>
                  <a:lnTo>
                    <a:pt x="173" y="152"/>
                  </a:lnTo>
                  <a:lnTo>
                    <a:pt x="249" y="108"/>
                  </a:lnTo>
                  <a:lnTo>
                    <a:pt x="287" y="87"/>
                  </a:lnTo>
                  <a:lnTo>
                    <a:pt x="325" y="69"/>
                  </a:lnTo>
                  <a:lnTo>
                    <a:pt x="345" y="60"/>
                  </a:lnTo>
                  <a:lnTo>
                    <a:pt x="365" y="53"/>
                  </a:lnTo>
                  <a:lnTo>
                    <a:pt x="385" y="45"/>
                  </a:lnTo>
                  <a:lnTo>
                    <a:pt x="405" y="39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A8A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1161"/>
            <p:cNvSpPr>
              <a:spLocks/>
            </p:cNvSpPr>
            <p:nvPr/>
          </p:nvSpPr>
          <p:spPr bwMode="auto">
            <a:xfrm flipH="1">
              <a:off x="7522566" y="1293148"/>
              <a:ext cx="362048" cy="143524"/>
            </a:xfrm>
            <a:custGeom>
              <a:avLst/>
              <a:gdLst>
                <a:gd name="T0" fmla="*/ 323 w 349"/>
                <a:gd name="T1" fmla="*/ 0 h 163"/>
                <a:gd name="T2" fmla="*/ 0 w 349"/>
                <a:gd name="T3" fmla="*/ 147 h 163"/>
                <a:gd name="T4" fmla="*/ 35 w 349"/>
                <a:gd name="T5" fmla="*/ 163 h 163"/>
                <a:gd name="T6" fmla="*/ 35 w 349"/>
                <a:gd name="T7" fmla="*/ 163 h 163"/>
                <a:gd name="T8" fmla="*/ 73 w 349"/>
                <a:gd name="T9" fmla="*/ 141 h 163"/>
                <a:gd name="T10" fmla="*/ 111 w 349"/>
                <a:gd name="T11" fmla="*/ 120 h 163"/>
                <a:gd name="T12" fmla="*/ 149 w 349"/>
                <a:gd name="T13" fmla="*/ 100 h 163"/>
                <a:gd name="T14" fmla="*/ 189 w 349"/>
                <a:gd name="T15" fmla="*/ 79 h 163"/>
                <a:gd name="T16" fmla="*/ 228 w 349"/>
                <a:gd name="T17" fmla="*/ 61 h 163"/>
                <a:gd name="T18" fmla="*/ 268 w 349"/>
                <a:gd name="T19" fmla="*/ 44 h 163"/>
                <a:gd name="T20" fmla="*/ 309 w 349"/>
                <a:gd name="T21" fmla="*/ 27 h 163"/>
                <a:gd name="T22" fmla="*/ 349 w 349"/>
                <a:gd name="T23" fmla="*/ 12 h 163"/>
                <a:gd name="T24" fmla="*/ 323 w 349"/>
                <a:gd name="T2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9" h="163">
                  <a:moveTo>
                    <a:pt x="323" y="0"/>
                  </a:moveTo>
                  <a:lnTo>
                    <a:pt x="0" y="147"/>
                  </a:lnTo>
                  <a:lnTo>
                    <a:pt x="35" y="163"/>
                  </a:lnTo>
                  <a:lnTo>
                    <a:pt x="35" y="163"/>
                  </a:lnTo>
                  <a:lnTo>
                    <a:pt x="73" y="141"/>
                  </a:lnTo>
                  <a:lnTo>
                    <a:pt x="111" y="120"/>
                  </a:lnTo>
                  <a:lnTo>
                    <a:pt x="149" y="100"/>
                  </a:lnTo>
                  <a:lnTo>
                    <a:pt x="189" y="79"/>
                  </a:lnTo>
                  <a:lnTo>
                    <a:pt x="228" y="61"/>
                  </a:lnTo>
                  <a:lnTo>
                    <a:pt x="268" y="44"/>
                  </a:lnTo>
                  <a:lnTo>
                    <a:pt x="309" y="27"/>
                  </a:lnTo>
                  <a:lnTo>
                    <a:pt x="349" y="12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A8A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1162"/>
            <p:cNvSpPr>
              <a:spLocks/>
            </p:cNvSpPr>
            <p:nvPr/>
          </p:nvSpPr>
          <p:spPr bwMode="auto">
            <a:xfrm flipH="1">
              <a:off x="6929557" y="1492834"/>
              <a:ext cx="330837" cy="187205"/>
            </a:xfrm>
            <a:custGeom>
              <a:avLst/>
              <a:gdLst>
                <a:gd name="T0" fmla="*/ 223 w 320"/>
                <a:gd name="T1" fmla="*/ 0 h 206"/>
                <a:gd name="T2" fmla="*/ 223 w 320"/>
                <a:gd name="T3" fmla="*/ 0 h 206"/>
                <a:gd name="T4" fmla="*/ 196 w 320"/>
                <a:gd name="T5" fmla="*/ 25 h 206"/>
                <a:gd name="T6" fmla="*/ 167 w 320"/>
                <a:gd name="T7" fmla="*/ 48 h 206"/>
                <a:gd name="T8" fmla="*/ 106 w 320"/>
                <a:gd name="T9" fmla="*/ 92 h 206"/>
                <a:gd name="T10" fmla="*/ 77 w 320"/>
                <a:gd name="T11" fmla="*/ 115 h 206"/>
                <a:gd name="T12" fmla="*/ 49 w 320"/>
                <a:gd name="T13" fmla="*/ 139 h 206"/>
                <a:gd name="T14" fmla="*/ 37 w 320"/>
                <a:gd name="T15" fmla="*/ 152 h 206"/>
                <a:gd name="T16" fmla="*/ 23 w 320"/>
                <a:gd name="T17" fmla="*/ 165 h 206"/>
                <a:gd name="T18" fmla="*/ 12 w 320"/>
                <a:gd name="T19" fmla="*/ 179 h 206"/>
                <a:gd name="T20" fmla="*/ 0 w 320"/>
                <a:gd name="T21" fmla="*/ 194 h 206"/>
                <a:gd name="T22" fmla="*/ 25 w 320"/>
                <a:gd name="T23" fmla="*/ 206 h 206"/>
                <a:gd name="T24" fmla="*/ 25 w 320"/>
                <a:gd name="T25" fmla="*/ 206 h 206"/>
                <a:gd name="T26" fmla="*/ 44 w 320"/>
                <a:gd name="T27" fmla="*/ 196 h 206"/>
                <a:gd name="T28" fmla="*/ 62 w 320"/>
                <a:gd name="T29" fmla="*/ 186 h 206"/>
                <a:gd name="T30" fmla="*/ 98 w 320"/>
                <a:gd name="T31" fmla="*/ 165 h 206"/>
                <a:gd name="T32" fmla="*/ 134 w 320"/>
                <a:gd name="T33" fmla="*/ 142 h 206"/>
                <a:gd name="T34" fmla="*/ 171 w 320"/>
                <a:gd name="T35" fmla="*/ 118 h 206"/>
                <a:gd name="T36" fmla="*/ 207 w 320"/>
                <a:gd name="T37" fmla="*/ 95 h 206"/>
                <a:gd name="T38" fmla="*/ 225 w 320"/>
                <a:gd name="T39" fmla="*/ 86 h 206"/>
                <a:gd name="T40" fmla="*/ 244 w 320"/>
                <a:gd name="T41" fmla="*/ 75 h 206"/>
                <a:gd name="T42" fmla="*/ 262 w 320"/>
                <a:gd name="T43" fmla="*/ 66 h 206"/>
                <a:gd name="T44" fmla="*/ 281 w 320"/>
                <a:gd name="T45" fmla="*/ 58 h 206"/>
                <a:gd name="T46" fmla="*/ 300 w 320"/>
                <a:gd name="T47" fmla="*/ 51 h 206"/>
                <a:gd name="T48" fmla="*/ 320 w 320"/>
                <a:gd name="T49" fmla="*/ 45 h 206"/>
                <a:gd name="T50" fmla="*/ 223 w 320"/>
                <a:gd name="T5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0" h="206">
                  <a:moveTo>
                    <a:pt x="223" y="0"/>
                  </a:moveTo>
                  <a:lnTo>
                    <a:pt x="223" y="0"/>
                  </a:lnTo>
                  <a:lnTo>
                    <a:pt x="196" y="25"/>
                  </a:lnTo>
                  <a:lnTo>
                    <a:pt x="167" y="48"/>
                  </a:lnTo>
                  <a:lnTo>
                    <a:pt x="106" y="92"/>
                  </a:lnTo>
                  <a:lnTo>
                    <a:pt x="77" y="115"/>
                  </a:lnTo>
                  <a:lnTo>
                    <a:pt x="49" y="139"/>
                  </a:lnTo>
                  <a:lnTo>
                    <a:pt x="37" y="152"/>
                  </a:lnTo>
                  <a:lnTo>
                    <a:pt x="23" y="165"/>
                  </a:lnTo>
                  <a:lnTo>
                    <a:pt x="12" y="179"/>
                  </a:lnTo>
                  <a:lnTo>
                    <a:pt x="0" y="194"/>
                  </a:lnTo>
                  <a:lnTo>
                    <a:pt x="25" y="206"/>
                  </a:lnTo>
                  <a:lnTo>
                    <a:pt x="25" y="206"/>
                  </a:lnTo>
                  <a:lnTo>
                    <a:pt x="44" y="196"/>
                  </a:lnTo>
                  <a:lnTo>
                    <a:pt x="62" y="186"/>
                  </a:lnTo>
                  <a:lnTo>
                    <a:pt x="98" y="165"/>
                  </a:lnTo>
                  <a:lnTo>
                    <a:pt x="134" y="142"/>
                  </a:lnTo>
                  <a:lnTo>
                    <a:pt x="171" y="118"/>
                  </a:lnTo>
                  <a:lnTo>
                    <a:pt x="207" y="95"/>
                  </a:lnTo>
                  <a:lnTo>
                    <a:pt x="225" y="86"/>
                  </a:lnTo>
                  <a:lnTo>
                    <a:pt x="244" y="75"/>
                  </a:lnTo>
                  <a:lnTo>
                    <a:pt x="262" y="66"/>
                  </a:lnTo>
                  <a:lnTo>
                    <a:pt x="281" y="58"/>
                  </a:lnTo>
                  <a:lnTo>
                    <a:pt x="300" y="51"/>
                  </a:lnTo>
                  <a:lnTo>
                    <a:pt x="320" y="45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A8A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1163"/>
            <p:cNvSpPr>
              <a:spLocks/>
            </p:cNvSpPr>
            <p:nvPr/>
          </p:nvSpPr>
          <p:spPr bwMode="auto">
            <a:xfrm flipH="1">
              <a:off x="6817197" y="1555235"/>
              <a:ext cx="355806" cy="156004"/>
            </a:xfrm>
            <a:custGeom>
              <a:avLst/>
              <a:gdLst>
                <a:gd name="T0" fmla="*/ 339 w 339"/>
                <a:gd name="T1" fmla="*/ 27 h 175"/>
                <a:gd name="T2" fmla="*/ 279 w 339"/>
                <a:gd name="T3" fmla="*/ 0 h 175"/>
                <a:gd name="T4" fmla="*/ 279 w 339"/>
                <a:gd name="T5" fmla="*/ 0 h 175"/>
                <a:gd name="T6" fmla="*/ 242 w 339"/>
                <a:gd name="T7" fmla="*/ 21 h 175"/>
                <a:gd name="T8" fmla="*/ 205 w 339"/>
                <a:gd name="T9" fmla="*/ 39 h 175"/>
                <a:gd name="T10" fmla="*/ 168 w 339"/>
                <a:gd name="T11" fmla="*/ 58 h 175"/>
                <a:gd name="T12" fmla="*/ 132 w 339"/>
                <a:gd name="T13" fmla="*/ 77 h 175"/>
                <a:gd name="T14" fmla="*/ 98 w 339"/>
                <a:gd name="T15" fmla="*/ 96 h 175"/>
                <a:gd name="T16" fmla="*/ 63 w 339"/>
                <a:gd name="T17" fmla="*/ 118 h 175"/>
                <a:gd name="T18" fmla="*/ 47 w 339"/>
                <a:gd name="T19" fmla="*/ 130 h 175"/>
                <a:gd name="T20" fmla="*/ 31 w 339"/>
                <a:gd name="T21" fmla="*/ 142 h 175"/>
                <a:gd name="T22" fmla="*/ 16 w 339"/>
                <a:gd name="T23" fmla="*/ 155 h 175"/>
                <a:gd name="T24" fmla="*/ 0 w 339"/>
                <a:gd name="T25" fmla="*/ 169 h 175"/>
                <a:gd name="T26" fmla="*/ 16 w 339"/>
                <a:gd name="T27" fmla="*/ 175 h 175"/>
                <a:gd name="T28" fmla="*/ 339 w 339"/>
                <a:gd name="T29" fmla="*/ 2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9" h="175">
                  <a:moveTo>
                    <a:pt x="339" y="27"/>
                  </a:moveTo>
                  <a:lnTo>
                    <a:pt x="279" y="0"/>
                  </a:lnTo>
                  <a:lnTo>
                    <a:pt x="279" y="0"/>
                  </a:lnTo>
                  <a:lnTo>
                    <a:pt x="242" y="21"/>
                  </a:lnTo>
                  <a:lnTo>
                    <a:pt x="205" y="39"/>
                  </a:lnTo>
                  <a:lnTo>
                    <a:pt x="168" y="58"/>
                  </a:lnTo>
                  <a:lnTo>
                    <a:pt x="132" y="77"/>
                  </a:lnTo>
                  <a:lnTo>
                    <a:pt x="98" y="96"/>
                  </a:lnTo>
                  <a:lnTo>
                    <a:pt x="63" y="118"/>
                  </a:lnTo>
                  <a:lnTo>
                    <a:pt x="47" y="130"/>
                  </a:lnTo>
                  <a:lnTo>
                    <a:pt x="31" y="142"/>
                  </a:lnTo>
                  <a:lnTo>
                    <a:pt x="16" y="155"/>
                  </a:lnTo>
                  <a:lnTo>
                    <a:pt x="0" y="169"/>
                  </a:lnTo>
                  <a:lnTo>
                    <a:pt x="16" y="175"/>
                  </a:lnTo>
                  <a:lnTo>
                    <a:pt x="339" y="27"/>
                  </a:lnTo>
                  <a:close/>
                </a:path>
              </a:pathLst>
            </a:custGeom>
            <a:solidFill>
              <a:srgbClr val="A8A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1164"/>
            <p:cNvSpPr>
              <a:spLocks/>
            </p:cNvSpPr>
            <p:nvPr/>
          </p:nvSpPr>
          <p:spPr bwMode="auto">
            <a:xfrm flipH="1">
              <a:off x="7073127" y="1442912"/>
              <a:ext cx="324595" cy="187205"/>
            </a:xfrm>
            <a:custGeom>
              <a:avLst/>
              <a:gdLst>
                <a:gd name="T0" fmla="*/ 311 w 311"/>
                <a:gd name="T1" fmla="*/ 44 h 211"/>
                <a:gd name="T2" fmla="*/ 215 w 311"/>
                <a:gd name="T3" fmla="*/ 0 h 211"/>
                <a:gd name="T4" fmla="*/ 215 w 311"/>
                <a:gd name="T5" fmla="*/ 0 h 211"/>
                <a:gd name="T6" fmla="*/ 204 w 311"/>
                <a:gd name="T7" fmla="*/ 14 h 211"/>
                <a:gd name="T8" fmla="*/ 191 w 311"/>
                <a:gd name="T9" fmla="*/ 28 h 211"/>
                <a:gd name="T10" fmla="*/ 178 w 311"/>
                <a:gd name="T11" fmla="*/ 40 h 211"/>
                <a:gd name="T12" fmla="*/ 163 w 311"/>
                <a:gd name="T13" fmla="*/ 52 h 211"/>
                <a:gd name="T14" fmla="*/ 134 w 311"/>
                <a:gd name="T15" fmla="*/ 73 h 211"/>
                <a:gd name="T16" fmla="*/ 104 w 311"/>
                <a:gd name="T17" fmla="*/ 95 h 211"/>
                <a:gd name="T18" fmla="*/ 74 w 311"/>
                <a:gd name="T19" fmla="*/ 115 h 211"/>
                <a:gd name="T20" fmla="*/ 59 w 311"/>
                <a:gd name="T21" fmla="*/ 127 h 211"/>
                <a:gd name="T22" fmla="*/ 46 w 311"/>
                <a:gd name="T23" fmla="*/ 139 h 211"/>
                <a:gd name="T24" fmla="*/ 33 w 311"/>
                <a:gd name="T25" fmla="*/ 152 h 211"/>
                <a:gd name="T26" fmla="*/ 21 w 311"/>
                <a:gd name="T27" fmla="*/ 165 h 211"/>
                <a:gd name="T28" fmla="*/ 10 w 311"/>
                <a:gd name="T29" fmla="*/ 180 h 211"/>
                <a:gd name="T30" fmla="*/ 0 w 311"/>
                <a:gd name="T31" fmla="*/ 196 h 211"/>
                <a:gd name="T32" fmla="*/ 33 w 311"/>
                <a:gd name="T33" fmla="*/ 211 h 211"/>
                <a:gd name="T34" fmla="*/ 33 w 311"/>
                <a:gd name="T35" fmla="*/ 211 h 211"/>
                <a:gd name="T36" fmla="*/ 46 w 311"/>
                <a:gd name="T37" fmla="*/ 209 h 211"/>
                <a:gd name="T38" fmla="*/ 56 w 311"/>
                <a:gd name="T39" fmla="*/ 205 h 211"/>
                <a:gd name="T40" fmla="*/ 56 w 311"/>
                <a:gd name="T41" fmla="*/ 205 h 211"/>
                <a:gd name="T42" fmla="*/ 116 w 311"/>
                <a:gd name="T43" fmla="*/ 157 h 211"/>
                <a:gd name="T44" fmla="*/ 147 w 311"/>
                <a:gd name="T45" fmla="*/ 134 h 211"/>
                <a:gd name="T46" fmla="*/ 178 w 311"/>
                <a:gd name="T47" fmla="*/ 112 h 211"/>
                <a:gd name="T48" fmla="*/ 210 w 311"/>
                <a:gd name="T49" fmla="*/ 90 h 211"/>
                <a:gd name="T50" fmla="*/ 243 w 311"/>
                <a:gd name="T51" fmla="*/ 72 h 211"/>
                <a:gd name="T52" fmla="*/ 259 w 311"/>
                <a:gd name="T53" fmla="*/ 63 h 211"/>
                <a:gd name="T54" fmla="*/ 277 w 311"/>
                <a:gd name="T55" fmla="*/ 56 h 211"/>
                <a:gd name="T56" fmla="*/ 293 w 311"/>
                <a:gd name="T57" fmla="*/ 49 h 211"/>
                <a:gd name="T58" fmla="*/ 311 w 311"/>
                <a:gd name="T59" fmla="*/ 44 h 211"/>
                <a:gd name="T60" fmla="*/ 311 w 311"/>
                <a:gd name="T61" fmla="*/ 4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1" h="211">
                  <a:moveTo>
                    <a:pt x="311" y="44"/>
                  </a:moveTo>
                  <a:lnTo>
                    <a:pt x="215" y="0"/>
                  </a:lnTo>
                  <a:lnTo>
                    <a:pt x="215" y="0"/>
                  </a:lnTo>
                  <a:lnTo>
                    <a:pt x="204" y="14"/>
                  </a:lnTo>
                  <a:lnTo>
                    <a:pt x="191" y="28"/>
                  </a:lnTo>
                  <a:lnTo>
                    <a:pt x="178" y="40"/>
                  </a:lnTo>
                  <a:lnTo>
                    <a:pt x="163" y="52"/>
                  </a:lnTo>
                  <a:lnTo>
                    <a:pt x="134" y="73"/>
                  </a:lnTo>
                  <a:lnTo>
                    <a:pt x="104" y="95"/>
                  </a:lnTo>
                  <a:lnTo>
                    <a:pt x="74" y="115"/>
                  </a:lnTo>
                  <a:lnTo>
                    <a:pt x="59" y="127"/>
                  </a:lnTo>
                  <a:lnTo>
                    <a:pt x="46" y="139"/>
                  </a:lnTo>
                  <a:lnTo>
                    <a:pt x="33" y="152"/>
                  </a:lnTo>
                  <a:lnTo>
                    <a:pt x="21" y="165"/>
                  </a:lnTo>
                  <a:lnTo>
                    <a:pt x="10" y="180"/>
                  </a:lnTo>
                  <a:lnTo>
                    <a:pt x="0" y="196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46" y="209"/>
                  </a:lnTo>
                  <a:lnTo>
                    <a:pt x="56" y="205"/>
                  </a:lnTo>
                  <a:lnTo>
                    <a:pt x="56" y="205"/>
                  </a:lnTo>
                  <a:lnTo>
                    <a:pt x="116" y="157"/>
                  </a:lnTo>
                  <a:lnTo>
                    <a:pt x="147" y="134"/>
                  </a:lnTo>
                  <a:lnTo>
                    <a:pt x="178" y="112"/>
                  </a:lnTo>
                  <a:lnTo>
                    <a:pt x="210" y="90"/>
                  </a:lnTo>
                  <a:lnTo>
                    <a:pt x="243" y="72"/>
                  </a:lnTo>
                  <a:lnTo>
                    <a:pt x="259" y="63"/>
                  </a:lnTo>
                  <a:lnTo>
                    <a:pt x="277" y="56"/>
                  </a:lnTo>
                  <a:lnTo>
                    <a:pt x="293" y="49"/>
                  </a:lnTo>
                  <a:lnTo>
                    <a:pt x="311" y="44"/>
                  </a:lnTo>
                  <a:lnTo>
                    <a:pt x="311" y="44"/>
                  </a:lnTo>
                  <a:close/>
                </a:path>
              </a:pathLst>
            </a:custGeom>
            <a:solidFill>
              <a:srgbClr val="A8A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1165"/>
            <p:cNvSpPr>
              <a:spLocks/>
            </p:cNvSpPr>
            <p:nvPr/>
          </p:nvSpPr>
          <p:spPr bwMode="auto">
            <a:xfrm flipH="1">
              <a:off x="7185487" y="1417952"/>
              <a:ext cx="324595" cy="174725"/>
            </a:xfrm>
            <a:custGeom>
              <a:avLst/>
              <a:gdLst>
                <a:gd name="T0" fmla="*/ 264 w 313"/>
                <a:gd name="T1" fmla="*/ 0 h 202"/>
                <a:gd name="T2" fmla="*/ 264 w 313"/>
                <a:gd name="T3" fmla="*/ 0 h 202"/>
                <a:gd name="T4" fmla="*/ 250 w 313"/>
                <a:gd name="T5" fmla="*/ 10 h 202"/>
                <a:gd name="T6" fmla="*/ 234 w 313"/>
                <a:gd name="T7" fmla="*/ 21 h 202"/>
                <a:gd name="T8" fmla="*/ 218 w 313"/>
                <a:gd name="T9" fmla="*/ 30 h 202"/>
                <a:gd name="T10" fmla="*/ 202 w 313"/>
                <a:gd name="T11" fmla="*/ 39 h 202"/>
                <a:gd name="T12" fmla="*/ 168 w 313"/>
                <a:gd name="T13" fmla="*/ 55 h 202"/>
                <a:gd name="T14" fmla="*/ 134 w 313"/>
                <a:gd name="T15" fmla="*/ 71 h 202"/>
                <a:gd name="T16" fmla="*/ 101 w 313"/>
                <a:gd name="T17" fmla="*/ 87 h 202"/>
                <a:gd name="T18" fmla="*/ 84 w 313"/>
                <a:gd name="T19" fmla="*/ 97 h 202"/>
                <a:gd name="T20" fmla="*/ 68 w 313"/>
                <a:gd name="T21" fmla="*/ 105 h 202"/>
                <a:gd name="T22" fmla="*/ 52 w 313"/>
                <a:gd name="T23" fmla="*/ 116 h 202"/>
                <a:gd name="T24" fmla="*/ 38 w 313"/>
                <a:gd name="T25" fmla="*/ 128 h 202"/>
                <a:gd name="T26" fmla="*/ 23 w 313"/>
                <a:gd name="T27" fmla="*/ 140 h 202"/>
                <a:gd name="T28" fmla="*/ 11 w 313"/>
                <a:gd name="T29" fmla="*/ 154 h 202"/>
                <a:gd name="T30" fmla="*/ 11 w 313"/>
                <a:gd name="T31" fmla="*/ 154 h 202"/>
                <a:gd name="T32" fmla="*/ 7 w 313"/>
                <a:gd name="T33" fmla="*/ 157 h 202"/>
                <a:gd name="T34" fmla="*/ 4 w 313"/>
                <a:gd name="T35" fmla="*/ 162 h 202"/>
                <a:gd name="T36" fmla="*/ 2 w 313"/>
                <a:gd name="T37" fmla="*/ 167 h 202"/>
                <a:gd name="T38" fmla="*/ 0 w 313"/>
                <a:gd name="T39" fmla="*/ 174 h 202"/>
                <a:gd name="T40" fmla="*/ 60 w 313"/>
                <a:gd name="T41" fmla="*/ 202 h 202"/>
                <a:gd name="T42" fmla="*/ 60 w 313"/>
                <a:gd name="T43" fmla="*/ 202 h 202"/>
                <a:gd name="T44" fmla="*/ 94 w 313"/>
                <a:gd name="T45" fmla="*/ 181 h 202"/>
                <a:gd name="T46" fmla="*/ 126 w 313"/>
                <a:gd name="T47" fmla="*/ 159 h 202"/>
                <a:gd name="T48" fmla="*/ 158 w 313"/>
                <a:gd name="T49" fmla="*/ 137 h 202"/>
                <a:gd name="T50" fmla="*/ 188 w 313"/>
                <a:gd name="T51" fmla="*/ 114 h 202"/>
                <a:gd name="T52" fmla="*/ 250 w 313"/>
                <a:gd name="T53" fmla="*/ 68 h 202"/>
                <a:gd name="T54" fmla="*/ 281 w 313"/>
                <a:gd name="T55" fmla="*/ 44 h 202"/>
                <a:gd name="T56" fmla="*/ 313 w 313"/>
                <a:gd name="T57" fmla="*/ 22 h 202"/>
                <a:gd name="T58" fmla="*/ 264 w 313"/>
                <a:gd name="T5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3" h="202">
                  <a:moveTo>
                    <a:pt x="264" y="0"/>
                  </a:moveTo>
                  <a:lnTo>
                    <a:pt x="264" y="0"/>
                  </a:lnTo>
                  <a:lnTo>
                    <a:pt x="250" y="10"/>
                  </a:lnTo>
                  <a:lnTo>
                    <a:pt x="234" y="21"/>
                  </a:lnTo>
                  <a:lnTo>
                    <a:pt x="218" y="30"/>
                  </a:lnTo>
                  <a:lnTo>
                    <a:pt x="202" y="39"/>
                  </a:lnTo>
                  <a:lnTo>
                    <a:pt x="168" y="55"/>
                  </a:lnTo>
                  <a:lnTo>
                    <a:pt x="134" y="71"/>
                  </a:lnTo>
                  <a:lnTo>
                    <a:pt x="101" y="87"/>
                  </a:lnTo>
                  <a:lnTo>
                    <a:pt x="84" y="97"/>
                  </a:lnTo>
                  <a:lnTo>
                    <a:pt x="68" y="105"/>
                  </a:lnTo>
                  <a:lnTo>
                    <a:pt x="52" y="116"/>
                  </a:lnTo>
                  <a:lnTo>
                    <a:pt x="38" y="128"/>
                  </a:lnTo>
                  <a:lnTo>
                    <a:pt x="23" y="140"/>
                  </a:lnTo>
                  <a:lnTo>
                    <a:pt x="11" y="154"/>
                  </a:lnTo>
                  <a:lnTo>
                    <a:pt x="11" y="154"/>
                  </a:lnTo>
                  <a:lnTo>
                    <a:pt x="7" y="157"/>
                  </a:lnTo>
                  <a:lnTo>
                    <a:pt x="4" y="162"/>
                  </a:lnTo>
                  <a:lnTo>
                    <a:pt x="2" y="167"/>
                  </a:lnTo>
                  <a:lnTo>
                    <a:pt x="0" y="174"/>
                  </a:lnTo>
                  <a:lnTo>
                    <a:pt x="60" y="202"/>
                  </a:lnTo>
                  <a:lnTo>
                    <a:pt x="60" y="202"/>
                  </a:lnTo>
                  <a:lnTo>
                    <a:pt x="94" y="181"/>
                  </a:lnTo>
                  <a:lnTo>
                    <a:pt x="126" y="159"/>
                  </a:lnTo>
                  <a:lnTo>
                    <a:pt x="158" y="137"/>
                  </a:lnTo>
                  <a:lnTo>
                    <a:pt x="188" y="114"/>
                  </a:lnTo>
                  <a:lnTo>
                    <a:pt x="250" y="68"/>
                  </a:lnTo>
                  <a:lnTo>
                    <a:pt x="281" y="44"/>
                  </a:lnTo>
                  <a:lnTo>
                    <a:pt x="313" y="22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A8A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1166"/>
            <p:cNvSpPr>
              <a:spLocks/>
            </p:cNvSpPr>
            <p:nvPr/>
          </p:nvSpPr>
          <p:spPr bwMode="auto">
            <a:xfrm flipH="1">
              <a:off x="7279120" y="1368030"/>
              <a:ext cx="380774" cy="180965"/>
            </a:xfrm>
            <a:custGeom>
              <a:avLst/>
              <a:gdLst>
                <a:gd name="T0" fmla="*/ 293 w 368"/>
                <a:gd name="T1" fmla="*/ 0 h 202"/>
                <a:gd name="T2" fmla="*/ 293 w 368"/>
                <a:gd name="T3" fmla="*/ 0 h 202"/>
                <a:gd name="T4" fmla="*/ 275 w 368"/>
                <a:gd name="T5" fmla="*/ 10 h 202"/>
                <a:gd name="T6" fmla="*/ 256 w 368"/>
                <a:gd name="T7" fmla="*/ 20 h 202"/>
                <a:gd name="T8" fmla="*/ 235 w 368"/>
                <a:gd name="T9" fmla="*/ 30 h 202"/>
                <a:gd name="T10" fmla="*/ 214 w 368"/>
                <a:gd name="T11" fmla="*/ 39 h 202"/>
                <a:gd name="T12" fmla="*/ 130 w 368"/>
                <a:gd name="T13" fmla="*/ 73 h 202"/>
                <a:gd name="T14" fmla="*/ 110 w 368"/>
                <a:gd name="T15" fmla="*/ 82 h 202"/>
                <a:gd name="T16" fmla="*/ 90 w 368"/>
                <a:gd name="T17" fmla="*/ 90 h 202"/>
                <a:gd name="T18" fmla="*/ 70 w 368"/>
                <a:gd name="T19" fmla="*/ 100 h 202"/>
                <a:gd name="T20" fmla="*/ 54 w 368"/>
                <a:gd name="T21" fmla="*/ 111 h 202"/>
                <a:gd name="T22" fmla="*/ 37 w 368"/>
                <a:gd name="T23" fmla="*/ 122 h 202"/>
                <a:gd name="T24" fmla="*/ 23 w 368"/>
                <a:gd name="T25" fmla="*/ 134 h 202"/>
                <a:gd name="T26" fmla="*/ 10 w 368"/>
                <a:gd name="T27" fmla="*/ 147 h 202"/>
                <a:gd name="T28" fmla="*/ 0 w 368"/>
                <a:gd name="T29" fmla="*/ 162 h 202"/>
                <a:gd name="T30" fmla="*/ 88 w 368"/>
                <a:gd name="T31" fmla="*/ 202 h 202"/>
                <a:gd name="T32" fmla="*/ 88 w 368"/>
                <a:gd name="T33" fmla="*/ 202 h 202"/>
                <a:gd name="T34" fmla="*/ 156 w 368"/>
                <a:gd name="T35" fmla="*/ 155 h 202"/>
                <a:gd name="T36" fmla="*/ 189 w 368"/>
                <a:gd name="T37" fmla="*/ 134 h 202"/>
                <a:gd name="T38" fmla="*/ 224 w 368"/>
                <a:gd name="T39" fmla="*/ 112 h 202"/>
                <a:gd name="T40" fmla="*/ 259 w 368"/>
                <a:gd name="T41" fmla="*/ 90 h 202"/>
                <a:gd name="T42" fmla="*/ 295 w 368"/>
                <a:gd name="T43" fmla="*/ 71 h 202"/>
                <a:gd name="T44" fmla="*/ 331 w 368"/>
                <a:gd name="T45" fmla="*/ 51 h 202"/>
                <a:gd name="T46" fmla="*/ 368 w 368"/>
                <a:gd name="T47" fmla="*/ 34 h 202"/>
                <a:gd name="T48" fmla="*/ 293 w 368"/>
                <a:gd name="T4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8" h="202">
                  <a:moveTo>
                    <a:pt x="293" y="0"/>
                  </a:moveTo>
                  <a:lnTo>
                    <a:pt x="293" y="0"/>
                  </a:lnTo>
                  <a:lnTo>
                    <a:pt x="275" y="10"/>
                  </a:lnTo>
                  <a:lnTo>
                    <a:pt x="256" y="20"/>
                  </a:lnTo>
                  <a:lnTo>
                    <a:pt x="235" y="30"/>
                  </a:lnTo>
                  <a:lnTo>
                    <a:pt x="214" y="39"/>
                  </a:lnTo>
                  <a:lnTo>
                    <a:pt x="130" y="73"/>
                  </a:lnTo>
                  <a:lnTo>
                    <a:pt x="110" y="82"/>
                  </a:lnTo>
                  <a:lnTo>
                    <a:pt x="90" y="90"/>
                  </a:lnTo>
                  <a:lnTo>
                    <a:pt x="70" y="100"/>
                  </a:lnTo>
                  <a:lnTo>
                    <a:pt x="54" y="111"/>
                  </a:lnTo>
                  <a:lnTo>
                    <a:pt x="37" y="122"/>
                  </a:lnTo>
                  <a:lnTo>
                    <a:pt x="23" y="134"/>
                  </a:lnTo>
                  <a:lnTo>
                    <a:pt x="10" y="147"/>
                  </a:lnTo>
                  <a:lnTo>
                    <a:pt x="0" y="16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156" y="155"/>
                  </a:lnTo>
                  <a:lnTo>
                    <a:pt x="189" y="134"/>
                  </a:lnTo>
                  <a:lnTo>
                    <a:pt x="224" y="112"/>
                  </a:lnTo>
                  <a:lnTo>
                    <a:pt x="259" y="90"/>
                  </a:lnTo>
                  <a:lnTo>
                    <a:pt x="295" y="71"/>
                  </a:lnTo>
                  <a:lnTo>
                    <a:pt x="331" y="51"/>
                  </a:lnTo>
                  <a:lnTo>
                    <a:pt x="368" y="34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A8A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1167"/>
            <p:cNvSpPr>
              <a:spLocks/>
            </p:cNvSpPr>
            <p:nvPr/>
          </p:nvSpPr>
          <p:spPr bwMode="auto">
            <a:xfrm flipH="1">
              <a:off x="7478871" y="1299389"/>
              <a:ext cx="374532" cy="149764"/>
            </a:xfrm>
            <a:custGeom>
              <a:avLst/>
              <a:gdLst>
                <a:gd name="T0" fmla="*/ 314 w 357"/>
                <a:gd name="T1" fmla="*/ 0 h 169"/>
                <a:gd name="T2" fmla="*/ 314 w 357"/>
                <a:gd name="T3" fmla="*/ 0 h 169"/>
                <a:gd name="T4" fmla="*/ 274 w 357"/>
                <a:gd name="T5" fmla="*/ 15 h 169"/>
                <a:gd name="T6" fmla="*/ 233 w 357"/>
                <a:gd name="T7" fmla="*/ 32 h 169"/>
                <a:gd name="T8" fmla="*/ 193 w 357"/>
                <a:gd name="T9" fmla="*/ 49 h 169"/>
                <a:gd name="T10" fmla="*/ 154 w 357"/>
                <a:gd name="T11" fmla="*/ 67 h 169"/>
                <a:gd name="T12" fmla="*/ 114 w 357"/>
                <a:gd name="T13" fmla="*/ 88 h 169"/>
                <a:gd name="T14" fmla="*/ 76 w 357"/>
                <a:gd name="T15" fmla="*/ 108 h 169"/>
                <a:gd name="T16" fmla="*/ 38 w 357"/>
                <a:gd name="T17" fmla="*/ 129 h 169"/>
                <a:gd name="T18" fmla="*/ 0 w 357"/>
                <a:gd name="T19" fmla="*/ 151 h 169"/>
                <a:gd name="T20" fmla="*/ 37 w 357"/>
                <a:gd name="T21" fmla="*/ 169 h 169"/>
                <a:gd name="T22" fmla="*/ 37 w 357"/>
                <a:gd name="T23" fmla="*/ 169 h 169"/>
                <a:gd name="T24" fmla="*/ 57 w 357"/>
                <a:gd name="T25" fmla="*/ 157 h 169"/>
                <a:gd name="T26" fmla="*/ 77 w 357"/>
                <a:gd name="T27" fmla="*/ 146 h 169"/>
                <a:gd name="T28" fmla="*/ 117 w 357"/>
                <a:gd name="T29" fmla="*/ 125 h 169"/>
                <a:gd name="T30" fmla="*/ 158 w 357"/>
                <a:gd name="T31" fmla="*/ 108 h 169"/>
                <a:gd name="T32" fmla="*/ 198 w 357"/>
                <a:gd name="T33" fmla="*/ 91 h 169"/>
                <a:gd name="T34" fmla="*/ 239 w 357"/>
                <a:gd name="T35" fmla="*/ 75 h 169"/>
                <a:gd name="T36" fmla="*/ 279 w 357"/>
                <a:gd name="T37" fmla="*/ 57 h 169"/>
                <a:gd name="T38" fmla="*/ 319 w 357"/>
                <a:gd name="T39" fmla="*/ 39 h 169"/>
                <a:gd name="T40" fmla="*/ 338 w 357"/>
                <a:gd name="T41" fmla="*/ 29 h 169"/>
                <a:gd name="T42" fmla="*/ 357 w 357"/>
                <a:gd name="T43" fmla="*/ 20 h 169"/>
                <a:gd name="T44" fmla="*/ 314 w 357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7" h="169">
                  <a:moveTo>
                    <a:pt x="314" y="0"/>
                  </a:moveTo>
                  <a:lnTo>
                    <a:pt x="314" y="0"/>
                  </a:lnTo>
                  <a:lnTo>
                    <a:pt x="274" y="15"/>
                  </a:lnTo>
                  <a:lnTo>
                    <a:pt x="233" y="32"/>
                  </a:lnTo>
                  <a:lnTo>
                    <a:pt x="193" y="49"/>
                  </a:lnTo>
                  <a:lnTo>
                    <a:pt x="154" y="67"/>
                  </a:lnTo>
                  <a:lnTo>
                    <a:pt x="114" y="88"/>
                  </a:lnTo>
                  <a:lnTo>
                    <a:pt x="76" y="108"/>
                  </a:lnTo>
                  <a:lnTo>
                    <a:pt x="38" y="129"/>
                  </a:lnTo>
                  <a:lnTo>
                    <a:pt x="0" y="151"/>
                  </a:lnTo>
                  <a:lnTo>
                    <a:pt x="37" y="169"/>
                  </a:lnTo>
                  <a:lnTo>
                    <a:pt x="37" y="169"/>
                  </a:lnTo>
                  <a:lnTo>
                    <a:pt x="57" y="157"/>
                  </a:lnTo>
                  <a:lnTo>
                    <a:pt x="77" y="146"/>
                  </a:lnTo>
                  <a:lnTo>
                    <a:pt x="117" y="125"/>
                  </a:lnTo>
                  <a:lnTo>
                    <a:pt x="158" y="108"/>
                  </a:lnTo>
                  <a:lnTo>
                    <a:pt x="198" y="91"/>
                  </a:lnTo>
                  <a:lnTo>
                    <a:pt x="239" y="75"/>
                  </a:lnTo>
                  <a:lnTo>
                    <a:pt x="279" y="57"/>
                  </a:lnTo>
                  <a:lnTo>
                    <a:pt x="319" y="39"/>
                  </a:lnTo>
                  <a:lnTo>
                    <a:pt x="338" y="29"/>
                  </a:lnTo>
                  <a:lnTo>
                    <a:pt x="357" y="20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1168"/>
            <p:cNvSpPr>
              <a:spLocks/>
            </p:cNvSpPr>
            <p:nvPr/>
          </p:nvSpPr>
          <p:spPr bwMode="auto">
            <a:xfrm flipH="1">
              <a:off x="7029432" y="1480353"/>
              <a:ext cx="330837" cy="187205"/>
            </a:xfrm>
            <a:custGeom>
              <a:avLst/>
              <a:gdLst>
                <a:gd name="T0" fmla="*/ 319 w 319"/>
                <a:gd name="T1" fmla="*/ 18 h 212"/>
                <a:gd name="T2" fmla="*/ 278 w 319"/>
                <a:gd name="T3" fmla="*/ 0 h 212"/>
                <a:gd name="T4" fmla="*/ 278 w 319"/>
                <a:gd name="T5" fmla="*/ 0 h 212"/>
                <a:gd name="T6" fmla="*/ 260 w 319"/>
                <a:gd name="T7" fmla="*/ 5 h 212"/>
                <a:gd name="T8" fmla="*/ 244 w 319"/>
                <a:gd name="T9" fmla="*/ 12 h 212"/>
                <a:gd name="T10" fmla="*/ 226 w 319"/>
                <a:gd name="T11" fmla="*/ 19 h 212"/>
                <a:gd name="T12" fmla="*/ 210 w 319"/>
                <a:gd name="T13" fmla="*/ 28 h 212"/>
                <a:gd name="T14" fmla="*/ 177 w 319"/>
                <a:gd name="T15" fmla="*/ 46 h 212"/>
                <a:gd name="T16" fmla="*/ 145 w 319"/>
                <a:gd name="T17" fmla="*/ 68 h 212"/>
                <a:gd name="T18" fmla="*/ 114 w 319"/>
                <a:gd name="T19" fmla="*/ 90 h 212"/>
                <a:gd name="T20" fmla="*/ 83 w 319"/>
                <a:gd name="T21" fmla="*/ 113 h 212"/>
                <a:gd name="T22" fmla="*/ 23 w 319"/>
                <a:gd name="T23" fmla="*/ 161 h 212"/>
                <a:gd name="T24" fmla="*/ 23 w 319"/>
                <a:gd name="T25" fmla="*/ 161 h 212"/>
                <a:gd name="T26" fmla="*/ 13 w 319"/>
                <a:gd name="T27" fmla="*/ 165 h 212"/>
                <a:gd name="T28" fmla="*/ 0 w 319"/>
                <a:gd name="T29" fmla="*/ 167 h 212"/>
                <a:gd name="T30" fmla="*/ 96 w 319"/>
                <a:gd name="T31" fmla="*/ 212 h 212"/>
                <a:gd name="T32" fmla="*/ 96 w 319"/>
                <a:gd name="T33" fmla="*/ 212 h 212"/>
                <a:gd name="T34" fmla="*/ 108 w 319"/>
                <a:gd name="T35" fmla="*/ 197 h 212"/>
                <a:gd name="T36" fmla="*/ 119 w 319"/>
                <a:gd name="T37" fmla="*/ 183 h 212"/>
                <a:gd name="T38" fmla="*/ 133 w 319"/>
                <a:gd name="T39" fmla="*/ 170 h 212"/>
                <a:gd name="T40" fmla="*/ 145 w 319"/>
                <a:gd name="T41" fmla="*/ 157 h 212"/>
                <a:gd name="T42" fmla="*/ 173 w 319"/>
                <a:gd name="T43" fmla="*/ 133 h 212"/>
                <a:gd name="T44" fmla="*/ 202 w 319"/>
                <a:gd name="T45" fmla="*/ 110 h 212"/>
                <a:gd name="T46" fmla="*/ 263 w 319"/>
                <a:gd name="T47" fmla="*/ 66 h 212"/>
                <a:gd name="T48" fmla="*/ 292 w 319"/>
                <a:gd name="T49" fmla="*/ 43 h 212"/>
                <a:gd name="T50" fmla="*/ 319 w 319"/>
                <a:gd name="T51" fmla="*/ 18 h 212"/>
                <a:gd name="T52" fmla="*/ 319 w 319"/>
                <a:gd name="T53" fmla="*/ 1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9" h="212">
                  <a:moveTo>
                    <a:pt x="319" y="18"/>
                  </a:moveTo>
                  <a:lnTo>
                    <a:pt x="278" y="0"/>
                  </a:lnTo>
                  <a:lnTo>
                    <a:pt x="278" y="0"/>
                  </a:lnTo>
                  <a:lnTo>
                    <a:pt x="260" y="5"/>
                  </a:lnTo>
                  <a:lnTo>
                    <a:pt x="244" y="12"/>
                  </a:lnTo>
                  <a:lnTo>
                    <a:pt x="226" y="19"/>
                  </a:lnTo>
                  <a:lnTo>
                    <a:pt x="210" y="28"/>
                  </a:lnTo>
                  <a:lnTo>
                    <a:pt x="177" y="46"/>
                  </a:lnTo>
                  <a:lnTo>
                    <a:pt x="145" y="68"/>
                  </a:lnTo>
                  <a:lnTo>
                    <a:pt x="114" y="90"/>
                  </a:lnTo>
                  <a:lnTo>
                    <a:pt x="83" y="113"/>
                  </a:lnTo>
                  <a:lnTo>
                    <a:pt x="23" y="161"/>
                  </a:lnTo>
                  <a:lnTo>
                    <a:pt x="23" y="161"/>
                  </a:lnTo>
                  <a:lnTo>
                    <a:pt x="13" y="165"/>
                  </a:lnTo>
                  <a:lnTo>
                    <a:pt x="0" y="167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108" y="197"/>
                  </a:lnTo>
                  <a:lnTo>
                    <a:pt x="119" y="183"/>
                  </a:lnTo>
                  <a:lnTo>
                    <a:pt x="133" y="170"/>
                  </a:lnTo>
                  <a:lnTo>
                    <a:pt x="145" y="157"/>
                  </a:lnTo>
                  <a:lnTo>
                    <a:pt x="173" y="133"/>
                  </a:lnTo>
                  <a:lnTo>
                    <a:pt x="202" y="110"/>
                  </a:lnTo>
                  <a:lnTo>
                    <a:pt x="263" y="66"/>
                  </a:lnTo>
                  <a:lnTo>
                    <a:pt x="292" y="43"/>
                  </a:lnTo>
                  <a:lnTo>
                    <a:pt x="319" y="18"/>
                  </a:lnTo>
                  <a:lnTo>
                    <a:pt x="319" y="18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1169"/>
            <p:cNvSpPr>
              <a:spLocks/>
            </p:cNvSpPr>
            <p:nvPr/>
          </p:nvSpPr>
          <p:spPr bwMode="auto">
            <a:xfrm flipH="1">
              <a:off x="6879619" y="1536515"/>
              <a:ext cx="355806" cy="168484"/>
            </a:xfrm>
            <a:custGeom>
              <a:avLst/>
              <a:gdLst>
                <a:gd name="T0" fmla="*/ 295 w 340"/>
                <a:gd name="T1" fmla="*/ 0 h 189"/>
                <a:gd name="T2" fmla="*/ 295 w 340"/>
                <a:gd name="T3" fmla="*/ 0 h 189"/>
                <a:gd name="T4" fmla="*/ 275 w 340"/>
                <a:gd name="T5" fmla="*/ 6 h 189"/>
                <a:gd name="T6" fmla="*/ 256 w 340"/>
                <a:gd name="T7" fmla="*/ 13 h 189"/>
                <a:gd name="T8" fmla="*/ 237 w 340"/>
                <a:gd name="T9" fmla="*/ 21 h 189"/>
                <a:gd name="T10" fmla="*/ 219 w 340"/>
                <a:gd name="T11" fmla="*/ 30 h 189"/>
                <a:gd name="T12" fmla="*/ 200 w 340"/>
                <a:gd name="T13" fmla="*/ 41 h 189"/>
                <a:gd name="T14" fmla="*/ 182 w 340"/>
                <a:gd name="T15" fmla="*/ 50 h 189"/>
                <a:gd name="T16" fmla="*/ 146 w 340"/>
                <a:gd name="T17" fmla="*/ 73 h 189"/>
                <a:gd name="T18" fmla="*/ 109 w 340"/>
                <a:gd name="T19" fmla="*/ 97 h 189"/>
                <a:gd name="T20" fmla="*/ 73 w 340"/>
                <a:gd name="T21" fmla="*/ 120 h 189"/>
                <a:gd name="T22" fmla="*/ 37 w 340"/>
                <a:gd name="T23" fmla="*/ 141 h 189"/>
                <a:gd name="T24" fmla="*/ 19 w 340"/>
                <a:gd name="T25" fmla="*/ 151 h 189"/>
                <a:gd name="T26" fmla="*/ 0 w 340"/>
                <a:gd name="T27" fmla="*/ 161 h 189"/>
                <a:gd name="T28" fmla="*/ 61 w 340"/>
                <a:gd name="T29" fmla="*/ 189 h 189"/>
                <a:gd name="T30" fmla="*/ 61 w 340"/>
                <a:gd name="T31" fmla="*/ 189 h 189"/>
                <a:gd name="T32" fmla="*/ 77 w 340"/>
                <a:gd name="T33" fmla="*/ 175 h 189"/>
                <a:gd name="T34" fmla="*/ 92 w 340"/>
                <a:gd name="T35" fmla="*/ 162 h 189"/>
                <a:gd name="T36" fmla="*/ 108 w 340"/>
                <a:gd name="T37" fmla="*/ 150 h 189"/>
                <a:gd name="T38" fmla="*/ 124 w 340"/>
                <a:gd name="T39" fmla="*/ 138 h 189"/>
                <a:gd name="T40" fmla="*/ 159 w 340"/>
                <a:gd name="T41" fmla="*/ 116 h 189"/>
                <a:gd name="T42" fmla="*/ 193 w 340"/>
                <a:gd name="T43" fmla="*/ 97 h 189"/>
                <a:gd name="T44" fmla="*/ 229 w 340"/>
                <a:gd name="T45" fmla="*/ 78 h 189"/>
                <a:gd name="T46" fmla="*/ 266 w 340"/>
                <a:gd name="T47" fmla="*/ 59 h 189"/>
                <a:gd name="T48" fmla="*/ 303 w 340"/>
                <a:gd name="T49" fmla="*/ 41 h 189"/>
                <a:gd name="T50" fmla="*/ 340 w 340"/>
                <a:gd name="T51" fmla="*/ 20 h 189"/>
                <a:gd name="T52" fmla="*/ 295 w 340"/>
                <a:gd name="T5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0" h="189">
                  <a:moveTo>
                    <a:pt x="295" y="0"/>
                  </a:moveTo>
                  <a:lnTo>
                    <a:pt x="295" y="0"/>
                  </a:lnTo>
                  <a:lnTo>
                    <a:pt x="275" y="6"/>
                  </a:lnTo>
                  <a:lnTo>
                    <a:pt x="256" y="13"/>
                  </a:lnTo>
                  <a:lnTo>
                    <a:pt x="237" y="21"/>
                  </a:lnTo>
                  <a:lnTo>
                    <a:pt x="219" y="30"/>
                  </a:lnTo>
                  <a:lnTo>
                    <a:pt x="200" y="41"/>
                  </a:lnTo>
                  <a:lnTo>
                    <a:pt x="182" y="50"/>
                  </a:lnTo>
                  <a:lnTo>
                    <a:pt x="146" y="73"/>
                  </a:lnTo>
                  <a:lnTo>
                    <a:pt x="109" y="97"/>
                  </a:lnTo>
                  <a:lnTo>
                    <a:pt x="73" y="120"/>
                  </a:lnTo>
                  <a:lnTo>
                    <a:pt x="37" y="141"/>
                  </a:lnTo>
                  <a:lnTo>
                    <a:pt x="19" y="151"/>
                  </a:lnTo>
                  <a:lnTo>
                    <a:pt x="0" y="161"/>
                  </a:lnTo>
                  <a:lnTo>
                    <a:pt x="61" y="189"/>
                  </a:lnTo>
                  <a:lnTo>
                    <a:pt x="61" y="189"/>
                  </a:lnTo>
                  <a:lnTo>
                    <a:pt x="77" y="175"/>
                  </a:lnTo>
                  <a:lnTo>
                    <a:pt x="92" y="162"/>
                  </a:lnTo>
                  <a:lnTo>
                    <a:pt x="108" y="150"/>
                  </a:lnTo>
                  <a:lnTo>
                    <a:pt x="124" y="138"/>
                  </a:lnTo>
                  <a:lnTo>
                    <a:pt x="159" y="116"/>
                  </a:lnTo>
                  <a:lnTo>
                    <a:pt x="193" y="97"/>
                  </a:lnTo>
                  <a:lnTo>
                    <a:pt x="229" y="78"/>
                  </a:lnTo>
                  <a:lnTo>
                    <a:pt x="266" y="59"/>
                  </a:lnTo>
                  <a:lnTo>
                    <a:pt x="303" y="41"/>
                  </a:lnTo>
                  <a:lnTo>
                    <a:pt x="340" y="2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1170"/>
            <p:cNvSpPr>
              <a:spLocks/>
            </p:cNvSpPr>
            <p:nvPr/>
          </p:nvSpPr>
          <p:spPr bwMode="auto">
            <a:xfrm flipH="1">
              <a:off x="7173003" y="1436672"/>
              <a:ext cx="274657" cy="180965"/>
            </a:xfrm>
            <a:custGeom>
              <a:avLst/>
              <a:gdLst>
                <a:gd name="T0" fmla="*/ 265 w 265"/>
                <a:gd name="T1" fmla="*/ 6 h 202"/>
                <a:gd name="T2" fmla="*/ 253 w 265"/>
                <a:gd name="T3" fmla="*/ 0 h 202"/>
                <a:gd name="T4" fmla="*/ 253 w 265"/>
                <a:gd name="T5" fmla="*/ 0 h 202"/>
                <a:gd name="T6" fmla="*/ 221 w 265"/>
                <a:gd name="T7" fmla="*/ 22 h 202"/>
                <a:gd name="T8" fmla="*/ 190 w 265"/>
                <a:gd name="T9" fmla="*/ 46 h 202"/>
                <a:gd name="T10" fmla="*/ 128 w 265"/>
                <a:gd name="T11" fmla="*/ 92 h 202"/>
                <a:gd name="T12" fmla="*/ 98 w 265"/>
                <a:gd name="T13" fmla="*/ 115 h 202"/>
                <a:gd name="T14" fmla="*/ 66 w 265"/>
                <a:gd name="T15" fmla="*/ 137 h 202"/>
                <a:gd name="T16" fmla="*/ 34 w 265"/>
                <a:gd name="T17" fmla="*/ 159 h 202"/>
                <a:gd name="T18" fmla="*/ 0 w 265"/>
                <a:gd name="T19" fmla="*/ 180 h 202"/>
                <a:gd name="T20" fmla="*/ 50 w 265"/>
                <a:gd name="T21" fmla="*/ 202 h 202"/>
                <a:gd name="T22" fmla="*/ 50 w 265"/>
                <a:gd name="T23" fmla="*/ 202 h 202"/>
                <a:gd name="T24" fmla="*/ 60 w 265"/>
                <a:gd name="T25" fmla="*/ 186 h 202"/>
                <a:gd name="T26" fmla="*/ 71 w 265"/>
                <a:gd name="T27" fmla="*/ 171 h 202"/>
                <a:gd name="T28" fmla="*/ 83 w 265"/>
                <a:gd name="T29" fmla="*/ 158 h 202"/>
                <a:gd name="T30" fmla="*/ 96 w 265"/>
                <a:gd name="T31" fmla="*/ 145 h 202"/>
                <a:gd name="T32" fmla="*/ 109 w 265"/>
                <a:gd name="T33" fmla="*/ 133 h 202"/>
                <a:gd name="T34" fmla="*/ 124 w 265"/>
                <a:gd name="T35" fmla="*/ 121 h 202"/>
                <a:gd name="T36" fmla="*/ 154 w 265"/>
                <a:gd name="T37" fmla="*/ 101 h 202"/>
                <a:gd name="T38" fmla="*/ 184 w 265"/>
                <a:gd name="T39" fmla="*/ 79 h 202"/>
                <a:gd name="T40" fmla="*/ 213 w 265"/>
                <a:gd name="T41" fmla="*/ 58 h 202"/>
                <a:gd name="T42" fmla="*/ 228 w 265"/>
                <a:gd name="T43" fmla="*/ 46 h 202"/>
                <a:gd name="T44" fmla="*/ 241 w 265"/>
                <a:gd name="T45" fmla="*/ 34 h 202"/>
                <a:gd name="T46" fmla="*/ 254 w 265"/>
                <a:gd name="T47" fmla="*/ 20 h 202"/>
                <a:gd name="T48" fmla="*/ 265 w 265"/>
                <a:gd name="T49" fmla="*/ 6 h 202"/>
                <a:gd name="T50" fmla="*/ 265 w 265"/>
                <a:gd name="T51" fmla="*/ 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5" h="202">
                  <a:moveTo>
                    <a:pt x="265" y="6"/>
                  </a:moveTo>
                  <a:lnTo>
                    <a:pt x="253" y="0"/>
                  </a:lnTo>
                  <a:lnTo>
                    <a:pt x="253" y="0"/>
                  </a:lnTo>
                  <a:lnTo>
                    <a:pt x="221" y="22"/>
                  </a:lnTo>
                  <a:lnTo>
                    <a:pt x="190" y="46"/>
                  </a:lnTo>
                  <a:lnTo>
                    <a:pt x="128" y="92"/>
                  </a:lnTo>
                  <a:lnTo>
                    <a:pt x="98" y="115"/>
                  </a:lnTo>
                  <a:lnTo>
                    <a:pt x="66" y="137"/>
                  </a:lnTo>
                  <a:lnTo>
                    <a:pt x="34" y="159"/>
                  </a:lnTo>
                  <a:lnTo>
                    <a:pt x="0" y="180"/>
                  </a:lnTo>
                  <a:lnTo>
                    <a:pt x="50" y="202"/>
                  </a:lnTo>
                  <a:lnTo>
                    <a:pt x="50" y="202"/>
                  </a:lnTo>
                  <a:lnTo>
                    <a:pt x="60" y="186"/>
                  </a:lnTo>
                  <a:lnTo>
                    <a:pt x="71" y="171"/>
                  </a:lnTo>
                  <a:lnTo>
                    <a:pt x="83" y="158"/>
                  </a:lnTo>
                  <a:lnTo>
                    <a:pt x="96" y="145"/>
                  </a:lnTo>
                  <a:lnTo>
                    <a:pt x="109" y="133"/>
                  </a:lnTo>
                  <a:lnTo>
                    <a:pt x="124" y="121"/>
                  </a:lnTo>
                  <a:lnTo>
                    <a:pt x="154" y="101"/>
                  </a:lnTo>
                  <a:lnTo>
                    <a:pt x="184" y="79"/>
                  </a:lnTo>
                  <a:lnTo>
                    <a:pt x="213" y="58"/>
                  </a:lnTo>
                  <a:lnTo>
                    <a:pt x="228" y="46"/>
                  </a:lnTo>
                  <a:lnTo>
                    <a:pt x="241" y="34"/>
                  </a:lnTo>
                  <a:lnTo>
                    <a:pt x="254" y="20"/>
                  </a:lnTo>
                  <a:lnTo>
                    <a:pt x="265" y="6"/>
                  </a:lnTo>
                  <a:lnTo>
                    <a:pt x="265" y="6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1171"/>
            <p:cNvSpPr>
              <a:spLocks/>
            </p:cNvSpPr>
            <p:nvPr/>
          </p:nvSpPr>
          <p:spPr bwMode="auto">
            <a:xfrm flipH="1">
              <a:off x="7235425" y="1399231"/>
              <a:ext cx="330837" cy="168484"/>
            </a:xfrm>
            <a:custGeom>
              <a:avLst/>
              <a:gdLst>
                <a:gd name="T0" fmla="*/ 69 w 322"/>
                <a:gd name="T1" fmla="*/ 174 h 194"/>
                <a:gd name="T2" fmla="*/ 69 w 322"/>
                <a:gd name="T3" fmla="*/ 174 h 194"/>
                <a:gd name="T4" fmla="*/ 81 w 322"/>
                <a:gd name="T5" fmla="*/ 160 h 194"/>
                <a:gd name="T6" fmla="*/ 96 w 322"/>
                <a:gd name="T7" fmla="*/ 148 h 194"/>
                <a:gd name="T8" fmla="*/ 110 w 322"/>
                <a:gd name="T9" fmla="*/ 136 h 194"/>
                <a:gd name="T10" fmla="*/ 126 w 322"/>
                <a:gd name="T11" fmla="*/ 125 h 194"/>
                <a:gd name="T12" fmla="*/ 142 w 322"/>
                <a:gd name="T13" fmla="*/ 117 h 194"/>
                <a:gd name="T14" fmla="*/ 159 w 322"/>
                <a:gd name="T15" fmla="*/ 107 h 194"/>
                <a:gd name="T16" fmla="*/ 192 w 322"/>
                <a:gd name="T17" fmla="*/ 91 h 194"/>
                <a:gd name="T18" fmla="*/ 226 w 322"/>
                <a:gd name="T19" fmla="*/ 75 h 194"/>
                <a:gd name="T20" fmla="*/ 260 w 322"/>
                <a:gd name="T21" fmla="*/ 59 h 194"/>
                <a:gd name="T22" fmla="*/ 276 w 322"/>
                <a:gd name="T23" fmla="*/ 50 h 194"/>
                <a:gd name="T24" fmla="*/ 292 w 322"/>
                <a:gd name="T25" fmla="*/ 41 h 194"/>
                <a:gd name="T26" fmla="*/ 308 w 322"/>
                <a:gd name="T27" fmla="*/ 30 h 194"/>
                <a:gd name="T28" fmla="*/ 322 w 322"/>
                <a:gd name="T29" fmla="*/ 20 h 194"/>
                <a:gd name="T30" fmla="*/ 280 w 322"/>
                <a:gd name="T31" fmla="*/ 0 h 194"/>
                <a:gd name="T32" fmla="*/ 280 w 322"/>
                <a:gd name="T33" fmla="*/ 0 h 194"/>
                <a:gd name="T34" fmla="*/ 243 w 322"/>
                <a:gd name="T35" fmla="*/ 17 h 194"/>
                <a:gd name="T36" fmla="*/ 207 w 322"/>
                <a:gd name="T37" fmla="*/ 37 h 194"/>
                <a:gd name="T38" fmla="*/ 171 w 322"/>
                <a:gd name="T39" fmla="*/ 56 h 194"/>
                <a:gd name="T40" fmla="*/ 136 w 322"/>
                <a:gd name="T41" fmla="*/ 78 h 194"/>
                <a:gd name="T42" fmla="*/ 101 w 322"/>
                <a:gd name="T43" fmla="*/ 100 h 194"/>
                <a:gd name="T44" fmla="*/ 68 w 322"/>
                <a:gd name="T45" fmla="*/ 121 h 194"/>
                <a:gd name="T46" fmla="*/ 0 w 322"/>
                <a:gd name="T47" fmla="*/ 168 h 194"/>
                <a:gd name="T48" fmla="*/ 58 w 322"/>
                <a:gd name="T49" fmla="*/ 194 h 194"/>
                <a:gd name="T50" fmla="*/ 58 w 322"/>
                <a:gd name="T51" fmla="*/ 194 h 194"/>
                <a:gd name="T52" fmla="*/ 60 w 322"/>
                <a:gd name="T53" fmla="*/ 187 h 194"/>
                <a:gd name="T54" fmla="*/ 62 w 322"/>
                <a:gd name="T55" fmla="*/ 182 h 194"/>
                <a:gd name="T56" fmla="*/ 65 w 322"/>
                <a:gd name="T57" fmla="*/ 177 h 194"/>
                <a:gd name="T58" fmla="*/ 69 w 322"/>
                <a:gd name="T59" fmla="*/ 174 h 194"/>
                <a:gd name="T60" fmla="*/ 69 w 322"/>
                <a:gd name="T61" fmla="*/ 17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2" h="194">
                  <a:moveTo>
                    <a:pt x="69" y="174"/>
                  </a:moveTo>
                  <a:lnTo>
                    <a:pt x="69" y="174"/>
                  </a:lnTo>
                  <a:lnTo>
                    <a:pt x="81" y="160"/>
                  </a:lnTo>
                  <a:lnTo>
                    <a:pt x="96" y="148"/>
                  </a:lnTo>
                  <a:lnTo>
                    <a:pt x="110" y="136"/>
                  </a:lnTo>
                  <a:lnTo>
                    <a:pt x="126" y="125"/>
                  </a:lnTo>
                  <a:lnTo>
                    <a:pt x="142" y="117"/>
                  </a:lnTo>
                  <a:lnTo>
                    <a:pt x="159" y="107"/>
                  </a:lnTo>
                  <a:lnTo>
                    <a:pt x="192" y="91"/>
                  </a:lnTo>
                  <a:lnTo>
                    <a:pt x="226" y="75"/>
                  </a:lnTo>
                  <a:lnTo>
                    <a:pt x="260" y="59"/>
                  </a:lnTo>
                  <a:lnTo>
                    <a:pt x="276" y="50"/>
                  </a:lnTo>
                  <a:lnTo>
                    <a:pt x="292" y="41"/>
                  </a:lnTo>
                  <a:lnTo>
                    <a:pt x="308" y="30"/>
                  </a:lnTo>
                  <a:lnTo>
                    <a:pt x="322" y="2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43" y="17"/>
                  </a:lnTo>
                  <a:lnTo>
                    <a:pt x="207" y="37"/>
                  </a:lnTo>
                  <a:lnTo>
                    <a:pt x="171" y="56"/>
                  </a:lnTo>
                  <a:lnTo>
                    <a:pt x="136" y="78"/>
                  </a:lnTo>
                  <a:lnTo>
                    <a:pt x="101" y="100"/>
                  </a:lnTo>
                  <a:lnTo>
                    <a:pt x="68" y="121"/>
                  </a:lnTo>
                  <a:lnTo>
                    <a:pt x="0" y="168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87"/>
                  </a:lnTo>
                  <a:lnTo>
                    <a:pt x="62" y="182"/>
                  </a:lnTo>
                  <a:lnTo>
                    <a:pt x="65" y="177"/>
                  </a:lnTo>
                  <a:lnTo>
                    <a:pt x="69" y="174"/>
                  </a:lnTo>
                  <a:lnTo>
                    <a:pt x="69" y="174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1172"/>
            <p:cNvSpPr>
              <a:spLocks/>
            </p:cNvSpPr>
            <p:nvPr/>
          </p:nvSpPr>
          <p:spPr bwMode="auto">
            <a:xfrm flipH="1">
              <a:off x="7354027" y="1355550"/>
              <a:ext cx="355806" cy="156004"/>
            </a:xfrm>
            <a:custGeom>
              <a:avLst/>
              <a:gdLst>
                <a:gd name="T0" fmla="*/ 343 w 343"/>
                <a:gd name="T1" fmla="*/ 15 h 177"/>
                <a:gd name="T2" fmla="*/ 309 w 343"/>
                <a:gd name="T3" fmla="*/ 0 h 177"/>
                <a:gd name="T4" fmla="*/ 309 w 343"/>
                <a:gd name="T5" fmla="*/ 0 h 177"/>
                <a:gd name="T6" fmla="*/ 289 w 343"/>
                <a:gd name="T7" fmla="*/ 6 h 177"/>
                <a:gd name="T8" fmla="*/ 269 w 343"/>
                <a:gd name="T9" fmla="*/ 14 h 177"/>
                <a:gd name="T10" fmla="*/ 249 w 343"/>
                <a:gd name="T11" fmla="*/ 21 h 177"/>
                <a:gd name="T12" fmla="*/ 229 w 343"/>
                <a:gd name="T13" fmla="*/ 30 h 177"/>
                <a:gd name="T14" fmla="*/ 191 w 343"/>
                <a:gd name="T15" fmla="*/ 48 h 177"/>
                <a:gd name="T16" fmla="*/ 153 w 343"/>
                <a:gd name="T17" fmla="*/ 69 h 177"/>
                <a:gd name="T18" fmla="*/ 77 w 343"/>
                <a:gd name="T19" fmla="*/ 113 h 177"/>
                <a:gd name="T20" fmla="*/ 39 w 343"/>
                <a:gd name="T21" fmla="*/ 133 h 177"/>
                <a:gd name="T22" fmla="*/ 0 w 343"/>
                <a:gd name="T23" fmla="*/ 154 h 177"/>
                <a:gd name="T24" fmla="*/ 50 w 343"/>
                <a:gd name="T25" fmla="*/ 177 h 177"/>
                <a:gd name="T26" fmla="*/ 50 w 343"/>
                <a:gd name="T27" fmla="*/ 177 h 177"/>
                <a:gd name="T28" fmla="*/ 60 w 343"/>
                <a:gd name="T29" fmla="*/ 162 h 177"/>
                <a:gd name="T30" fmla="*/ 73 w 343"/>
                <a:gd name="T31" fmla="*/ 149 h 177"/>
                <a:gd name="T32" fmla="*/ 87 w 343"/>
                <a:gd name="T33" fmla="*/ 137 h 177"/>
                <a:gd name="T34" fmla="*/ 104 w 343"/>
                <a:gd name="T35" fmla="*/ 126 h 177"/>
                <a:gd name="T36" fmla="*/ 120 w 343"/>
                <a:gd name="T37" fmla="*/ 115 h 177"/>
                <a:gd name="T38" fmla="*/ 140 w 343"/>
                <a:gd name="T39" fmla="*/ 105 h 177"/>
                <a:gd name="T40" fmla="*/ 160 w 343"/>
                <a:gd name="T41" fmla="*/ 97 h 177"/>
                <a:gd name="T42" fmla="*/ 180 w 343"/>
                <a:gd name="T43" fmla="*/ 88 h 177"/>
                <a:gd name="T44" fmla="*/ 264 w 343"/>
                <a:gd name="T45" fmla="*/ 54 h 177"/>
                <a:gd name="T46" fmla="*/ 285 w 343"/>
                <a:gd name="T47" fmla="*/ 45 h 177"/>
                <a:gd name="T48" fmla="*/ 306 w 343"/>
                <a:gd name="T49" fmla="*/ 35 h 177"/>
                <a:gd name="T50" fmla="*/ 325 w 343"/>
                <a:gd name="T51" fmla="*/ 25 h 177"/>
                <a:gd name="T52" fmla="*/ 343 w 343"/>
                <a:gd name="T53" fmla="*/ 15 h 177"/>
                <a:gd name="T54" fmla="*/ 343 w 343"/>
                <a:gd name="T55" fmla="*/ 1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3" h="177">
                  <a:moveTo>
                    <a:pt x="343" y="15"/>
                  </a:moveTo>
                  <a:lnTo>
                    <a:pt x="309" y="0"/>
                  </a:lnTo>
                  <a:lnTo>
                    <a:pt x="309" y="0"/>
                  </a:lnTo>
                  <a:lnTo>
                    <a:pt x="289" y="6"/>
                  </a:lnTo>
                  <a:lnTo>
                    <a:pt x="269" y="14"/>
                  </a:lnTo>
                  <a:lnTo>
                    <a:pt x="249" y="21"/>
                  </a:lnTo>
                  <a:lnTo>
                    <a:pt x="229" y="30"/>
                  </a:lnTo>
                  <a:lnTo>
                    <a:pt x="191" y="48"/>
                  </a:lnTo>
                  <a:lnTo>
                    <a:pt x="153" y="69"/>
                  </a:lnTo>
                  <a:lnTo>
                    <a:pt x="77" y="113"/>
                  </a:lnTo>
                  <a:lnTo>
                    <a:pt x="39" y="133"/>
                  </a:lnTo>
                  <a:lnTo>
                    <a:pt x="0" y="154"/>
                  </a:lnTo>
                  <a:lnTo>
                    <a:pt x="50" y="177"/>
                  </a:lnTo>
                  <a:lnTo>
                    <a:pt x="50" y="177"/>
                  </a:lnTo>
                  <a:lnTo>
                    <a:pt x="60" y="162"/>
                  </a:lnTo>
                  <a:lnTo>
                    <a:pt x="73" y="149"/>
                  </a:lnTo>
                  <a:lnTo>
                    <a:pt x="87" y="137"/>
                  </a:lnTo>
                  <a:lnTo>
                    <a:pt x="104" y="126"/>
                  </a:lnTo>
                  <a:lnTo>
                    <a:pt x="120" y="115"/>
                  </a:lnTo>
                  <a:lnTo>
                    <a:pt x="140" y="105"/>
                  </a:lnTo>
                  <a:lnTo>
                    <a:pt x="160" y="97"/>
                  </a:lnTo>
                  <a:lnTo>
                    <a:pt x="180" y="88"/>
                  </a:lnTo>
                  <a:lnTo>
                    <a:pt x="264" y="54"/>
                  </a:lnTo>
                  <a:lnTo>
                    <a:pt x="285" y="45"/>
                  </a:lnTo>
                  <a:lnTo>
                    <a:pt x="306" y="35"/>
                  </a:lnTo>
                  <a:lnTo>
                    <a:pt x="325" y="25"/>
                  </a:lnTo>
                  <a:lnTo>
                    <a:pt x="343" y="15"/>
                  </a:lnTo>
                  <a:lnTo>
                    <a:pt x="343" y="15"/>
                  </a:lnTo>
                  <a:close/>
                </a:path>
              </a:pathLst>
            </a:custGeom>
            <a:solidFill>
              <a:srgbClr val="BEB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1173"/>
            <p:cNvSpPr>
              <a:spLocks/>
            </p:cNvSpPr>
            <p:nvPr/>
          </p:nvSpPr>
          <p:spPr bwMode="auto">
            <a:xfrm flipH="1">
              <a:off x="8733554" y="2653504"/>
              <a:ext cx="293384" cy="93602"/>
            </a:xfrm>
            <a:custGeom>
              <a:avLst/>
              <a:gdLst>
                <a:gd name="T0" fmla="*/ 140 w 282"/>
                <a:gd name="T1" fmla="*/ 0 h 106"/>
                <a:gd name="T2" fmla="*/ 140 w 282"/>
                <a:gd name="T3" fmla="*/ 0 h 106"/>
                <a:gd name="T4" fmla="*/ 169 w 282"/>
                <a:gd name="T5" fmla="*/ 1 h 106"/>
                <a:gd name="T6" fmla="*/ 195 w 282"/>
                <a:gd name="T7" fmla="*/ 5 h 106"/>
                <a:gd name="T8" fmla="*/ 219 w 282"/>
                <a:gd name="T9" fmla="*/ 9 h 106"/>
                <a:gd name="T10" fmla="*/ 240 w 282"/>
                <a:gd name="T11" fmla="*/ 15 h 106"/>
                <a:gd name="T12" fmla="*/ 249 w 282"/>
                <a:gd name="T13" fmla="*/ 20 h 106"/>
                <a:gd name="T14" fmla="*/ 257 w 282"/>
                <a:gd name="T15" fmla="*/ 24 h 106"/>
                <a:gd name="T16" fmla="*/ 264 w 282"/>
                <a:gd name="T17" fmla="*/ 28 h 106"/>
                <a:gd name="T18" fmla="*/ 270 w 282"/>
                <a:gd name="T19" fmla="*/ 33 h 106"/>
                <a:gd name="T20" fmla="*/ 275 w 282"/>
                <a:gd name="T21" fmla="*/ 38 h 106"/>
                <a:gd name="T22" fmla="*/ 278 w 282"/>
                <a:gd name="T23" fmla="*/ 42 h 106"/>
                <a:gd name="T24" fmla="*/ 280 w 282"/>
                <a:gd name="T25" fmla="*/ 48 h 106"/>
                <a:gd name="T26" fmla="*/ 282 w 282"/>
                <a:gd name="T27" fmla="*/ 53 h 106"/>
                <a:gd name="T28" fmla="*/ 282 w 282"/>
                <a:gd name="T29" fmla="*/ 53 h 106"/>
                <a:gd name="T30" fmla="*/ 280 w 282"/>
                <a:gd name="T31" fmla="*/ 59 h 106"/>
                <a:gd name="T32" fmla="*/ 278 w 282"/>
                <a:gd name="T33" fmla="*/ 64 h 106"/>
                <a:gd name="T34" fmla="*/ 275 w 282"/>
                <a:gd name="T35" fmla="*/ 69 h 106"/>
                <a:gd name="T36" fmla="*/ 270 w 282"/>
                <a:gd name="T37" fmla="*/ 74 h 106"/>
                <a:gd name="T38" fmla="*/ 264 w 282"/>
                <a:gd name="T39" fmla="*/ 78 h 106"/>
                <a:gd name="T40" fmla="*/ 257 w 282"/>
                <a:gd name="T41" fmla="*/ 83 h 106"/>
                <a:gd name="T42" fmla="*/ 249 w 282"/>
                <a:gd name="T43" fmla="*/ 87 h 106"/>
                <a:gd name="T44" fmla="*/ 240 w 282"/>
                <a:gd name="T45" fmla="*/ 91 h 106"/>
                <a:gd name="T46" fmla="*/ 219 w 282"/>
                <a:gd name="T47" fmla="*/ 97 h 106"/>
                <a:gd name="T48" fmla="*/ 195 w 282"/>
                <a:gd name="T49" fmla="*/ 102 h 106"/>
                <a:gd name="T50" fmla="*/ 169 w 282"/>
                <a:gd name="T51" fmla="*/ 105 h 106"/>
                <a:gd name="T52" fmla="*/ 140 w 282"/>
                <a:gd name="T53" fmla="*/ 106 h 106"/>
                <a:gd name="T54" fmla="*/ 140 w 282"/>
                <a:gd name="T55" fmla="*/ 106 h 106"/>
                <a:gd name="T56" fmla="*/ 112 w 282"/>
                <a:gd name="T57" fmla="*/ 105 h 106"/>
                <a:gd name="T58" fmla="*/ 86 w 282"/>
                <a:gd name="T59" fmla="*/ 102 h 106"/>
                <a:gd name="T60" fmla="*/ 62 w 282"/>
                <a:gd name="T61" fmla="*/ 97 h 106"/>
                <a:gd name="T62" fmla="*/ 42 w 282"/>
                <a:gd name="T63" fmla="*/ 91 h 106"/>
                <a:gd name="T64" fmla="*/ 33 w 282"/>
                <a:gd name="T65" fmla="*/ 87 h 106"/>
                <a:gd name="T66" fmla="*/ 25 w 282"/>
                <a:gd name="T67" fmla="*/ 83 h 106"/>
                <a:gd name="T68" fmla="*/ 17 w 282"/>
                <a:gd name="T69" fmla="*/ 78 h 106"/>
                <a:gd name="T70" fmla="*/ 11 w 282"/>
                <a:gd name="T71" fmla="*/ 74 h 106"/>
                <a:gd name="T72" fmla="*/ 7 w 282"/>
                <a:gd name="T73" fmla="*/ 69 h 106"/>
                <a:gd name="T74" fmla="*/ 3 w 282"/>
                <a:gd name="T75" fmla="*/ 64 h 106"/>
                <a:gd name="T76" fmla="*/ 1 w 282"/>
                <a:gd name="T77" fmla="*/ 59 h 106"/>
                <a:gd name="T78" fmla="*/ 0 w 282"/>
                <a:gd name="T79" fmla="*/ 53 h 106"/>
                <a:gd name="T80" fmla="*/ 0 w 282"/>
                <a:gd name="T81" fmla="*/ 53 h 106"/>
                <a:gd name="T82" fmla="*/ 1 w 282"/>
                <a:gd name="T83" fmla="*/ 48 h 106"/>
                <a:gd name="T84" fmla="*/ 3 w 282"/>
                <a:gd name="T85" fmla="*/ 42 h 106"/>
                <a:gd name="T86" fmla="*/ 7 w 282"/>
                <a:gd name="T87" fmla="*/ 38 h 106"/>
                <a:gd name="T88" fmla="*/ 11 w 282"/>
                <a:gd name="T89" fmla="*/ 33 h 106"/>
                <a:gd name="T90" fmla="*/ 17 w 282"/>
                <a:gd name="T91" fmla="*/ 28 h 106"/>
                <a:gd name="T92" fmla="*/ 25 w 282"/>
                <a:gd name="T93" fmla="*/ 24 h 106"/>
                <a:gd name="T94" fmla="*/ 33 w 282"/>
                <a:gd name="T95" fmla="*/ 20 h 106"/>
                <a:gd name="T96" fmla="*/ 42 w 282"/>
                <a:gd name="T97" fmla="*/ 15 h 106"/>
                <a:gd name="T98" fmla="*/ 62 w 282"/>
                <a:gd name="T99" fmla="*/ 9 h 106"/>
                <a:gd name="T100" fmla="*/ 86 w 282"/>
                <a:gd name="T101" fmla="*/ 5 h 106"/>
                <a:gd name="T102" fmla="*/ 112 w 282"/>
                <a:gd name="T103" fmla="*/ 1 h 106"/>
                <a:gd name="T104" fmla="*/ 140 w 282"/>
                <a:gd name="T10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2" h="106">
                  <a:moveTo>
                    <a:pt x="140" y="0"/>
                  </a:moveTo>
                  <a:lnTo>
                    <a:pt x="140" y="0"/>
                  </a:lnTo>
                  <a:lnTo>
                    <a:pt x="169" y="1"/>
                  </a:lnTo>
                  <a:lnTo>
                    <a:pt x="195" y="5"/>
                  </a:lnTo>
                  <a:lnTo>
                    <a:pt x="219" y="9"/>
                  </a:lnTo>
                  <a:lnTo>
                    <a:pt x="240" y="15"/>
                  </a:lnTo>
                  <a:lnTo>
                    <a:pt x="249" y="20"/>
                  </a:lnTo>
                  <a:lnTo>
                    <a:pt x="257" y="24"/>
                  </a:lnTo>
                  <a:lnTo>
                    <a:pt x="264" y="28"/>
                  </a:lnTo>
                  <a:lnTo>
                    <a:pt x="270" y="33"/>
                  </a:lnTo>
                  <a:lnTo>
                    <a:pt x="275" y="38"/>
                  </a:lnTo>
                  <a:lnTo>
                    <a:pt x="278" y="42"/>
                  </a:lnTo>
                  <a:lnTo>
                    <a:pt x="280" y="48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0" y="59"/>
                  </a:lnTo>
                  <a:lnTo>
                    <a:pt x="278" y="64"/>
                  </a:lnTo>
                  <a:lnTo>
                    <a:pt x="275" y="69"/>
                  </a:lnTo>
                  <a:lnTo>
                    <a:pt x="270" y="74"/>
                  </a:lnTo>
                  <a:lnTo>
                    <a:pt x="264" y="78"/>
                  </a:lnTo>
                  <a:lnTo>
                    <a:pt x="257" y="83"/>
                  </a:lnTo>
                  <a:lnTo>
                    <a:pt x="249" y="87"/>
                  </a:lnTo>
                  <a:lnTo>
                    <a:pt x="240" y="91"/>
                  </a:lnTo>
                  <a:lnTo>
                    <a:pt x="219" y="97"/>
                  </a:lnTo>
                  <a:lnTo>
                    <a:pt x="195" y="102"/>
                  </a:lnTo>
                  <a:lnTo>
                    <a:pt x="169" y="105"/>
                  </a:lnTo>
                  <a:lnTo>
                    <a:pt x="140" y="106"/>
                  </a:lnTo>
                  <a:lnTo>
                    <a:pt x="140" y="106"/>
                  </a:lnTo>
                  <a:lnTo>
                    <a:pt x="112" y="105"/>
                  </a:lnTo>
                  <a:lnTo>
                    <a:pt x="86" y="102"/>
                  </a:lnTo>
                  <a:lnTo>
                    <a:pt x="62" y="97"/>
                  </a:lnTo>
                  <a:lnTo>
                    <a:pt x="42" y="91"/>
                  </a:lnTo>
                  <a:lnTo>
                    <a:pt x="33" y="87"/>
                  </a:lnTo>
                  <a:lnTo>
                    <a:pt x="25" y="83"/>
                  </a:lnTo>
                  <a:lnTo>
                    <a:pt x="17" y="78"/>
                  </a:lnTo>
                  <a:lnTo>
                    <a:pt x="11" y="74"/>
                  </a:lnTo>
                  <a:lnTo>
                    <a:pt x="7" y="69"/>
                  </a:lnTo>
                  <a:lnTo>
                    <a:pt x="3" y="64"/>
                  </a:lnTo>
                  <a:lnTo>
                    <a:pt x="1" y="59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48"/>
                  </a:lnTo>
                  <a:lnTo>
                    <a:pt x="3" y="42"/>
                  </a:lnTo>
                  <a:lnTo>
                    <a:pt x="7" y="38"/>
                  </a:lnTo>
                  <a:lnTo>
                    <a:pt x="11" y="33"/>
                  </a:lnTo>
                  <a:lnTo>
                    <a:pt x="17" y="28"/>
                  </a:lnTo>
                  <a:lnTo>
                    <a:pt x="25" y="24"/>
                  </a:lnTo>
                  <a:lnTo>
                    <a:pt x="33" y="20"/>
                  </a:lnTo>
                  <a:lnTo>
                    <a:pt x="42" y="15"/>
                  </a:lnTo>
                  <a:lnTo>
                    <a:pt x="62" y="9"/>
                  </a:lnTo>
                  <a:lnTo>
                    <a:pt x="86" y="5"/>
                  </a:lnTo>
                  <a:lnTo>
                    <a:pt x="112" y="1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ABD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1174"/>
            <p:cNvSpPr>
              <a:spLocks/>
            </p:cNvSpPr>
            <p:nvPr/>
          </p:nvSpPr>
          <p:spPr bwMode="auto">
            <a:xfrm flipH="1">
              <a:off x="8733554" y="2653504"/>
              <a:ext cx="293384" cy="93602"/>
            </a:xfrm>
            <a:custGeom>
              <a:avLst/>
              <a:gdLst>
                <a:gd name="T0" fmla="*/ 140 w 282"/>
                <a:gd name="T1" fmla="*/ 0 h 106"/>
                <a:gd name="T2" fmla="*/ 140 w 282"/>
                <a:gd name="T3" fmla="*/ 0 h 106"/>
                <a:gd name="T4" fmla="*/ 169 w 282"/>
                <a:gd name="T5" fmla="*/ 1 h 106"/>
                <a:gd name="T6" fmla="*/ 195 w 282"/>
                <a:gd name="T7" fmla="*/ 5 h 106"/>
                <a:gd name="T8" fmla="*/ 219 w 282"/>
                <a:gd name="T9" fmla="*/ 9 h 106"/>
                <a:gd name="T10" fmla="*/ 240 w 282"/>
                <a:gd name="T11" fmla="*/ 15 h 106"/>
                <a:gd name="T12" fmla="*/ 249 w 282"/>
                <a:gd name="T13" fmla="*/ 20 h 106"/>
                <a:gd name="T14" fmla="*/ 257 w 282"/>
                <a:gd name="T15" fmla="*/ 24 h 106"/>
                <a:gd name="T16" fmla="*/ 264 w 282"/>
                <a:gd name="T17" fmla="*/ 28 h 106"/>
                <a:gd name="T18" fmla="*/ 270 w 282"/>
                <a:gd name="T19" fmla="*/ 33 h 106"/>
                <a:gd name="T20" fmla="*/ 275 w 282"/>
                <a:gd name="T21" fmla="*/ 38 h 106"/>
                <a:gd name="T22" fmla="*/ 278 w 282"/>
                <a:gd name="T23" fmla="*/ 42 h 106"/>
                <a:gd name="T24" fmla="*/ 280 w 282"/>
                <a:gd name="T25" fmla="*/ 48 h 106"/>
                <a:gd name="T26" fmla="*/ 282 w 282"/>
                <a:gd name="T27" fmla="*/ 53 h 106"/>
                <a:gd name="T28" fmla="*/ 282 w 282"/>
                <a:gd name="T29" fmla="*/ 53 h 106"/>
                <a:gd name="T30" fmla="*/ 280 w 282"/>
                <a:gd name="T31" fmla="*/ 59 h 106"/>
                <a:gd name="T32" fmla="*/ 278 w 282"/>
                <a:gd name="T33" fmla="*/ 64 h 106"/>
                <a:gd name="T34" fmla="*/ 275 w 282"/>
                <a:gd name="T35" fmla="*/ 69 h 106"/>
                <a:gd name="T36" fmla="*/ 270 w 282"/>
                <a:gd name="T37" fmla="*/ 74 h 106"/>
                <a:gd name="T38" fmla="*/ 264 w 282"/>
                <a:gd name="T39" fmla="*/ 78 h 106"/>
                <a:gd name="T40" fmla="*/ 257 w 282"/>
                <a:gd name="T41" fmla="*/ 83 h 106"/>
                <a:gd name="T42" fmla="*/ 249 w 282"/>
                <a:gd name="T43" fmla="*/ 87 h 106"/>
                <a:gd name="T44" fmla="*/ 240 w 282"/>
                <a:gd name="T45" fmla="*/ 91 h 106"/>
                <a:gd name="T46" fmla="*/ 219 w 282"/>
                <a:gd name="T47" fmla="*/ 97 h 106"/>
                <a:gd name="T48" fmla="*/ 195 w 282"/>
                <a:gd name="T49" fmla="*/ 102 h 106"/>
                <a:gd name="T50" fmla="*/ 169 w 282"/>
                <a:gd name="T51" fmla="*/ 105 h 106"/>
                <a:gd name="T52" fmla="*/ 140 w 282"/>
                <a:gd name="T53" fmla="*/ 106 h 106"/>
                <a:gd name="T54" fmla="*/ 140 w 282"/>
                <a:gd name="T55" fmla="*/ 106 h 106"/>
                <a:gd name="T56" fmla="*/ 112 w 282"/>
                <a:gd name="T57" fmla="*/ 105 h 106"/>
                <a:gd name="T58" fmla="*/ 86 w 282"/>
                <a:gd name="T59" fmla="*/ 102 h 106"/>
                <a:gd name="T60" fmla="*/ 62 w 282"/>
                <a:gd name="T61" fmla="*/ 97 h 106"/>
                <a:gd name="T62" fmla="*/ 42 w 282"/>
                <a:gd name="T63" fmla="*/ 91 h 106"/>
                <a:gd name="T64" fmla="*/ 33 w 282"/>
                <a:gd name="T65" fmla="*/ 87 h 106"/>
                <a:gd name="T66" fmla="*/ 25 w 282"/>
                <a:gd name="T67" fmla="*/ 83 h 106"/>
                <a:gd name="T68" fmla="*/ 17 w 282"/>
                <a:gd name="T69" fmla="*/ 78 h 106"/>
                <a:gd name="T70" fmla="*/ 11 w 282"/>
                <a:gd name="T71" fmla="*/ 74 h 106"/>
                <a:gd name="T72" fmla="*/ 7 w 282"/>
                <a:gd name="T73" fmla="*/ 69 h 106"/>
                <a:gd name="T74" fmla="*/ 3 w 282"/>
                <a:gd name="T75" fmla="*/ 64 h 106"/>
                <a:gd name="T76" fmla="*/ 1 w 282"/>
                <a:gd name="T77" fmla="*/ 59 h 106"/>
                <a:gd name="T78" fmla="*/ 0 w 282"/>
                <a:gd name="T79" fmla="*/ 53 h 106"/>
                <a:gd name="T80" fmla="*/ 0 w 282"/>
                <a:gd name="T81" fmla="*/ 53 h 106"/>
                <a:gd name="T82" fmla="*/ 1 w 282"/>
                <a:gd name="T83" fmla="*/ 48 h 106"/>
                <a:gd name="T84" fmla="*/ 3 w 282"/>
                <a:gd name="T85" fmla="*/ 42 h 106"/>
                <a:gd name="T86" fmla="*/ 7 w 282"/>
                <a:gd name="T87" fmla="*/ 38 h 106"/>
                <a:gd name="T88" fmla="*/ 11 w 282"/>
                <a:gd name="T89" fmla="*/ 33 h 106"/>
                <a:gd name="T90" fmla="*/ 17 w 282"/>
                <a:gd name="T91" fmla="*/ 28 h 106"/>
                <a:gd name="T92" fmla="*/ 25 w 282"/>
                <a:gd name="T93" fmla="*/ 24 h 106"/>
                <a:gd name="T94" fmla="*/ 33 w 282"/>
                <a:gd name="T95" fmla="*/ 20 h 106"/>
                <a:gd name="T96" fmla="*/ 42 w 282"/>
                <a:gd name="T97" fmla="*/ 15 h 106"/>
                <a:gd name="T98" fmla="*/ 62 w 282"/>
                <a:gd name="T99" fmla="*/ 9 h 106"/>
                <a:gd name="T100" fmla="*/ 86 w 282"/>
                <a:gd name="T101" fmla="*/ 5 h 106"/>
                <a:gd name="T102" fmla="*/ 112 w 282"/>
                <a:gd name="T103" fmla="*/ 1 h 106"/>
                <a:gd name="T104" fmla="*/ 140 w 282"/>
                <a:gd name="T10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2" h="106">
                  <a:moveTo>
                    <a:pt x="140" y="0"/>
                  </a:moveTo>
                  <a:lnTo>
                    <a:pt x="140" y="0"/>
                  </a:lnTo>
                  <a:lnTo>
                    <a:pt x="169" y="1"/>
                  </a:lnTo>
                  <a:lnTo>
                    <a:pt x="195" y="5"/>
                  </a:lnTo>
                  <a:lnTo>
                    <a:pt x="219" y="9"/>
                  </a:lnTo>
                  <a:lnTo>
                    <a:pt x="240" y="15"/>
                  </a:lnTo>
                  <a:lnTo>
                    <a:pt x="249" y="20"/>
                  </a:lnTo>
                  <a:lnTo>
                    <a:pt x="257" y="24"/>
                  </a:lnTo>
                  <a:lnTo>
                    <a:pt x="264" y="28"/>
                  </a:lnTo>
                  <a:lnTo>
                    <a:pt x="270" y="33"/>
                  </a:lnTo>
                  <a:lnTo>
                    <a:pt x="275" y="38"/>
                  </a:lnTo>
                  <a:lnTo>
                    <a:pt x="278" y="42"/>
                  </a:lnTo>
                  <a:lnTo>
                    <a:pt x="280" y="48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0" y="59"/>
                  </a:lnTo>
                  <a:lnTo>
                    <a:pt x="278" y="64"/>
                  </a:lnTo>
                  <a:lnTo>
                    <a:pt x="275" y="69"/>
                  </a:lnTo>
                  <a:lnTo>
                    <a:pt x="270" y="74"/>
                  </a:lnTo>
                  <a:lnTo>
                    <a:pt x="264" y="78"/>
                  </a:lnTo>
                  <a:lnTo>
                    <a:pt x="257" y="83"/>
                  </a:lnTo>
                  <a:lnTo>
                    <a:pt x="249" y="87"/>
                  </a:lnTo>
                  <a:lnTo>
                    <a:pt x="240" y="91"/>
                  </a:lnTo>
                  <a:lnTo>
                    <a:pt x="219" y="97"/>
                  </a:lnTo>
                  <a:lnTo>
                    <a:pt x="195" y="102"/>
                  </a:lnTo>
                  <a:lnTo>
                    <a:pt x="169" y="105"/>
                  </a:lnTo>
                  <a:lnTo>
                    <a:pt x="140" y="106"/>
                  </a:lnTo>
                  <a:lnTo>
                    <a:pt x="140" y="106"/>
                  </a:lnTo>
                  <a:lnTo>
                    <a:pt x="112" y="105"/>
                  </a:lnTo>
                  <a:lnTo>
                    <a:pt x="86" y="102"/>
                  </a:lnTo>
                  <a:lnTo>
                    <a:pt x="62" y="97"/>
                  </a:lnTo>
                  <a:lnTo>
                    <a:pt x="42" y="91"/>
                  </a:lnTo>
                  <a:lnTo>
                    <a:pt x="33" y="87"/>
                  </a:lnTo>
                  <a:lnTo>
                    <a:pt x="25" y="83"/>
                  </a:lnTo>
                  <a:lnTo>
                    <a:pt x="17" y="78"/>
                  </a:lnTo>
                  <a:lnTo>
                    <a:pt x="11" y="74"/>
                  </a:lnTo>
                  <a:lnTo>
                    <a:pt x="7" y="69"/>
                  </a:lnTo>
                  <a:lnTo>
                    <a:pt x="3" y="64"/>
                  </a:lnTo>
                  <a:lnTo>
                    <a:pt x="1" y="59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48"/>
                  </a:lnTo>
                  <a:lnTo>
                    <a:pt x="3" y="42"/>
                  </a:lnTo>
                  <a:lnTo>
                    <a:pt x="7" y="38"/>
                  </a:lnTo>
                  <a:lnTo>
                    <a:pt x="11" y="33"/>
                  </a:lnTo>
                  <a:lnTo>
                    <a:pt x="17" y="28"/>
                  </a:lnTo>
                  <a:lnTo>
                    <a:pt x="25" y="24"/>
                  </a:lnTo>
                  <a:lnTo>
                    <a:pt x="33" y="20"/>
                  </a:lnTo>
                  <a:lnTo>
                    <a:pt x="42" y="15"/>
                  </a:lnTo>
                  <a:lnTo>
                    <a:pt x="62" y="9"/>
                  </a:lnTo>
                  <a:lnTo>
                    <a:pt x="86" y="5"/>
                  </a:lnTo>
                  <a:lnTo>
                    <a:pt x="112" y="1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1175"/>
            <p:cNvSpPr>
              <a:spLocks/>
            </p:cNvSpPr>
            <p:nvPr/>
          </p:nvSpPr>
          <p:spPr bwMode="auto">
            <a:xfrm flipH="1">
              <a:off x="8708585" y="2416377"/>
              <a:ext cx="293384" cy="112323"/>
            </a:xfrm>
            <a:custGeom>
              <a:avLst/>
              <a:gdLst>
                <a:gd name="T0" fmla="*/ 0 w 283"/>
                <a:gd name="T1" fmla="*/ 65 h 130"/>
                <a:gd name="T2" fmla="*/ 3 w 283"/>
                <a:gd name="T3" fmla="*/ 78 h 130"/>
                <a:gd name="T4" fmla="*/ 11 w 283"/>
                <a:gd name="T5" fmla="*/ 90 h 130"/>
                <a:gd name="T6" fmla="*/ 24 w 283"/>
                <a:gd name="T7" fmla="*/ 101 h 130"/>
                <a:gd name="T8" fmla="*/ 41 w 283"/>
                <a:gd name="T9" fmla="*/ 111 h 130"/>
                <a:gd name="T10" fmla="*/ 62 w 283"/>
                <a:gd name="T11" fmla="*/ 119 h 130"/>
                <a:gd name="T12" fmla="*/ 87 w 283"/>
                <a:gd name="T13" fmla="*/ 125 h 130"/>
                <a:gd name="T14" fmla="*/ 113 w 283"/>
                <a:gd name="T15" fmla="*/ 129 h 130"/>
                <a:gd name="T16" fmla="*/ 142 w 283"/>
                <a:gd name="T17" fmla="*/ 130 h 130"/>
                <a:gd name="T18" fmla="*/ 157 w 283"/>
                <a:gd name="T19" fmla="*/ 130 h 130"/>
                <a:gd name="T20" fmla="*/ 184 w 283"/>
                <a:gd name="T21" fmla="*/ 127 h 130"/>
                <a:gd name="T22" fmla="*/ 209 w 283"/>
                <a:gd name="T23" fmla="*/ 123 h 130"/>
                <a:gd name="T24" fmla="*/ 232 w 283"/>
                <a:gd name="T25" fmla="*/ 115 h 130"/>
                <a:gd name="T26" fmla="*/ 251 w 283"/>
                <a:gd name="T27" fmla="*/ 106 h 130"/>
                <a:gd name="T28" fmla="*/ 267 w 283"/>
                <a:gd name="T29" fmla="*/ 96 h 130"/>
                <a:gd name="T30" fmla="*/ 278 w 283"/>
                <a:gd name="T31" fmla="*/ 85 h 130"/>
                <a:gd name="T32" fmla="*/ 283 w 283"/>
                <a:gd name="T33" fmla="*/ 72 h 130"/>
                <a:gd name="T34" fmla="*/ 283 w 283"/>
                <a:gd name="T35" fmla="*/ 65 h 130"/>
                <a:gd name="T36" fmla="*/ 281 w 283"/>
                <a:gd name="T37" fmla="*/ 51 h 130"/>
                <a:gd name="T38" fmla="*/ 272 w 283"/>
                <a:gd name="T39" fmla="*/ 40 h 130"/>
                <a:gd name="T40" fmla="*/ 260 w 283"/>
                <a:gd name="T41" fmla="*/ 29 h 130"/>
                <a:gd name="T42" fmla="*/ 242 w 283"/>
                <a:gd name="T43" fmla="*/ 19 h 130"/>
                <a:gd name="T44" fmla="*/ 221 w 283"/>
                <a:gd name="T45" fmla="*/ 10 h 130"/>
                <a:gd name="T46" fmla="*/ 197 w 283"/>
                <a:gd name="T47" fmla="*/ 5 h 130"/>
                <a:gd name="T48" fmla="*/ 170 w 283"/>
                <a:gd name="T49" fmla="*/ 1 h 130"/>
                <a:gd name="T50" fmla="*/ 142 w 283"/>
                <a:gd name="T51" fmla="*/ 0 h 130"/>
                <a:gd name="T52" fmla="*/ 127 w 283"/>
                <a:gd name="T53" fmla="*/ 0 h 130"/>
                <a:gd name="T54" fmla="*/ 99 w 283"/>
                <a:gd name="T55" fmla="*/ 3 h 130"/>
                <a:gd name="T56" fmla="*/ 74 w 283"/>
                <a:gd name="T57" fmla="*/ 7 h 130"/>
                <a:gd name="T58" fmla="*/ 51 w 283"/>
                <a:gd name="T59" fmla="*/ 15 h 130"/>
                <a:gd name="T60" fmla="*/ 32 w 283"/>
                <a:gd name="T61" fmla="*/ 23 h 130"/>
                <a:gd name="T62" fmla="*/ 18 w 283"/>
                <a:gd name="T63" fmla="*/ 34 h 130"/>
                <a:gd name="T64" fmla="*/ 6 w 283"/>
                <a:gd name="T65" fmla="*/ 45 h 130"/>
                <a:gd name="T66" fmla="*/ 1 w 283"/>
                <a:gd name="T67" fmla="*/ 58 h 130"/>
                <a:gd name="T68" fmla="*/ 0 w 283"/>
                <a:gd name="T6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3" h="130">
                  <a:moveTo>
                    <a:pt x="0" y="65"/>
                  </a:moveTo>
                  <a:lnTo>
                    <a:pt x="0" y="65"/>
                  </a:lnTo>
                  <a:lnTo>
                    <a:pt x="1" y="72"/>
                  </a:lnTo>
                  <a:lnTo>
                    <a:pt x="3" y="78"/>
                  </a:lnTo>
                  <a:lnTo>
                    <a:pt x="6" y="85"/>
                  </a:lnTo>
                  <a:lnTo>
                    <a:pt x="11" y="90"/>
                  </a:lnTo>
                  <a:lnTo>
                    <a:pt x="18" y="96"/>
                  </a:lnTo>
                  <a:lnTo>
                    <a:pt x="24" y="101"/>
                  </a:lnTo>
                  <a:lnTo>
                    <a:pt x="32" y="106"/>
                  </a:lnTo>
                  <a:lnTo>
                    <a:pt x="41" y="111"/>
                  </a:lnTo>
                  <a:lnTo>
                    <a:pt x="51" y="115"/>
                  </a:lnTo>
                  <a:lnTo>
                    <a:pt x="62" y="119"/>
                  </a:lnTo>
                  <a:lnTo>
                    <a:pt x="74" y="123"/>
                  </a:lnTo>
                  <a:lnTo>
                    <a:pt x="87" y="125"/>
                  </a:lnTo>
                  <a:lnTo>
                    <a:pt x="99" y="127"/>
                  </a:lnTo>
                  <a:lnTo>
                    <a:pt x="113" y="129"/>
                  </a:lnTo>
                  <a:lnTo>
                    <a:pt x="127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57" y="130"/>
                  </a:lnTo>
                  <a:lnTo>
                    <a:pt x="170" y="129"/>
                  </a:lnTo>
                  <a:lnTo>
                    <a:pt x="184" y="127"/>
                  </a:lnTo>
                  <a:lnTo>
                    <a:pt x="197" y="125"/>
                  </a:lnTo>
                  <a:lnTo>
                    <a:pt x="209" y="123"/>
                  </a:lnTo>
                  <a:lnTo>
                    <a:pt x="221" y="119"/>
                  </a:lnTo>
                  <a:lnTo>
                    <a:pt x="232" y="115"/>
                  </a:lnTo>
                  <a:lnTo>
                    <a:pt x="242" y="111"/>
                  </a:lnTo>
                  <a:lnTo>
                    <a:pt x="251" y="106"/>
                  </a:lnTo>
                  <a:lnTo>
                    <a:pt x="260" y="101"/>
                  </a:lnTo>
                  <a:lnTo>
                    <a:pt x="267" y="96"/>
                  </a:lnTo>
                  <a:lnTo>
                    <a:pt x="272" y="90"/>
                  </a:lnTo>
                  <a:lnTo>
                    <a:pt x="278" y="85"/>
                  </a:lnTo>
                  <a:lnTo>
                    <a:pt x="281" y="78"/>
                  </a:lnTo>
                  <a:lnTo>
                    <a:pt x="283" y="72"/>
                  </a:lnTo>
                  <a:lnTo>
                    <a:pt x="283" y="65"/>
                  </a:lnTo>
                  <a:lnTo>
                    <a:pt x="283" y="65"/>
                  </a:lnTo>
                  <a:lnTo>
                    <a:pt x="283" y="58"/>
                  </a:lnTo>
                  <a:lnTo>
                    <a:pt x="281" y="51"/>
                  </a:lnTo>
                  <a:lnTo>
                    <a:pt x="278" y="45"/>
                  </a:lnTo>
                  <a:lnTo>
                    <a:pt x="272" y="40"/>
                  </a:lnTo>
                  <a:lnTo>
                    <a:pt x="267" y="34"/>
                  </a:lnTo>
                  <a:lnTo>
                    <a:pt x="260" y="29"/>
                  </a:lnTo>
                  <a:lnTo>
                    <a:pt x="251" y="23"/>
                  </a:lnTo>
                  <a:lnTo>
                    <a:pt x="242" y="19"/>
                  </a:lnTo>
                  <a:lnTo>
                    <a:pt x="232" y="15"/>
                  </a:lnTo>
                  <a:lnTo>
                    <a:pt x="221" y="10"/>
                  </a:lnTo>
                  <a:lnTo>
                    <a:pt x="209" y="7"/>
                  </a:lnTo>
                  <a:lnTo>
                    <a:pt x="197" y="5"/>
                  </a:lnTo>
                  <a:lnTo>
                    <a:pt x="184" y="3"/>
                  </a:lnTo>
                  <a:lnTo>
                    <a:pt x="170" y="1"/>
                  </a:lnTo>
                  <a:lnTo>
                    <a:pt x="157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7" y="0"/>
                  </a:lnTo>
                  <a:lnTo>
                    <a:pt x="113" y="1"/>
                  </a:lnTo>
                  <a:lnTo>
                    <a:pt x="99" y="3"/>
                  </a:lnTo>
                  <a:lnTo>
                    <a:pt x="87" y="5"/>
                  </a:lnTo>
                  <a:lnTo>
                    <a:pt x="74" y="7"/>
                  </a:lnTo>
                  <a:lnTo>
                    <a:pt x="62" y="10"/>
                  </a:lnTo>
                  <a:lnTo>
                    <a:pt x="51" y="15"/>
                  </a:lnTo>
                  <a:lnTo>
                    <a:pt x="41" y="19"/>
                  </a:lnTo>
                  <a:lnTo>
                    <a:pt x="32" y="23"/>
                  </a:lnTo>
                  <a:lnTo>
                    <a:pt x="24" y="29"/>
                  </a:lnTo>
                  <a:lnTo>
                    <a:pt x="18" y="34"/>
                  </a:lnTo>
                  <a:lnTo>
                    <a:pt x="11" y="40"/>
                  </a:lnTo>
                  <a:lnTo>
                    <a:pt x="6" y="45"/>
                  </a:lnTo>
                  <a:lnTo>
                    <a:pt x="3" y="51"/>
                  </a:lnTo>
                  <a:lnTo>
                    <a:pt x="1" y="58"/>
                  </a:lnTo>
                  <a:lnTo>
                    <a:pt x="0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37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Freeform 1176"/>
            <p:cNvSpPr>
              <a:spLocks/>
            </p:cNvSpPr>
            <p:nvPr/>
          </p:nvSpPr>
          <p:spPr bwMode="auto">
            <a:xfrm flipH="1">
              <a:off x="8708585" y="2472539"/>
              <a:ext cx="293384" cy="262087"/>
            </a:xfrm>
            <a:custGeom>
              <a:avLst/>
              <a:gdLst>
                <a:gd name="T0" fmla="*/ 170 w 283"/>
                <a:gd name="T1" fmla="*/ 0 h 291"/>
                <a:gd name="T2" fmla="*/ 283 w 283"/>
                <a:gd name="T3" fmla="*/ 0 h 291"/>
                <a:gd name="T4" fmla="*/ 255 w 283"/>
                <a:gd name="T5" fmla="*/ 239 h 291"/>
                <a:gd name="T6" fmla="*/ 255 w 283"/>
                <a:gd name="T7" fmla="*/ 239 h 291"/>
                <a:gd name="T8" fmla="*/ 254 w 283"/>
                <a:gd name="T9" fmla="*/ 244 h 291"/>
                <a:gd name="T10" fmla="*/ 253 w 283"/>
                <a:gd name="T11" fmla="*/ 250 h 291"/>
                <a:gd name="T12" fmla="*/ 250 w 283"/>
                <a:gd name="T13" fmla="*/ 254 h 291"/>
                <a:gd name="T14" fmla="*/ 246 w 283"/>
                <a:gd name="T15" fmla="*/ 260 h 291"/>
                <a:gd name="T16" fmla="*/ 242 w 283"/>
                <a:gd name="T17" fmla="*/ 264 h 291"/>
                <a:gd name="T18" fmla="*/ 236 w 283"/>
                <a:gd name="T19" fmla="*/ 268 h 291"/>
                <a:gd name="T20" fmla="*/ 230 w 283"/>
                <a:gd name="T21" fmla="*/ 273 h 291"/>
                <a:gd name="T22" fmla="*/ 222 w 283"/>
                <a:gd name="T23" fmla="*/ 276 h 291"/>
                <a:gd name="T24" fmla="*/ 205 w 283"/>
                <a:gd name="T25" fmla="*/ 282 h 291"/>
                <a:gd name="T26" fmla="*/ 186 w 283"/>
                <a:gd name="T27" fmla="*/ 288 h 291"/>
                <a:gd name="T28" fmla="*/ 165 w 283"/>
                <a:gd name="T29" fmla="*/ 290 h 291"/>
                <a:gd name="T30" fmla="*/ 142 w 283"/>
                <a:gd name="T31" fmla="*/ 291 h 291"/>
                <a:gd name="T32" fmla="*/ 142 w 283"/>
                <a:gd name="T33" fmla="*/ 291 h 291"/>
                <a:gd name="T34" fmla="*/ 119 w 283"/>
                <a:gd name="T35" fmla="*/ 290 h 291"/>
                <a:gd name="T36" fmla="*/ 97 w 283"/>
                <a:gd name="T37" fmla="*/ 288 h 291"/>
                <a:gd name="T38" fmla="*/ 78 w 283"/>
                <a:gd name="T39" fmla="*/ 282 h 291"/>
                <a:gd name="T40" fmla="*/ 61 w 283"/>
                <a:gd name="T41" fmla="*/ 276 h 291"/>
                <a:gd name="T42" fmla="*/ 55 w 283"/>
                <a:gd name="T43" fmla="*/ 273 h 291"/>
                <a:gd name="T44" fmla="*/ 48 w 283"/>
                <a:gd name="T45" fmla="*/ 268 h 291"/>
                <a:gd name="T46" fmla="*/ 42 w 283"/>
                <a:gd name="T47" fmla="*/ 264 h 291"/>
                <a:gd name="T48" fmla="*/ 37 w 283"/>
                <a:gd name="T49" fmla="*/ 260 h 291"/>
                <a:gd name="T50" fmla="*/ 33 w 283"/>
                <a:gd name="T51" fmla="*/ 254 h 291"/>
                <a:gd name="T52" fmla="*/ 31 w 283"/>
                <a:gd name="T53" fmla="*/ 250 h 291"/>
                <a:gd name="T54" fmla="*/ 29 w 283"/>
                <a:gd name="T55" fmla="*/ 244 h 291"/>
                <a:gd name="T56" fmla="*/ 28 w 283"/>
                <a:gd name="T57" fmla="*/ 239 h 291"/>
                <a:gd name="T58" fmla="*/ 0 w 283"/>
                <a:gd name="T59" fmla="*/ 0 h 291"/>
                <a:gd name="T60" fmla="*/ 170 w 283"/>
                <a:gd name="T6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3" h="291">
                  <a:moveTo>
                    <a:pt x="170" y="0"/>
                  </a:moveTo>
                  <a:lnTo>
                    <a:pt x="283" y="0"/>
                  </a:lnTo>
                  <a:lnTo>
                    <a:pt x="255" y="239"/>
                  </a:lnTo>
                  <a:lnTo>
                    <a:pt x="255" y="239"/>
                  </a:lnTo>
                  <a:lnTo>
                    <a:pt x="254" y="244"/>
                  </a:lnTo>
                  <a:lnTo>
                    <a:pt x="253" y="250"/>
                  </a:lnTo>
                  <a:lnTo>
                    <a:pt x="250" y="254"/>
                  </a:lnTo>
                  <a:lnTo>
                    <a:pt x="246" y="260"/>
                  </a:lnTo>
                  <a:lnTo>
                    <a:pt x="242" y="264"/>
                  </a:lnTo>
                  <a:lnTo>
                    <a:pt x="236" y="268"/>
                  </a:lnTo>
                  <a:lnTo>
                    <a:pt x="230" y="273"/>
                  </a:lnTo>
                  <a:lnTo>
                    <a:pt x="222" y="276"/>
                  </a:lnTo>
                  <a:lnTo>
                    <a:pt x="205" y="282"/>
                  </a:lnTo>
                  <a:lnTo>
                    <a:pt x="186" y="288"/>
                  </a:lnTo>
                  <a:lnTo>
                    <a:pt x="165" y="290"/>
                  </a:lnTo>
                  <a:lnTo>
                    <a:pt x="142" y="291"/>
                  </a:lnTo>
                  <a:lnTo>
                    <a:pt x="142" y="291"/>
                  </a:lnTo>
                  <a:lnTo>
                    <a:pt x="119" y="290"/>
                  </a:lnTo>
                  <a:lnTo>
                    <a:pt x="97" y="288"/>
                  </a:lnTo>
                  <a:lnTo>
                    <a:pt x="78" y="282"/>
                  </a:lnTo>
                  <a:lnTo>
                    <a:pt x="61" y="276"/>
                  </a:lnTo>
                  <a:lnTo>
                    <a:pt x="55" y="273"/>
                  </a:lnTo>
                  <a:lnTo>
                    <a:pt x="48" y="268"/>
                  </a:lnTo>
                  <a:lnTo>
                    <a:pt x="42" y="264"/>
                  </a:lnTo>
                  <a:lnTo>
                    <a:pt x="37" y="260"/>
                  </a:lnTo>
                  <a:lnTo>
                    <a:pt x="33" y="254"/>
                  </a:lnTo>
                  <a:lnTo>
                    <a:pt x="31" y="250"/>
                  </a:lnTo>
                  <a:lnTo>
                    <a:pt x="29" y="244"/>
                  </a:lnTo>
                  <a:lnTo>
                    <a:pt x="28" y="239"/>
                  </a:lnTo>
                  <a:lnTo>
                    <a:pt x="0" y="0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F37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1177"/>
            <p:cNvSpPr>
              <a:spLocks/>
            </p:cNvSpPr>
            <p:nvPr/>
          </p:nvSpPr>
          <p:spPr bwMode="auto">
            <a:xfrm flipH="1">
              <a:off x="8727311" y="2422618"/>
              <a:ext cx="255930" cy="74882"/>
            </a:xfrm>
            <a:custGeom>
              <a:avLst/>
              <a:gdLst>
                <a:gd name="T0" fmla="*/ 10 w 243"/>
                <a:gd name="T1" fmla="*/ 79 h 82"/>
                <a:gd name="T2" fmla="*/ 10 w 243"/>
                <a:gd name="T3" fmla="*/ 79 h 82"/>
                <a:gd name="T4" fmla="*/ 5 w 243"/>
                <a:gd name="T5" fmla="*/ 74 h 82"/>
                <a:gd name="T6" fmla="*/ 3 w 243"/>
                <a:gd name="T7" fmla="*/ 68 h 82"/>
                <a:gd name="T8" fmla="*/ 1 w 243"/>
                <a:gd name="T9" fmla="*/ 63 h 82"/>
                <a:gd name="T10" fmla="*/ 0 w 243"/>
                <a:gd name="T11" fmla="*/ 57 h 82"/>
                <a:gd name="T12" fmla="*/ 0 w 243"/>
                <a:gd name="T13" fmla="*/ 57 h 82"/>
                <a:gd name="T14" fmla="*/ 1 w 243"/>
                <a:gd name="T15" fmla="*/ 51 h 82"/>
                <a:gd name="T16" fmla="*/ 2 w 243"/>
                <a:gd name="T17" fmla="*/ 46 h 82"/>
                <a:gd name="T18" fmla="*/ 5 w 243"/>
                <a:gd name="T19" fmla="*/ 40 h 82"/>
                <a:gd name="T20" fmla="*/ 10 w 243"/>
                <a:gd name="T21" fmla="*/ 35 h 82"/>
                <a:gd name="T22" fmla="*/ 14 w 243"/>
                <a:gd name="T23" fmla="*/ 30 h 82"/>
                <a:gd name="T24" fmla="*/ 21 w 243"/>
                <a:gd name="T25" fmla="*/ 25 h 82"/>
                <a:gd name="T26" fmla="*/ 28 w 243"/>
                <a:gd name="T27" fmla="*/ 21 h 82"/>
                <a:gd name="T28" fmla="*/ 36 w 243"/>
                <a:gd name="T29" fmla="*/ 17 h 82"/>
                <a:gd name="T30" fmla="*/ 54 w 243"/>
                <a:gd name="T31" fmla="*/ 10 h 82"/>
                <a:gd name="T32" fmla="*/ 75 w 243"/>
                <a:gd name="T33" fmla="*/ 6 h 82"/>
                <a:gd name="T34" fmla="*/ 97 w 243"/>
                <a:gd name="T35" fmla="*/ 2 h 82"/>
                <a:gd name="T36" fmla="*/ 122 w 243"/>
                <a:gd name="T37" fmla="*/ 0 h 82"/>
                <a:gd name="T38" fmla="*/ 122 w 243"/>
                <a:gd name="T39" fmla="*/ 0 h 82"/>
                <a:gd name="T40" fmla="*/ 147 w 243"/>
                <a:gd name="T41" fmla="*/ 2 h 82"/>
                <a:gd name="T42" fmla="*/ 169 w 243"/>
                <a:gd name="T43" fmla="*/ 6 h 82"/>
                <a:gd name="T44" fmla="*/ 189 w 243"/>
                <a:gd name="T45" fmla="*/ 10 h 82"/>
                <a:gd name="T46" fmla="*/ 207 w 243"/>
                <a:gd name="T47" fmla="*/ 17 h 82"/>
                <a:gd name="T48" fmla="*/ 215 w 243"/>
                <a:gd name="T49" fmla="*/ 21 h 82"/>
                <a:gd name="T50" fmla="*/ 223 w 243"/>
                <a:gd name="T51" fmla="*/ 25 h 82"/>
                <a:gd name="T52" fmla="*/ 229 w 243"/>
                <a:gd name="T53" fmla="*/ 30 h 82"/>
                <a:gd name="T54" fmla="*/ 234 w 243"/>
                <a:gd name="T55" fmla="*/ 35 h 82"/>
                <a:gd name="T56" fmla="*/ 238 w 243"/>
                <a:gd name="T57" fmla="*/ 40 h 82"/>
                <a:gd name="T58" fmla="*/ 241 w 243"/>
                <a:gd name="T59" fmla="*/ 46 h 82"/>
                <a:gd name="T60" fmla="*/ 243 w 243"/>
                <a:gd name="T61" fmla="*/ 51 h 82"/>
                <a:gd name="T62" fmla="*/ 243 w 243"/>
                <a:gd name="T63" fmla="*/ 57 h 82"/>
                <a:gd name="T64" fmla="*/ 243 w 243"/>
                <a:gd name="T65" fmla="*/ 57 h 82"/>
                <a:gd name="T66" fmla="*/ 242 w 243"/>
                <a:gd name="T67" fmla="*/ 64 h 82"/>
                <a:gd name="T68" fmla="*/ 240 w 243"/>
                <a:gd name="T69" fmla="*/ 70 h 82"/>
                <a:gd name="T70" fmla="*/ 235 w 243"/>
                <a:gd name="T71" fmla="*/ 77 h 82"/>
                <a:gd name="T72" fmla="*/ 230 w 243"/>
                <a:gd name="T73" fmla="*/ 82 h 82"/>
                <a:gd name="T74" fmla="*/ 230 w 243"/>
                <a:gd name="T75" fmla="*/ 82 h 82"/>
                <a:gd name="T76" fmla="*/ 219 w 243"/>
                <a:gd name="T77" fmla="*/ 75 h 82"/>
                <a:gd name="T78" fmla="*/ 206 w 243"/>
                <a:gd name="T79" fmla="*/ 67 h 82"/>
                <a:gd name="T80" fmla="*/ 194 w 243"/>
                <a:gd name="T81" fmla="*/ 62 h 82"/>
                <a:gd name="T82" fmla="*/ 180 w 243"/>
                <a:gd name="T83" fmla="*/ 57 h 82"/>
                <a:gd name="T84" fmla="*/ 167 w 243"/>
                <a:gd name="T85" fmla="*/ 54 h 82"/>
                <a:gd name="T86" fmla="*/ 153 w 243"/>
                <a:gd name="T87" fmla="*/ 51 h 82"/>
                <a:gd name="T88" fmla="*/ 139 w 243"/>
                <a:gd name="T89" fmla="*/ 50 h 82"/>
                <a:gd name="T90" fmla="*/ 124 w 243"/>
                <a:gd name="T91" fmla="*/ 49 h 82"/>
                <a:gd name="T92" fmla="*/ 110 w 243"/>
                <a:gd name="T93" fmla="*/ 50 h 82"/>
                <a:gd name="T94" fmla="*/ 95 w 243"/>
                <a:gd name="T95" fmla="*/ 51 h 82"/>
                <a:gd name="T96" fmla="*/ 81 w 243"/>
                <a:gd name="T97" fmla="*/ 53 h 82"/>
                <a:gd name="T98" fmla="*/ 66 w 243"/>
                <a:gd name="T99" fmla="*/ 56 h 82"/>
                <a:gd name="T100" fmla="*/ 51 w 243"/>
                <a:gd name="T101" fmla="*/ 61 h 82"/>
                <a:gd name="T102" fmla="*/ 37 w 243"/>
                <a:gd name="T103" fmla="*/ 66 h 82"/>
                <a:gd name="T104" fmla="*/ 23 w 243"/>
                <a:gd name="T105" fmla="*/ 73 h 82"/>
                <a:gd name="T106" fmla="*/ 10 w 243"/>
                <a:gd name="T107" fmla="*/ 79 h 82"/>
                <a:gd name="T108" fmla="*/ 10 w 243"/>
                <a:gd name="T109" fmla="*/ 7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82">
                  <a:moveTo>
                    <a:pt x="10" y="79"/>
                  </a:moveTo>
                  <a:lnTo>
                    <a:pt x="10" y="79"/>
                  </a:lnTo>
                  <a:lnTo>
                    <a:pt x="5" y="74"/>
                  </a:lnTo>
                  <a:lnTo>
                    <a:pt x="3" y="68"/>
                  </a:lnTo>
                  <a:lnTo>
                    <a:pt x="1" y="63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1" y="51"/>
                  </a:lnTo>
                  <a:lnTo>
                    <a:pt x="2" y="46"/>
                  </a:lnTo>
                  <a:lnTo>
                    <a:pt x="5" y="40"/>
                  </a:lnTo>
                  <a:lnTo>
                    <a:pt x="10" y="35"/>
                  </a:lnTo>
                  <a:lnTo>
                    <a:pt x="14" y="30"/>
                  </a:lnTo>
                  <a:lnTo>
                    <a:pt x="21" y="25"/>
                  </a:lnTo>
                  <a:lnTo>
                    <a:pt x="28" y="21"/>
                  </a:lnTo>
                  <a:lnTo>
                    <a:pt x="36" y="17"/>
                  </a:lnTo>
                  <a:lnTo>
                    <a:pt x="54" y="10"/>
                  </a:lnTo>
                  <a:lnTo>
                    <a:pt x="75" y="6"/>
                  </a:lnTo>
                  <a:lnTo>
                    <a:pt x="97" y="2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47" y="2"/>
                  </a:lnTo>
                  <a:lnTo>
                    <a:pt x="169" y="6"/>
                  </a:lnTo>
                  <a:lnTo>
                    <a:pt x="189" y="10"/>
                  </a:lnTo>
                  <a:lnTo>
                    <a:pt x="207" y="17"/>
                  </a:lnTo>
                  <a:lnTo>
                    <a:pt x="215" y="21"/>
                  </a:lnTo>
                  <a:lnTo>
                    <a:pt x="223" y="25"/>
                  </a:lnTo>
                  <a:lnTo>
                    <a:pt x="229" y="30"/>
                  </a:lnTo>
                  <a:lnTo>
                    <a:pt x="234" y="35"/>
                  </a:lnTo>
                  <a:lnTo>
                    <a:pt x="238" y="40"/>
                  </a:lnTo>
                  <a:lnTo>
                    <a:pt x="241" y="46"/>
                  </a:lnTo>
                  <a:lnTo>
                    <a:pt x="243" y="51"/>
                  </a:lnTo>
                  <a:lnTo>
                    <a:pt x="243" y="57"/>
                  </a:lnTo>
                  <a:lnTo>
                    <a:pt x="243" y="57"/>
                  </a:lnTo>
                  <a:lnTo>
                    <a:pt x="242" y="64"/>
                  </a:lnTo>
                  <a:lnTo>
                    <a:pt x="240" y="70"/>
                  </a:lnTo>
                  <a:lnTo>
                    <a:pt x="235" y="77"/>
                  </a:lnTo>
                  <a:lnTo>
                    <a:pt x="230" y="82"/>
                  </a:lnTo>
                  <a:lnTo>
                    <a:pt x="230" y="82"/>
                  </a:lnTo>
                  <a:lnTo>
                    <a:pt x="219" y="75"/>
                  </a:lnTo>
                  <a:lnTo>
                    <a:pt x="206" y="67"/>
                  </a:lnTo>
                  <a:lnTo>
                    <a:pt x="194" y="62"/>
                  </a:lnTo>
                  <a:lnTo>
                    <a:pt x="180" y="57"/>
                  </a:lnTo>
                  <a:lnTo>
                    <a:pt x="167" y="54"/>
                  </a:lnTo>
                  <a:lnTo>
                    <a:pt x="153" y="51"/>
                  </a:lnTo>
                  <a:lnTo>
                    <a:pt x="139" y="50"/>
                  </a:lnTo>
                  <a:lnTo>
                    <a:pt x="124" y="49"/>
                  </a:lnTo>
                  <a:lnTo>
                    <a:pt x="110" y="50"/>
                  </a:lnTo>
                  <a:lnTo>
                    <a:pt x="95" y="51"/>
                  </a:lnTo>
                  <a:lnTo>
                    <a:pt x="81" y="53"/>
                  </a:lnTo>
                  <a:lnTo>
                    <a:pt x="66" y="56"/>
                  </a:lnTo>
                  <a:lnTo>
                    <a:pt x="51" y="61"/>
                  </a:lnTo>
                  <a:lnTo>
                    <a:pt x="37" y="66"/>
                  </a:lnTo>
                  <a:lnTo>
                    <a:pt x="23" y="73"/>
                  </a:lnTo>
                  <a:lnTo>
                    <a:pt x="10" y="79"/>
                  </a:lnTo>
                  <a:lnTo>
                    <a:pt x="10" y="79"/>
                  </a:lnTo>
                  <a:close/>
                </a:path>
              </a:pathLst>
            </a:custGeom>
            <a:solidFill>
              <a:srgbClr val="D95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Freeform 1178"/>
            <p:cNvSpPr>
              <a:spLocks/>
            </p:cNvSpPr>
            <p:nvPr/>
          </p:nvSpPr>
          <p:spPr bwMode="auto">
            <a:xfrm flipH="1">
              <a:off x="8746038" y="2466299"/>
              <a:ext cx="224719" cy="56161"/>
            </a:xfrm>
            <a:custGeom>
              <a:avLst/>
              <a:gdLst>
                <a:gd name="T0" fmla="*/ 0 w 220"/>
                <a:gd name="T1" fmla="*/ 30 h 65"/>
                <a:gd name="T2" fmla="*/ 0 w 220"/>
                <a:gd name="T3" fmla="*/ 30 h 65"/>
                <a:gd name="T4" fmla="*/ 13 w 220"/>
                <a:gd name="T5" fmla="*/ 24 h 65"/>
                <a:gd name="T6" fmla="*/ 27 w 220"/>
                <a:gd name="T7" fmla="*/ 17 h 65"/>
                <a:gd name="T8" fmla="*/ 41 w 220"/>
                <a:gd name="T9" fmla="*/ 12 h 65"/>
                <a:gd name="T10" fmla="*/ 56 w 220"/>
                <a:gd name="T11" fmla="*/ 7 h 65"/>
                <a:gd name="T12" fmla="*/ 71 w 220"/>
                <a:gd name="T13" fmla="*/ 4 h 65"/>
                <a:gd name="T14" fmla="*/ 85 w 220"/>
                <a:gd name="T15" fmla="*/ 2 h 65"/>
                <a:gd name="T16" fmla="*/ 100 w 220"/>
                <a:gd name="T17" fmla="*/ 1 h 65"/>
                <a:gd name="T18" fmla="*/ 114 w 220"/>
                <a:gd name="T19" fmla="*/ 0 h 65"/>
                <a:gd name="T20" fmla="*/ 129 w 220"/>
                <a:gd name="T21" fmla="*/ 1 h 65"/>
                <a:gd name="T22" fmla="*/ 143 w 220"/>
                <a:gd name="T23" fmla="*/ 2 h 65"/>
                <a:gd name="T24" fmla="*/ 157 w 220"/>
                <a:gd name="T25" fmla="*/ 5 h 65"/>
                <a:gd name="T26" fmla="*/ 170 w 220"/>
                <a:gd name="T27" fmla="*/ 8 h 65"/>
                <a:gd name="T28" fmla="*/ 184 w 220"/>
                <a:gd name="T29" fmla="*/ 13 h 65"/>
                <a:gd name="T30" fmla="*/ 196 w 220"/>
                <a:gd name="T31" fmla="*/ 18 h 65"/>
                <a:gd name="T32" fmla="*/ 209 w 220"/>
                <a:gd name="T33" fmla="*/ 26 h 65"/>
                <a:gd name="T34" fmla="*/ 220 w 220"/>
                <a:gd name="T35" fmla="*/ 33 h 65"/>
                <a:gd name="T36" fmla="*/ 220 w 220"/>
                <a:gd name="T37" fmla="*/ 33 h 65"/>
                <a:gd name="T38" fmla="*/ 212 w 220"/>
                <a:gd name="T39" fmla="*/ 40 h 65"/>
                <a:gd name="T40" fmla="*/ 202 w 220"/>
                <a:gd name="T41" fmla="*/ 46 h 65"/>
                <a:gd name="T42" fmla="*/ 189 w 220"/>
                <a:gd name="T43" fmla="*/ 51 h 65"/>
                <a:gd name="T44" fmla="*/ 176 w 220"/>
                <a:gd name="T45" fmla="*/ 56 h 65"/>
                <a:gd name="T46" fmla="*/ 161 w 220"/>
                <a:gd name="T47" fmla="*/ 59 h 65"/>
                <a:gd name="T48" fmla="*/ 146 w 220"/>
                <a:gd name="T49" fmla="*/ 61 h 65"/>
                <a:gd name="T50" fmla="*/ 129 w 220"/>
                <a:gd name="T51" fmla="*/ 64 h 65"/>
                <a:gd name="T52" fmla="*/ 112 w 220"/>
                <a:gd name="T53" fmla="*/ 65 h 65"/>
                <a:gd name="T54" fmla="*/ 112 w 220"/>
                <a:gd name="T55" fmla="*/ 65 h 65"/>
                <a:gd name="T56" fmla="*/ 93 w 220"/>
                <a:gd name="T57" fmla="*/ 64 h 65"/>
                <a:gd name="T58" fmla="*/ 76 w 220"/>
                <a:gd name="T59" fmla="*/ 61 h 65"/>
                <a:gd name="T60" fmla="*/ 59 w 220"/>
                <a:gd name="T61" fmla="*/ 58 h 65"/>
                <a:gd name="T62" fmla="*/ 44 w 220"/>
                <a:gd name="T63" fmla="*/ 55 h 65"/>
                <a:gd name="T64" fmla="*/ 30 w 220"/>
                <a:gd name="T65" fmla="*/ 49 h 65"/>
                <a:gd name="T66" fmla="*/ 18 w 220"/>
                <a:gd name="T67" fmla="*/ 44 h 65"/>
                <a:gd name="T68" fmla="*/ 8 w 220"/>
                <a:gd name="T69" fmla="*/ 38 h 65"/>
                <a:gd name="T70" fmla="*/ 0 w 220"/>
                <a:gd name="T71" fmla="*/ 30 h 65"/>
                <a:gd name="T72" fmla="*/ 0 w 220"/>
                <a:gd name="T73" fmla="*/ 3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0" h="65">
                  <a:moveTo>
                    <a:pt x="0" y="30"/>
                  </a:moveTo>
                  <a:lnTo>
                    <a:pt x="0" y="30"/>
                  </a:lnTo>
                  <a:lnTo>
                    <a:pt x="13" y="24"/>
                  </a:lnTo>
                  <a:lnTo>
                    <a:pt x="27" y="17"/>
                  </a:lnTo>
                  <a:lnTo>
                    <a:pt x="41" y="12"/>
                  </a:lnTo>
                  <a:lnTo>
                    <a:pt x="56" y="7"/>
                  </a:lnTo>
                  <a:lnTo>
                    <a:pt x="71" y="4"/>
                  </a:lnTo>
                  <a:lnTo>
                    <a:pt x="85" y="2"/>
                  </a:lnTo>
                  <a:lnTo>
                    <a:pt x="100" y="1"/>
                  </a:lnTo>
                  <a:lnTo>
                    <a:pt x="114" y="0"/>
                  </a:lnTo>
                  <a:lnTo>
                    <a:pt x="129" y="1"/>
                  </a:lnTo>
                  <a:lnTo>
                    <a:pt x="143" y="2"/>
                  </a:lnTo>
                  <a:lnTo>
                    <a:pt x="157" y="5"/>
                  </a:lnTo>
                  <a:lnTo>
                    <a:pt x="170" y="8"/>
                  </a:lnTo>
                  <a:lnTo>
                    <a:pt x="184" y="13"/>
                  </a:lnTo>
                  <a:lnTo>
                    <a:pt x="196" y="18"/>
                  </a:lnTo>
                  <a:lnTo>
                    <a:pt x="209" y="26"/>
                  </a:lnTo>
                  <a:lnTo>
                    <a:pt x="220" y="33"/>
                  </a:lnTo>
                  <a:lnTo>
                    <a:pt x="220" y="33"/>
                  </a:lnTo>
                  <a:lnTo>
                    <a:pt x="212" y="40"/>
                  </a:lnTo>
                  <a:lnTo>
                    <a:pt x="202" y="46"/>
                  </a:lnTo>
                  <a:lnTo>
                    <a:pt x="189" y="51"/>
                  </a:lnTo>
                  <a:lnTo>
                    <a:pt x="176" y="56"/>
                  </a:lnTo>
                  <a:lnTo>
                    <a:pt x="161" y="59"/>
                  </a:lnTo>
                  <a:lnTo>
                    <a:pt x="146" y="61"/>
                  </a:lnTo>
                  <a:lnTo>
                    <a:pt x="129" y="64"/>
                  </a:lnTo>
                  <a:lnTo>
                    <a:pt x="112" y="65"/>
                  </a:lnTo>
                  <a:lnTo>
                    <a:pt x="112" y="65"/>
                  </a:lnTo>
                  <a:lnTo>
                    <a:pt x="93" y="64"/>
                  </a:lnTo>
                  <a:lnTo>
                    <a:pt x="76" y="61"/>
                  </a:lnTo>
                  <a:lnTo>
                    <a:pt x="59" y="58"/>
                  </a:lnTo>
                  <a:lnTo>
                    <a:pt x="44" y="55"/>
                  </a:lnTo>
                  <a:lnTo>
                    <a:pt x="30" y="49"/>
                  </a:lnTo>
                  <a:lnTo>
                    <a:pt x="18" y="44"/>
                  </a:lnTo>
                  <a:lnTo>
                    <a:pt x="8" y="38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874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1179"/>
            <p:cNvSpPr>
              <a:spLocks/>
            </p:cNvSpPr>
            <p:nvPr/>
          </p:nvSpPr>
          <p:spPr bwMode="auto">
            <a:xfrm flipH="1">
              <a:off x="8508834" y="2023247"/>
              <a:ext cx="661674" cy="499213"/>
            </a:xfrm>
            <a:custGeom>
              <a:avLst/>
              <a:gdLst>
                <a:gd name="T0" fmla="*/ 461 w 636"/>
                <a:gd name="T1" fmla="*/ 450 h 562"/>
                <a:gd name="T2" fmla="*/ 390 w 636"/>
                <a:gd name="T3" fmla="*/ 436 h 562"/>
                <a:gd name="T4" fmla="*/ 364 w 636"/>
                <a:gd name="T5" fmla="*/ 443 h 562"/>
                <a:gd name="T6" fmla="*/ 344 w 636"/>
                <a:gd name="T7" fmla="*/ 460 h 562"/>
                <a:gd name="T8" fmla="*/ 322 w 636"/>
                <a:gd name="T9" fmla="*/ 509 h 562"/>
                <a:gd name="T10" fmla="*/ 316 w 636"/>
                <a:gd name="T11" fmla="*/ 561 h 562"/>
                <a:gd name="T12" fmla="*/ 281 w 636"/>
                <a:gd name="T13" fmla="*/ 561 h 562"/>
                <a:gd name="T14" fmla="*/ 279 w 636"/>
                <a:gd name="T15" fmla="*/ 489 h 562"/>
                <a:gd name="T16" fmla="*/ 264 w 636"/>
                <a:gd name="T17" fmla="*/ 419 h 562"/>
                <a:gd name="T18" fmla="*/ 251 w 636"/>
                <a:gd name="T19" fmla="*/ 392 h 562"/>
                <a:gd name="T20" fmla="*/ 219 w 636"/>
                <a:gd name="T21" fmla="*/ 368 h 562"/>
                <a:gd name="T22" fmla="*/ 172 w 636"/>
                <a:gd name="T23" fmla="*/ 359 h 562"/>
                <a:gd name="T24" fmla="*/ 131 w 636"/>
                <a:gd name="T25" fmla="*/ 352 h 562"/>
                <a:gd name="T26" fmla="*/ 95 w 636"/>
                <a:gd name="T27" fmla="*/ 333 h 562"/>
                <a:gd name="T28" fmla="*/ 57 w 636"/>
                <a:gd name="T29" fmla="*/ 304 h 562"/>
                <a:gd name="T30" fmla="*/ 7 w 636"/>
                <a:gd name="T31" fmla="*/ 273 h 562"/>
                <a:gd name="T32" fmla="*/ 0 w 636"/>
                <a:gd name="T33" fmla="*/ 268 h 562"/>
                <a:gd name="T34" fmla="*/ 31 w 636"/>
                <a:gd name="T35" fmla="*/ 255 h 562"/>
                <a:gd name="T36" fmla="*/ 89 w 636"/>
                <a:gd name="T37" fmla="*/ 246 h 562"/>
                <a:gd name="T38" fmla="*/ 148 w 636"/>
                <a:gd name="T39" fmla="*/ 252 h 562"/>
                <a:gd name="T40" fmla="*/ 199 w 636"/>
                <a:gd name="T41" fmla="*/ 268 h 562"/>
                <a:gd name="T42" fmla="*/ 232 w 636"/>
                <a:gd name="T43" fmla="*/ 291 h 562"/>
                <a:gd name="T44" fmla="*/ 255 w 636"/>
                <a:gd name="T45" fmla="*/ 323 h 562"/>
                <a:gd name="T46" fmla="*/ 266 w 636"/>
                <a:gd name="T47" fmla="*/ 354 h 562"/>
                <a:gd name="T48" fmla="*/ 286 w 636"/>
                <a:gd name="T49" fmla="*/ 433 h 562"/>
                <a:gd name="T50" fmla="*/ 286 w 636"/>
                <a:gd name="T51" fmla="*/ 260 h 562"/>
                <a:gd name="T52" fmla="*/ 276 w 636"/>
                <a:gd name="T53" fmla="*/ 158 h 562"/>
                <a:gd name="T54" fmla="*/ 276 w 636"/>
                <a:gd name="T55" fmla="*/ 80 h 562"/>
                <a:gd name="T56" fmla="*/ 297 w 636"/>
                <a:gd name="T57" fmla="*/ 9 h 562"/>
                <a:gd name="T58" fmla="*/ 306 w 636"/>
                <a:gd name="T59" fmla="*/ 11 h 562"/>
                <a:gd name="T60" fmla="*/ 325 w 636"/>
                <a:gd name="T61" fmla="*/ 109 h 562"/>
                <a:gd name="T62" fmla="*/ 320 w 636"/>
                <a:gd name="T63" fmla="*/ 183 h 562"/>
                <a:gd name="T64" fmla="*/ 312 w 636"/>
                <a:gd name="T65" fmla="*/ 215 h 562"/>
                <a:gd name="T66" fmla="*/ 308 w 636"/>
                <a:gd name="T67" fmla="*/ 294 h 562"/>
                <a:gd name="T68" fmla="*/ 307 w 636"/>
                <a:gd name="T69" fmla="*/ 348 h 562"/>
                <a:gd name="T70" fmla="*/ 316 w 636"/>
                <a:gd name="T71" fmla="*/ 315 h 562"/>
                <a:gd name="T72" fmla="*/ 350 w 636"/>
                <a:gd name="T73" fmla="*/ 254 h 562"/>
                <a:gd name="T74" fmla="*/ 386 w 636"/>
                <a:gd name="T75" fmla="*/ 218 h 562"/>
                <a:gd name="T76" fmla="*/ 415 w 636"/>
                <a:gd name="T77" fmla="*/ 178 h 562"/>
                <a:gd name="T78" fmla="*/ 429 w 636"/>
                <a:gd name="T79" fmla="*/ 144 h 562"/>
                <a:gd name="T80" fmla="*/ 436 w 636"/>
                <a:gd name="T81" fmla="*/ 132 h 562"/>
                <a:gd name="T82" fmla="*/ 447 w 636"/>
                <a:gd name="T83" fmla="*/ 172 h 562"/>
                <a:gd name="T84" fmla="*/ 444 w 636"/>
                <a:gd name="T85" fmla="*/ 228 h 562"/>
                <a:gd name="T86" fmla="*/ 429 w 636"/>
                <a:gd name="T87" fmla="*/ 267 h 562"/>
                <a:gd name="T88" fmla="*/ 395 w 636"/>
                <a:gd name="T89" fmla="*/ 305 h 562"/>
                <a:gd name="T90" fmla="*/ 354 w 636"/>
                <a:gd name="T91" fmla="*/ 334 h 562"/>
                <a:gd name="T92" fmla="*/ 332 w 636"/>
                <a:gd name="T93" fmla="*/ 356 h 562"/>
                <a:gd name="T94" fmla="*/ 318 w 636"/>
                <a:gd name="T95" fmla="*/ 390 h 562"/>
                <a:gd name="T96" fmla="*/ 309 w 636"/>
                <a:gd name="T97" fmla="*/ 453 h 562"/>
                <a:gd name="T98" fmla="*/ 317 w 636"/>
                <a:gd name="T99" fmla="*/ 461 h 562"/>
                <a:gd name="T100" fmla="*/ 339 w 636"/>
                <a:gd name="T101" fmla="*/ 421 h 562"/>
                <a:gd name="T102" fmla="*/ 374 w 636"/>
                <a:gd name="T103" fmla="*/ 392 h 562"/>
                <a:gd name="T104" fmla="*/ 417 w 636"/>
                <a:gd name="T105" fmla="*/ 373 h 562"/>
                <a:gd name="T106" fmla="*/ 476 w 636"/>
                <a:gd name="T107" fmla="*/ 361 h 562"/>
                <a:gd name="T108" fmla="*/ 529 w 636"/>
                <a:gd name="T109" fmla="*/ 363 h 562"/>
                <a:gd name="T110" fmla="*/ 596 w 636"/>
                <a:gd name="T111" fmla="*/ 387 h 562"/>
                <a:gd name="T112" fmla="*/ 636 w 636"/>
                <a:gd name="T113" fmla="*/ 416 h 562"/>
                <a:gd name="T114" fmla="*/ 622 w 636"/>
                <a:gd name="T115" fmla="*/ 430 h 562"/>
                <a:gd name="T116" fmla="*/ 558 w 636"/>
                <a:gd name="T117" fmla="*/ 459 h 562"/>
                <a:gd name="T118" fmla="*/ 503 w 636"/>
                <a:gd name="T119" fmla="*/ 459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6" h="562">
                  <a:moveTo>
                    <a:pt x="503" y="459"/>
                  </a:moveTo>
                  <a:lnTo>
                    <a:pt x="503" y="459"/>
                  </a:lnTo>
                  <a:lnTo>
                    <a:pt x="483" y="455"/>
                  </a:lnTo>
                  <a:lnTo>
                    <a:pt x="461" y="450"/>
                  </a:lnTo>
                  <a:lnTo>
                    <a:pt x="421" y="440"/>
                  </a:lnTo>
                  <a:lnTo>
                    <a:pt x="421" y="440"/>
                  </a:lnTo>
                  <a:lnTo>
                    <a:pt x="404" y="437"/>
                  </a:lnTo>
                  <a:lnTo>
                    <a:pt x="390" y="436"/>
                  </a:lnTo>
                  <a:lnTo>
                    <a:pt x="383" y="437"/>
                  </a:lnTo>
                  <a:lnTo>
                    <a:pt x="376" y="438"/>
                  </a:lnTo>
                  <a:lnTo>
                    <a:pt x="369" y="441"/>
                  </a:lnTo>
                  <a:lnTo>
                    <a:pt x="364" y="443"/>
                  </a:lnTo>
                  <a:lnTo>
                    <a:pt x="358" y="446"/>
                  </a:lnTo>
                  <a:lnTo>
                    <a:pt x="353" y="450"/>
                  </a:lnTo>
                  <a:lnTo>
                    <a:pt x="348" y="455"/>
                  </a:lnTo>
                  <a:lnTo>
                    <a:pt x="344" y="460"/>
                  </a:lnTo>
                  <a:lnTo>
                    <a:pt x="336" y="472"/>
                  </a:lnTo>
                  <a:lnTo>
                    <a:pt x="329" y="486"/>
                  </a:lnTo>
                  <a:lnTo>
                    <a:pt x="329" y="486"/>
                  </a:lnTo>
                  <a:lnTo>
                    <a:pt x="322" y="509"/>
                  </a:lnTo>
                  <a:lnTo>
                    <a:pt x="318" y="531"/>
                  </a:lnTo>
                  <a:lnTo>
                    <a:pt x="318" y="531"/>
                  </a:lnTo>
                  <a:lnTo>
                    <a:pt x="317" y="546"/>
                  </a:lnTo>
                  <a:lnTo>
                    <a:pt x="316" y="561"/>
                  </a:lnTo>
                  <a:lnTo>
                    <a:pt x="316" y="561"/>
                  </a:lnTo>
                  <a:lnTo>
                    <a:pt x="299" y="562"/>
                  </a:lnTo>
                  <a:lnTo>
                    <a:pt x="299" y="562"/>
                  </a:lnTo>
                  <a:lnTo>
                    <a:pt x="281" y="561"/>
                  </a:lnTo>
                  <a:lnTo>
                    <a:pt x="281" y="561"/>
                  </a:lnTo>
                  <a:lnTo>
                    <a:pt x="281" y="525"/>
                  </a:lnTo>
                  <a:lnTo>
                    <a:pt x="280" y="507"/>
                  </a:lnTo>
                  <a:lnTo>
                    <a:pt x="279" y="489"/>
                  </a:lnTo>
                  <a:lnTo>
                    <a:pt x="276" y="472"/>
                  </a:lnTo>
                  <a:lnTo>
                    <a:pt x="273" y="454"/>
                  </a:lnTo>
                  <a:lnTo>
                    <a:pt x="270" y="436"/>
                  </a:lnTo>
                  <a:lnTo>
                    <a:pt x="264" y="419"/>
                  </a:lnTo>
                  <a:lnTo>
                    <a:pt x="264" y="419"/>
                  </a:lnTo>
                  <a:lnTo>
                    <a:pt x="261" y="409"/>
                  </a:lnTo>
                  <a:lnTo>
                    <a:pt x="256" y="400"/>
                  </a:lnTo>
                  <a:lnTo>
                    <a:pt x="251" y="392"/>
                  </a:lnTo>
                  <a:lnTo>
                    <a:pt x="245" y="384"/>
                  </a:lnTo>
                  <a:lnTo>
                    <a:pt x="237" y="378"/>
                  </a:lnTo>
                  <a:lnTo>
                    <a:pt x="228" y="373"/>
                  </a:lnTo>
                  <a:lnTo>
                    <a:pt x="219" y="368"/>
                  </a:lnTo>
                  <a:lnTo>
                    <a:pt x="208" y="364"/>
                  </a:lnTo>
                  <a:lnTo>
                    <a:pt x="208" y="364"/>
                  </a:lnTo>
                  <a:lnTo>
                    <a:pt x="190" y="361"/>
                  </a:lnTo>
                  <a:lnTo>
                    <a:pt x="172" y="359"/>
                  </a:lnTo>
                  <a:lnTo>
                    <a:pt x="172" y="359"/>
                  </a:lnTo>
                  <a:lnTo>
                    <a:pt x="151" y="356"/>
                  </a:lnTo>
                  <a:lnTo>
                    <a:pt x="141" y="354"/>
                  </a:lnTo>
                  <a:lnTo>
                    <a:pt x="131" y="352"/>
                  </a:lnTo>
                  <a:lnTo>
                    <a:pt x="122" y="349"/>
                  </a:lnTo>
                  <a:lnTo>
                    <a:pt x="111" y="345"/>
                  </a:lnTo>
                  <a:lnTo>
                    <a:pt x="103" y="339"/>
                  </a:lnTo>
                  <a:lnTo>
                    <a:pt x="95" y="333"/>
                  </a:lnTo>
                  <a:lnTo>
                    <a:pt x="95" y="333"/>
                  </a:lnTo>
                  <a:lnTo>
                    <a:pt x="76" y="319"/>
                  </a:lnTo>
                  <a:lnTo>
                    <a:pt x="57" y="304"/>
                  </a:lnTo>
                  <a:lnTo>
                    <a:pt x="57" y="304"/>
                  </a:lnTo>
                  <a:lnTo>
                    <a:pt x="35" y="289"/>
                  </a:lnTo>
                  <a:lnTo>
                    <a:pt x="14" y="275"/>
                  </a:lnTo>
                  <a:lnTo>
                    <a:pt x="14" y="275"/>
                  </a:lnTo>
                  <a:lnTo>
                    <a:pt x="7" y="273"/>
                  </a:lnTo>
                  <a:lnTo>
                    <a:pt x="0" y="271"/>
                  </a:lnTo>
                  <a:lnTo>
                    <a:pt x="0" y="271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15" y="260"/>
                  </a:lnTo>
                  <a:lnTo>
                    <a:pt x="23" y="257"/>
                  </a:lnTo>
                  <a:lnTo>
                    <a:pt x="31" y="255"/>
                  </a:lnTo>
                  <a:lnTo>
                    <a:pt x="31" y="255"/>
                  </a:lnTo>
                  <a:lnTo>
                    <a:pt x="45" y="252"/>
                  </a:lnTo>
                  <a:lnTo>
                    <a:pt x="60" y="248"/>
                  </a:lnTo>
                  <a:lnTo>
                    <a:pt x="74" y="247"/>
                  </a:lnTo>
                  <a:lnTo>
                    <a:pt x="89" y="246"/>
                  </a:lnTo>
                  <a:lnTo>
                    <a:pt x="104" y="246"/>
                  </a:lnTo>
                  <a:lnTo>
                    <a:pt x="118" y="247"/>
                  </a:lnTo>
                  <a:lnTo>
                    <a:pt x="134" y="248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70" y="257"/>
                  </a:lnTo>
                  <a:lnTo>
                    <a:pt x="190" y="264"/>
                  </a:lnTo>
                  <a:lnTo>
                    <a:pt x="199" y="268"/>
                  </a:lnTo>
                  <a:lnTo>
                    <a:pt x="208" y="273"/>
                  </a:lnTo>
                  <a:lnTo>
                    <a:pt x="217" y="279"/>
                  </a:lnTo>
                  <a:lnTo>
                    <a:pt x="225" y="284"/>
                  </a:lnTo>
                  <a:lnTo>
                    <a:pt x="232" y="291"/>
                  </a:lnTo>
                  <a:lnTo>
                    <a:pt x="238" y="298"/>
                  </a:lnTo>
                  <a:lnTo>
                    <a:pt x="245" y="306"/>
                  </a:lnTo>
                  <a:lnTo>
                    <a:pt x="251" y="314"/>
                  </a:lnTo>
                  <a:lnTo>
                    <a:pt x="255" y="323"/>
                  </a:lnTo>
                  <a:lnTo>
                    <a:pt x="260" y="333"/>
                  </a:lnTo>
                  <a:lnTo>
                    <a:pt x="263" y="343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86" y="438"/>
                  </a:lnTo>
                  <a:lnTo>
                    <a:pt x="286" y="438"/>
                  </a:lnTo>
                  <a:lnTo>
                    <a:pt x="286" y="433"/>
                  </a:lnTo>
                  <a:lnTo>
                    <a:pt x="286" y="433"/>
                  </a:lnTo>
                  <a:lnTo>
                    <a:pt x="288" y="370"/>
                  </a:lnTo>
                  <a:lnTo>
                    <a:pt x="289" y="309"/>
                  </a:lnTo>
                  <a:lnTo>
                    <a:pt x="289" y="309"/>
                  </a:lnTo>
                  <a:lnTo>
                    <a:pt x="286" y="260"/>
                  </a:lnTo>
                  <a:lnTo>
                    <a:pt x="285" y="235"/>
                  </a:lnTo>
                  <a:lnTo>
                    <a:pt x="283" y="211"/>
                  </a:lnTo>
                  <a:lnTo>
                    <a:pt x="283" y="211"/>
                  </a:lnTo>
                  <a:lnTo>
                    <a:pt x="276" y="158"/>
                  </a:lnTo>
                  <a:lnTo>
                    <a:pt x="274" y="132"/>
                  </a:lnTo>
                  <a:lnTo>
                    <a:pt x="274" y="105"/>
                  </a:lnTo>
                  <a:lnTo>
                    <a:pt x="274" y="105"/>
                  </a:lnTo>
                  <a:lnTo>
                    <a:pt x="276" y="80"/>
                  </a:lnTo>
                  <a:lnTo>
                    <a:pt x="281" y="56"/>
                  </a:lnTo>
                  <a:lnTo>
                    <a:pt x="288" y="32"/>
                  </a:lnTo>
                  <a:lnTo>
                    <a:pt x="297" y="9"/>
                  </a:lnTo>
                  <a:lnTo>
                    <a:pt x="297" y="9"/>
                  </a:lnTo>
                  <a:lnTo>
                    <a:pt x="301" y="0"/>
                  </a:lnTo>
                  <a:lnTo>
                    <a:pt x="301" y="0"/>
                  </a:lnTo>
                  <a:lnTo>
                    <a:pt x="306" y="11"/>
                  </a:lnTo>
                  <a:lnTo>
                    <a:pt x="306" y="11"/>
                  </a:lnTo>
                  <a:lnTo>
                    <a:pt x="313" y="35"/>
                  </a:lnTo>
                  <a:lnTo>
                    <a:pt x="319" y="58"/>
                  </a:lnTo>
                  <a:lnTo>
                    <a:pt x="324" y="83"/>
                  </a:lnTo>
                  <a:lnTo>
                    <a:pt x="325" y="109"/>
                  </a:lnTo>
                  <a:lnTo>
                    <a:pt x="325" y="109"/>
                  </a:lnTo>
                  <a:lnTo>
                    <a:pt x="325" y="133"/>
                  </a:lnTo>
                  <a:lnTo>
                    <a:pt x="324" y="158"/>
                  </a:lnTo>
                  <a:lnTo>
                    <a:pt x="320" y="183"/>
                  </a:lnTo>
                  <a:lnTo>
                    <a:pt x="318" y="194"/>
                  </a:lnTo>
                  <a:lnTo>
                    <a:pt x="315" y="206"/>
                  </a:lnTo>
                  <a:lnTo>
                    <a:pt x="315" y="206"/>
                  </a:lnTo>
                  <a:lnTo>
                    <a:pt x="312" y="215"/>
                  </a:lnTo>
                  <a:lnTo>
                    <a:pt x="310" y="225"/>
                  </a:lnTo>
                  <a:lnTo>
                    <a:pt x="309" y="244"/>
                  </a:lnTo>
                  <a:lnTo>
                    <a:pt x="309" y="244"/>
                  </a:lnTo>
                  <a:lnTo>
                    <a:pt x="308" y="294"/>
                  </a:lnTo>
                  <a:lnTo>
                    <a:pt x="307" y="343"/>
                  </a:lnTo>
                  <a:lnTo>
                    <a:pt x="307" y="343"/>
                  </a:lnTo>
                  <a:lnTo>
                    <a:pt x="307" y="348"/>
                  </a:lnTo>
                  <a:lnTo>
                    <a:pt x="307" y="348"/>
                  </a:lnTo>
                  <a:lnTo>
                    <a:pt x="308" y="351"/>
                  </a:lnTo>
                  <a:lnTo>
                    <a:pt x="308" y="351"/>
                  </a:lnTo>
                  <a:lnTo>
                    <a:pt x="310" y="333"/>
                  </a:lnTo>
                  <a:lnTo>
                    <a:pt x="316" y="315"/>
                  </a:lnTo>
                  <a:lnTo>
                    <a:pt x="322" y="298"/>
                  </a:lnTo>
                  <a:lnTo>
                    <a:pt x="330" y="283"/>
                  </a:lnTo>
                  <a:lnTo>
                    <a:pt x="339" y="268"/>
                  </a:lnTo>
                  <a:lnTo>
                    <a:pt x="350" y="254"/>
                  </a:lnTo>
                  <a:lnTo>
                    <a:pt x="363" y="240"/>
                  </a:lnTo>
                  <a:lnTo>
                    <a:pt x="377" y="227"/>
                  </a:lnTo>
                  <a:lnTo>
                    <a:pt x="377" y="227"/>
                  </a:lnTo>
                  <a:lnTo>
                    <a:pt x="386" y="218"/>
                  </a:lnTo>
                  <a:lnTo>
                    <a:pt x="394" y="208"/>
                  </a:lnTo>
                  <a:lnTo>
                    <a:pt x="402" y="199"/>
                  </a:lnTo>
                  <a:lnTo>
                    <a:pt x="409" y="189"/>
                  </a:lnTo>
                  <a:lnTo>
                    <a:pt x="415" y="178"/>
                  </a:lnTo>
                  <a:lnTo>
                    <a:pt x="421" y="167"/>
                  </a:lnTo>
                  <a:lnTo>
                    <a:pt x="424" y="156"/>
                  </a:lnTo>
                  <a:lnTo>
                    <a:pt x="429" y="144"/>
                  </a:lnTo>
                  <a:lnTo>
                    <a:pt x="429" y="144"/>
                  </a:lnTo>
                  <a:lnTo>
                    <a:pt x="433" y="125"/>
                  </a:lnTo>
                  <a:lnTo>
                    <a:pt x="433" y="125"/>
                  </a:lnTo>
                  <a:lnTo>
                    <a:pt x="436" y="132"/>
                  </a:lnTo>
                  <a:lnTo>
                    <a:pt x="436" y="132"/>
                  </a:lnTo>
                  <a:lnTo>
                    <a:pt x="440" y="142"/>
                  </a:lnTo>
                  <a:lnTo>
                    <a:pt x="442" y="151"/>
                  </a:lnTo>
                  <a:lnTo>
                    <a:pt x="445" y="161"/>
                  </a:lnTo>
                  <a:lnTo>
                    <a:pt x="447" y="172"/>
                  </a:lnTo>
                  <a:lnTo>
                    <a:pt x="447" y="191"/>
                  </a:lnTo>
                  <a:lnTo>
                    <a:pt x="446" y="212"/>
                  </a:lnTo>
                  <a:lnTo>
                    <a:pt x="446" y="212"/>
                  </a:lnTo>
                  <a:lnTo>
                    <a:pt x="444" y="228"/>
                  </a:lnTo>
                  <a:lnTo>
                    <a:pt x="439" y="244"/>
                  </a:lnTo>
                  <a:lnTo>
                    <a:pt x="437" y="252"/>
                  </a:lnTo>
                  <a:lnTo>
                    <a:pt x="432" y="259"/>
                  </a:lnTo>
                  <a:lnTo>
                    <a:pt x="429" y="267"/>
                  </a:lnTo>
                  <a:lnTo>
                    <a:pt x="423" y="273"/>
                  </a:lnTo>
                  <a:lnTo>
                    <a:pt x="423" y="273"/>
                  </a:lnTo>
                  <a:lnTo>
                    <a:pt x="410" y="289"/>
                  </a:lnTo>
                  <a:lnTo>
                    <a:pt x="395" y="305"/>
                  </a:lnTo>
                  <a:lnTo>
                    <a:pt x="378" y="318"/>
                  </a:lnTo>
                  <a:lnTo>
                    <a:pt x="361" y="329"/>
                  </a:lnTo>
                  <a:lnTo>
                    <a:pt x="361" y="329"/>
                  </a:lnTo>
                  <a:lnTo>
                    <a:pt x="354" y="334"/>
                  </a:lnTo>
                  <a:lnTo>
                    <a:pt x="347" y="339"/>
                  </a:lnTo>
                  <a:lnTo>
                    <a:pt x="341" y="345"/>
                  </a:lnTo>
                  <a:lnTo>
                    <a:pt x="337" y="350"/>
                  </a:lnTo>
                  <a:lnTo>
                    <a:pt x="332" y="356"/>
                  </a:lnTo>
                  <a:lnTo>
                    <a:pt x="328" y="363"/>
                  </a:lnTo>
                  <a:lnTo>
                    <a:pt x="322" y="377"/>
                  </a:lnTo>
                  <a:lnTo>
                    <a:pt x="322" y="377"/>
                  </a:lnTo>
                  <a:lnTo>
                    <a:pt x="318" y="390"/>
                  </a:lnTo>
                  <a:lnTo>
                    <a:pt x="315" y="402"/>
                  </a:lnTo>
                  <a:lnTo>
                    <a:pt x="312" y="415"/>
                  </a:lnTo>
                  <a:lnTo>
                    <a:pt x="311" y="427"/>
                  </a:lnTo>
                  <a:lnTo>
                    <a:pt x="309" y="453"/>
                  </a:lnTo>
                  <a:lnTo>
                    <a:pt x="309" y="477"/>
                  </a:lnTo>
                  <a:lnTo>
                    <a:pt x="309" y="477"/>
                  </a:lnTo>
                  <a:lnTo>
                    <a:pt x="317" y="461"/>
                  </a:lnTo>
                  <a:lnTo>
                    <a:pt x="317" y="461"/>
                  </a:lnTo>
                  <a:lnTo>
                    <a:pt x="321" y="450"/>
                  </a:lnTo>
                  <a:lnTo>
                    <a:pt x="327" y="440"/>
                  </a:lnTo>
                  <a:lnTo>
                    <a:pt x="332" y="431"/>
                  </a:lnTo>
                  <a:lnTo>
                    <a:pt x="339" y="421"/>
                  </a:lnTo>
                  <a:lnTo>
                    <a:pt x="346" y="413"/>
                  </a:lnTo>
                  <a:lnTo>
                    <a:pt x="355" y="405"/>
                  </a:lnTo>
                  <a:lnTo>
                    <a:pt x="364" y="397"/>
                  </a:lnTo>
                  <a:lnTo>
                    <a:pt x="374" y="392"/>
                  </a:lnTo>
                  <a:lnTo>
                    <a:pt x="374" y="392"/>
                  </a:lnTo>
                  <a:lnTo>
                    <a:pt x="389" y="384"/>
                  </a:lnTo>
                  <a:lnTo>
                    <a:pt x="402" y="378"/>
                  </a:lnTo>
                  <a:lnTo>
                    <a:pt x="417" y="373"/>
                  </a:lnTo>
                  <a:lnTo>
                    <a:pt x="431" y="368"/>
                  </a:lnTo>
                  <a:lnTo>
                    <a:pt x="446" y="365"/>
                  </a:lnTo>
                  <a:lnTo>
                    <a:pt x="461" y="363"/>
                  </a:lnTo>
                  <a:lnTo>
                    <a:pt x="476" y="361"/>
                  </a:lnTo>
                  <a:lnTo>
                    <a:pt x="492" y="361"/>
                  </a:lnTo>
                  <a:lnTo>
                    <a:pt x="492" y="361"/>
                  </a:lnTo>
                  <a:lnTo>
                    <a:pt x="511" y="361"/>
                  </a:lnTo>
                  <a:lnTo>
                    <a:pt x="529" y="363"/>
                  </a:lnTo>
                  <a:lnTo>
                    <a:pt x="547" y="366"/>
                  </a:lnTo>
                  <a:lnTo>
                    <a:pt x="564" y="372"/>
                  </a:lnTo>
                  <a:lnTo>
                    <a:pt x="580" y="378"/>
                  </a:lnTo>
                  <a:lnTo>
                    <a:pt x="596" y="387"/>
                  </a:lnTo>
                  <a:lnTo>
                    <a:pt x="611" y="396"/>
                  </a:lnTo>
                  <a:lnTo>
                    <a:pt x="625" y="407"/>
                  </a:lnTo>
                  <a:lnTo>
                    <a:pt x="625" y="407"/>
                  </a:lnTo>
                  <a:lnTo>
                    <a:pt x="636" y="416"/>
                  </a:lnTo>
                  <a:lnTo>
                    <a:pt x="636" y="416"/>
                  </a:lnTo>
                  <a:lnTo>
                    <a:pt x="636" y="418"/>
                  </a:lnTo>
                  <a:lnTo>
                    <a:pt x="636" y="418"/>
                  </a:lnTo>
                  <a:lnTo>
                    <a:pt x="622" y="430"/>
                  </a:lnTo>
                  <a:lnTo>
                    <a:pt x="607" y="441"/>
                  </a:lnTo>
                  <a:lnTo>
                    <a:pt x="592" y="449"/>
                  </a:lnTo>
                  <a:lnTo>
                    <a:pt x="575" y="455"/>
                  </a:lnTo>
                  <a:lnTo>
                    <a:pt x="558" y="459"/>
                  </a:lnTo>
                  <a:lnTo>
                    <a:pt x="540" y="461"/>
                  </a:lnTo>
                  <a:lnTo>
                    <a:pt x="522" y="461"/>
                  </a:lnTo>
                  <a:lnTo>
                    <a:pt x="503" y="459"/>
                  </a:lnTo>
                  <a:lnTo>
                    <a:pt x="503" y="459"/>
                  </a:lnTo>
                  <a:close/>
                </a:path>
              </a:pathLst>
            </a:custGeom>
            <a:solidFill>
              <a:srgbClr val="43B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1180"/>
            <p:cNvSpPr>
              <a:spLocks/>
            </p:cNvSpPr>
            <p:nvPr/>
          </p:nvSpPr>
          <p:spPr bwMode="auto">
            <a:xfrm flipH="1">
              <a:off x="6417696" y="1667558"/>
              <a:ext cx="374532" cy="118563"/>
            </a:xfrm>
            <a:custGeom>
              <a:avLst/>
              <a:gdLst>
                <a:gd name="T0" fmla="*/ 0 w 360"/>
                <a:gd name="T1" fmla="*/ 65 h 128"/>
                <a:gd name="T2" fmla="*/ 4 w 360"/>
                <a:gd name="T3" fmla="*/ 77 h 128"/>
                <a:gd name="T4" fmla="*/ 14 w 360"/>
                <a:gd name="T5" fmla="*/ 89 h 128"/>
                <a:gd name="T6" fmla="*/ 31 w 360"/>
                <a:gd name="T7" fmla="*/ 100 h 128"/>
                <a:gd name="T8" fmla="*/ 52 w 360"/>
                <a:gd name="T9" fmla="*/ 110 h 128"/>
                <a:gd name="T10" fmla="*/ 79 w 360"/>
                <a:gd name="T11" fmla="*/ 117 h 128"/>
                <a:gd name="T12" fmla="*/ 110 w 360"/>
                <a:gd name="T13" fmla="*/ 124 h 128"/>
                <a:gd name="T14" fmla="*/ 144 w 360"/>
                <a:gd name="T15" fmla="*/ 127 h 128"/>
                <a:gd name="T16" fmla="*/ 180 w 360"/>
                <a:gd name="T17" fmla="*/ 128 h 128"/>
                <a:gd name="T18" fmla="*/ 198 w 360"/>
                <a:gd name="T19" fmla="*/ 128 h 128"/>
                <a:gd name="T20" fmla="*/ 234 w 360"/>
                <a:gd name="T21" fmla="*/ 126 h 128"/>
                <a:gd name="T22" fmla="*/ 266 w 360"/>
                <a:gd name="T23" fmla="*/ 121 h 128"/>
                <a:gd name="T24" fmla="*/ 295 w 360"/>
                <a:gd name="T25" fmla="*/ 114 h 128"/>
                <a:gd name="T26" fmla="*/ 319 w 360"/>
                <a:gd name="T27" fmla="*/ 106 h 128"/>
                <a:gd name="T28" fmla="*/ 339 w 360"/>
                <a:gd name="T29" fmla="*/ 95 h 128"/>
                <a:gd name="T30" fmla="*/ 352 w 360"/>
                <a:gd name="T31" fmla="*/ 83 h 128"/>
                <a:gd name="T32" fmla="*/ 360 w 360"/>
                <a:gd name="T33" fmla="*/ 71 h 128"/>
                <a:gd name="T34" fmla="*/ 360 w 360"/>
                <a:gd name="T35" fmla="*/ 65 h 128"/>
                <a:gd name="T36" fmla="*/ 357 w 360"/>
                <a:gd name="T37" fmla="*/ 52 h 128"/>
                <a:gd name="T38" fmla="*/ 346 w 360"/>
                <a:gd name="T39" fmla="*/ 39 h 128"/>
                <a:gd name="T40" fmla="*/ 330 w 360"/>
                <a:gd name="T41" fmla="*/ 28 h 128"/>
                <a:gd name="T42" fmla="*/ 307 w 360"/>
                <a:gd name="T43" fmla="*/ 18 h 128"/>
                <a:gd name="T44" fmla="*/ 281 w 360"/>
                <a:gd name="T45" fmla="*/ 11 h 128"/>
                <a:gd name="T46" fmla="*/ 250 w 360"/>
                <a:gd name="T47" fmla="*/ 5 h 128"/>
                <a:gd name="T48" fmla="*/ 216 w 360"/>
                <a:gd name="T49" fmla="*/ 1 h 128"/>
                <a:gd name="T50" fmla="*/ 180 w 360"/>
                <a:gd name="T51" fmla="*/ 0 h 128"/>
                <a:gd name="T52" fmla="*/ 161 w 360"/>
                <a:gd name="T53" fmla="*/ 0 h 128"/>
                <a:gd name="T54" fmla="*/ 127 w 360"/>
                <a:gd name="T55" fmla="*/ 3 h 128"/>
                <a:gd name="T56" fmla="*/ 94 w 360"/>
                <a:gd name="T57" fmla="*/ 7 h 128"/>
                <a:gd name="T58" fmla="*/ 66 w 360"/>
                <a:gd name="T59" fmla="*/ 15 h 128"/>
                <a:gd name="T60" fmla="*/ 41 w 360"/>
                <a:gd name="T61" fmla="*/ 23 h 128"/>
                <a:gd name="T62" fmla="*/ 22 w 360"/>
                <a:gd name="T63" fmla="*/ 33 h 128"/>
                <a:gd name="T64" fmla="*/ 9 w 360"/>
                <a:gd name="T65" fmla="*/ 45 h 128"/>
                <a:gd name="T66" fmla="*/ 1 w 360"/>
                <a:gd name="T67" fmla="*/ 58 h 128"/>
                <a:gd name="T68" fmla="*/ 0 w 360"/>
                <a:gd name="T69" fmla="*/ 6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0" h="128">
                  <a:moveTo>
                    <a:pt x="0" y="65"/>
                  </a:moveTo>
                  <a:lnTo>
                    <a:pt x="0" y="65"/>
                  </a:lnTo>
                  <a:lnTo>
                    <a:pt x="1" y="71"/>
                  </a:lnTo>
                  <a:lnTo>
                    <a:pt x="4" y="77"/>
                  </a:lnTo>
                  <a:lnTo>
                    <a:pt x="9" y="83"/>
                  </a:lnTo>
                  <a:lnTo>
                    <a:pt x="14" y="89"/>
                  </a:lnTo>
                  <a:lnTo>
                    <a:pt x="22" y="95"/>
                  </a:lnTo>
                  <a:lnTo>
                    <a:pt x="31" y="100"/>
                  </a:lnTo>
                  <a:lnTo>
                    <a:pt x="41" y="106"/>
                  </a:lnTo>
                  <a:lnTo>
                    <a:pt x="52" y="110"/>
                  </a:lnTo>
                  <a:lnTo>
                    <a:pt x="66" y="114"/>
                  </a:lnTo>
                  <a:lnTo>
                    <a:pt x="79" y="117"/>
                  </a:lnTo>
                  <a:lnTo>
                    <a:pt x="94" y="121"/>
                  </a:lnTo>
                  <a:lnTo>
                    <a:pt x="110" y="124"/>
                  </a:lnTo>
                  <a:lnTo>
                    <a:pt x="127" y="126"/>
                  </a:lnTo>
                  <a:lnTo>
                    <a:pt x="144" y="127"/>
                  </a:lnTo>
                  <a:lnTo>
                    <a:pt x="161" y="128"/>
                  </a:lnTo>
                  <a:lnTo>
                    <a:pt x="180" y="128"/>
                  </a:lnTo>
                  <a:lnTo>
                    <a:pt x="180" y="128"/>
                  </a:lnTo>
                  <a:lnTo>
                    <a:pt x="198" y="128"/>
                  </a:lnTo>
                  <a:lnTo>
                    <a:pt x="216" y="127"/>
                  </a:lnTo>
                  <a:lnTo>
                    <a:pt x="234" y="126"/>
                  </a:lnTo>
                  <a:lnTo>
                    <a:pt x="250" y="124"/>
                  </a:lnTo>
                  <a:lnTo>
                    <a:pt x="266" y="121"/>
                  </a:lnTo>
                  <a:lnTo>
                    <a:pt x="281" y="117"/>
                  </a:lnTo>
                  <a:lnTo>
                    <a:pt x="295" y="114"/>
                  </a:lnTo>
                  <a:lnTo>
                    <a:pt x="307" y="110"/>
                  </a:lnTo>
                  <a:lnTo>
                    <a:pt x="319" y="106"/>
                  </a:lnTo>
                  <a:lnTo>
                    <a:pt x="330" y="100"/>
                  </a:lnTo>
                  <a:lnTo>
                    <a:pt x="339" y="95"/>
                  </a:lnTo>
                  <a:lnTo>
                    <a:pt x="346" y="89"/>
                  </a:lnTo>
                  <a:lnTo>
                    <a:pt x="352" y="83"/>
                  </a:lnTo>
                  <a:lnTo>
                    <a:pt x="357" y="77"/>
                  </a:lnTo>
                  <a:lnTo>
                    <a:pt x="360" y="71"/>
                  </a:lnTo>
                  <a:lnTo>
                    <a:pt x="360" y="65"/>
                  </a:lnTo>
                  <a:lnTo>
                    <a:pt x="360" y="65"/>
                  </a:lnTo>
                  <a:lnTo>
                    <a:pt x="360" y="58"/>
                  </a:lnTo>
                  <a:lnTo>
                    <a:pt x="357" y="52"/>
                  </a:lnTo>
                  <a:lnTo>
                    <a:pt x="352" y="45"/>
                  </a:lnTo>
                  <a:lnTo>
                    <a:pt x="346" y="39"/>
                  </a:lnTo>
                  <a:lnTo>
                    <a:pt x="339" y="33"/>
                  </a:lnTo>
                  <a:lnTo>
                    <a:pt x="330" y="28"/>
                  </a:lnTo>
                  <a:lnTo>
                    <a:pt x="319" y="23"/>
                  </a:lnTo>
                  <a:lnTo>
                    <a:pt x="307" y="18"/>
                  </a:lnTo>
                  <a:lnTo>
                    <a:pt x="295" y="15"/>
                  </a:lnTo>
                  <a:lnTo>
                    <a:pt x="281" y="11"/>
                  </a:lnTo>
                  <a:lnTo>
                    <a:pt x="266" y="7"/>
                  </a:lnTo>
                  <a:lnTo>
                    <a:pt x="250" y="5"/>
                  </a:lnTo>
                  <a:lnTo>
                    <a:pt x="234" y="3"/>
                  </a:lnTo>
                  <a:lnTo>
                    <a:pt x="216" y="1"/>
                  </a:lnTo>
                  <a:lnTo>
                    <a:pt x="198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61" y="0"/>
                  </a:lnTo>
                  <a:lnTo>
                    <a:pt x="144" y="1"/>
                  </a:lnTo>
                  <a:lnTo>
                    <a:pt x="127" y="3"/>
                  </a:lnTo>
                  <a:lnTo>
                    <a:pt x="110" y="5"/>
                  </a:lnTo>
                  <a:lnTo>
                    <a:pt x="94" y="7"/>
                  </a:lnTo>
                  <a:lnTo>
                    <a:pt x="79" y="11"/>
                  </a:lnTo>
                  <a:lnTo>
                    <a:pt x="66" y="15"/>
                  </a:lnTo>
                  <a:lnTo>
                    <a:pt x="52" y="18"/>
                  </a:lnTo>
                  <a:lnTo>
                    <a:pt x="41" y="23"/>
                  </a:lnTo>
                  <a:lnTo>
                    <a:pt x="31" y="28"/>
                  </a:lnTo>
                  <a:lnTo>
                    <a:pt x="22" y="33"/>
                  </a:lnTo>
                  <a:lnTo>
                    <a:pt x="14" y="39"/>
                  </a:lnTo>
                  <a:lnTo>
                    <a:pt x="9" y="45"/>
                  </a:lnTo>
                  <a:lnTo>
                    <a:pt x="4" y="52"/>
                  </a:lnTo>
                  <a:lnTo>
                    <a:pt x="1" y="58"/>
                  </a:lnTo>
                  <a:lnTo>
                    <a:pt x="0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1181"/>
            <p:cNvSpPr>
              <a:spLocks/>
            </p:cNvSpPr>
            <p:nvPr/>
          </p:nvSpPr>
          <p:spPr bwMode="auto">
            <a:xfrm flipH="1">
              <a:off x="6592478" y="656652"/>
              <a:ext cx="24969" cy="1067068"/>
            </a:xfrm>
            <a:custGeom>
              <a:avLst/>
              <a:gdLst>
                <a:gd name="T0" fmla="*/ 0 w 26"/>
                <a:gd name="T1" fmla="*/ 1186 h 1199"/>
                <a:gd name="T2" fmla="*/ 0 w 26"/>
                <a:gd name="T3" fmla="*/ 1186 h 1199"/>
                <a:gd name="T4" fmla="*/ 1 w 26"/>
                <a:gd name="T5" fmla="*/ 1192 h 1199"/>
                <a:gd name="T6" fmla="*/ 4 w 26"/>
                <a:gd name="T7" fmla="*/ 1196 h 1199"/>
                <a:gd name="T8" fmla="*/ 7 w 26"/>
                <a:gd name="T9" fmla="*/ 1198 h 1199"/>
                <a:gd name="T10" fmla="*/ 13 w 26"/>
                <a:gd name="T11" fmla="*/ 1199 h 1199"/>
                <a:gd name="T12" fmla="*/ 13 w 26"/>
                <a:gd name="T13" fmla="*/ 1199 h 1199"/>
                <a:gd name="T14" fmla="*/ 19 w 26"/>
                <a:gd name="T15" fmla="*/ 1198 h 1199"/>
                <a:gd name="T16" fmla="*/ 22 w 26"/>
                <a:gd name="T17" fmla="*/ 1196 h 1199"/>
                <a:gd name="T18" fmla="*/ 25 w 26"/>
                <a:gd name="T19" fmla="*/ 1192 h 1199"/>
                <a:gd name="T20" fmla="*/ 26 w 26"/>
                <a:gd name="T21" fmla="*/ 1186 h 1199"/>
                <a:gd name="T22" fmla="*/ 26 w 26"/>
                <a:gd name="T23" fmla="*/ 13 h 1199"/>
                <a:gd name="T24" fmla="*/ 26 w 26"/>
                <a:gd name="T25" fmla="*/ 13 h 1199"/>
                <a:gd name="T26" fmla="*/ 25 w 26"/>
                <a:gd name="T27" fmla="*/ 7 h 1199"/>
                <a:gd name="T28" fmla="*/ 22 w 26"/>
                <a:gd name="T29" fmla="*/ 3 h 1199"/>
                <a:gd name="T30" fmla="*/ 19 w 26"/>
                <a:gd name="T31" fmla="*/ 1 h 1199"/>
                <a:gd name="T32" fmla="*/ 13 w 26"/>
                <a:gd name="T33" fmla="*/ 0 h 1199"/>
                <a:gd name="T34" fmla="*/ 13 w 26"/>
                <a:gd name="T35" fmla="*/ 0 h 1199"/>
                <a:gd name="T36" fmla="*/ 7 w 26"/>
                <a:gd name="T37" fmla="*/ 1 h 1199"/>
                <a:gd name="T38" fmla="*/ 4 w 26"/>
                <a:gd name="T39" fmla="*/ 3 h 1199"/>
                <a:gd name="T40" fmla="*/ 1 w 26"/>
                <a:gd name="T41" fmla="*/ 7 h 1199"/>
                <a:gd name="T42" fmla="*/ 0 w 26"/>
                <a:gd name="T43" fmla="*/ 13 h 1199"/>
                <a:gd name="T44" fmla="*/ 0 w 26"/>
                <a:gd name="T45" fmla="*/ 1186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" h="1199">
                  <a:moveTo>
                    <a:pt x="0" y="1186"/>
                  </a:moveTo>
                  <a:lnTo>
                    <a:pt x="0" y="1186"/>
                  </a:lnTo>
                  <a:lnTo>
                    <a:pt x="1" y="1192"/>
                  </a:lnTo>
                  <a:lnTo>
                    <a:pt x="4" y="1196"/>
                  </a:lnTo>
                  <a:lnTo>
                    <a:pt x="7" y="1198"/>
                  </a:lnTo>
                  <a:lnTo>
                    <a:pt x="13" y="1199"/>
                  </a:lnTo>
                  <a:lnTo>
                    <a:pt x="13" y="1199"/>
                  </a:lnTo>
                  <a:lnTo>
                    <a:pt x="19" y="1198"/>
                  </a:lnTo>
                  <a:lnTo>
                    <a:pt x="22" y="1196"/>
                  </a:lnTo>
                  <a:lnTo>
                    <a:pt x="25" y="1192"/>
                  </a:lnTo>
                  <a:lnTo>
                    <a:pt x="26" y="1186"/>
                  </a:lnTo>
                  <a:lnTo>
                    <a:pt x="26" y="13"/>
                  </a:lnTo>
                  <a:lnTo>
                    <a:pt x="26" y="13"/>
                  </a:lnTo>
                  <a:lnTo>
                    <a:pt x="25" y="7"/>
                  </a:lnTo>
                  <a:lnTo>
                    <a:pt x="22" y="3"/>
                  </a:lnTo>
                  <a:lnTo>
                    <a:pt x="19" y="1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3"/>
                  </a:lnTo>
                  <a:lnTo>
                    <a:pt x="0" y="1186"/>
                  </a:lnTo>
                  <a:close/>
                </a:path>
              </a:pathLst>
            </a:custGeom>
            <a:solidFill>
              <a:srgbClr val="022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1182"/>
            <p:cNvSpPr>
              <a:spLocks/>
            </p:cNvSpPr>
            <p:nvPr/>
          </p:nvSpPr>
          <p:spPr bwMode="auto">
            <a:xfrm flipH="1">
              <a:off x="6455149" y="594250"/>
              <a:ext cx="299626" cy="318248"/>
            </a:xfrm>
            <a:custGeom>
              <a:avLst/>
              <a:gdLst>
                <a:gd name="T0" fmla="*/ 28 w 282"/>
                <a:gd name="T1" fmla="*/ 52 h 356"/>
                <a:gd name="T2" fmla="*/ 28 w 282"/>
                <a:gd name="T3" fmla="*/ 46 h 356"/>
                <a:gd name="T4" fmla="*/ 32 w 282"/>
                <a:gd name="T5" fmla="*/ 36 h 356"/>
                <a:gd name="T6" fmla="*/ 41 w 282"/>
                <a:gd name="T7" fmla="*/ 27 h 356"/>
                <a:gd name="T8" fmla="*/ 54 w 282"/>
                <a:gd name="T9" fmla="*/ 19 h 356"/>
                <a:gd name="T10" fmla="*/ 77 w 282"/>
                <a:gd name="T11" fmla="*/ 8 h 356"/>
                <a:gd name="T12" fmla="*/ 119 w 282"/>
                <a:gd name="T13" fmla="*/ 1 h 356"/>
                <a:gd name="T14" fmla="*/ 141 w 282"/>
                <a:gd name="T15" fmla="*/ 0 h 356"/>
                <a:gd name="T16" fmla="*/ 185 w 282"/>
                <a:gd name="T17" fmla="*/ 4 h 356"/>
                <a:gd name="T18" fmla="*/ 222 w 282"/>
                <a:gd name="T19" fmla="*/ 15 h 356"/>
                <a:gd name="T20" fmla="*/ 235 w 282"/>
                <a:gd name="T21" fmla="*/ 22 h 356"/>
                <a:gd name="T22" fmla="*/ 245 w 282"/>
                <a:gd name="T23" fmla="*/ 32 h 356"/>
                <a:gd name="T24" fmla="*/ 252 w 282"/>
                <a:gd name="T25" fmla="*/ 42 h 356"/>
                <a:gd name="T26" fmla="*/ 254 w 282"/>
                <a:gd name="T27" fmla="*/ 52 h 356"/>
                <a:gd name="T28" fmla="*/ 282 w 282"/>
                <a:gd name="T29" fmla="*/ 284 h 356"/>
                <a:gd name="T30" fmla="*/ 282 w 282"/>
                <a:gd name="T31" fmla="*/ 291 h 356"/>
                <a:gd name="T32" fmla="*/ 280 w 282"/>
                <a:gd name="T33" fmla="*/ 304 h 356"/>
                <a:gd name="T34" fmla="*/ 272 w 282"/>
                <a:gd name="T35" fmla="*/ 316 h 356"/>
                <a:gd name="T36" fmla="*/ 259 w 282"/>
                <a:gd name="T37" fmla="*/ 328 h 356"/>
                <a:gd name="T38" fmla="*/ 241 w 282"/>
                <a:gd name="T39" fmla="*/ 338 h 356"/>
                <a:gd name="T40" fmla="*/ 221 w 282"/>
                <a:gd name="T41" fmla="*/ 345 h 356"/>
                <a:gd name="T42" fmla="*/ 196 w 282"/>
                <a:gd name="T43" fmla="*/ 352 h 356"/>
                <a:gd name="T44" fmla="*/ 169 w 282"/>
                <a:gd name="T45" fmla="*/ 355 h 356"/>
                <a:gd name="T46" fmla="*/ 141 w 282"/>
                <a:gd name="T47" fmla="*/ 356 h 356"/>
                <a:gd name="T48" fmla="*/ 126 w 282"/>
                <a:gd name="T49" fmla="*/ 356 h 356"/>
                <a:gd name="T50" fmla="*/ 98 w 282"/>
                <a:gd name="T51" fmla="*/ 354 h 356"/>
                <a:gd name="T52" fmla="*/ 74 w 282"/>
                <a:gd name="T53" fmla="*/ 348 h 356"/>
                <a:gd name="T54" fmla="*/ 51 w 282"/>
                <a:gd name="T55" fmla="*/ 342 h 356"/>
                <a:gd name="T56" fmla="*/ 31 w 282"/>
                <a:gd name="T57" fmla="*/ 332 h 356"/>
                <a:gd name="T58" fmla="*/ 16 w 282"/>
                <a:gd name="T59" fmla="*/ 323 h 356"/>
                <a:gd name="T60" fmla="*/ 5 w 282"/>
                <a:gd name="T61" fmla="*/ 311 h 356"/>
                <a:gd name="T62" fmla="*/ 0 w 282"/>
                <a:gd name="T63" fmla="*/ 298 h 356"/>
                <a:gd name="T64" fmla="*/ 0 w 282"/>
                <a:gd name="T65" fmla="*/ 291 h 356"/>
                <a:gd name="T66" fmla="*/ 0 w 282"/>
                <a:gd name="T67" fmla="*/ 284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2" h="356">
                  <a:moveTo>
                    <a:pt x="0" y="284"/>
                  </a:moveTo>
                  <a:lnTo>
                    <a:pt x="28" y="52"/>
                  </a:lnTo>
                  <a:lnTo>
                    <a:pt x="28" y="52"/>
                  </a:lnTo>
                  <a:lnTo>
                    <a:pt x="28" y="46"/>
                  </a:lnTo>
                  <a:lnTo>
                    <a:pt x="30" y="42"/>
                  </a:lnTo>
                  <a:lnTo>
                    <a:pt x="32" y="36"/>
                  </a:lnTo>
                  <a:lnTo>
                    <a:pt x="37" y="32"/>
                  </a:lnTo>
                  <a:lnTo>
                    <a:pt x="41" y="27"/>
                  </a:lnTo>
                  <a:lnTo>
                    <a:pt x="47" y="22"/>
                  </a:lnTo>
                  <a:lnTo>
                    <a:pt x="54" y="19"/>
                  </a:lnTo>
                  <a:lnTo>
                    <a:pt x="60" y="15"/>
                  </a:lnTo>
                  <a:lnTo>
                    <a:pt x="77" y="8"/>
                  </a:lnTo>
                  <a:lnTo>
                    <a:pt x="97" y="4"/>
                  </a:lnTo>
                  <a:lnTo>
                    <a:pt x="119" y="1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63" y="1"/>
                  </a:lnTo>
                  <a:lnTo>
                    <a:pt x="185" y="4"/>
                  </a:lnTo>
                  <a:lnTo>
                    <a:pt x="205" y="8"/>
                  </a:lnTo>
                  <a:lnTo>
                    <a:pt x="222" y="15"/>
                  </a:lnTo>
                  <a:lnTo>
                    <a:pt x="229" y="19"/>
                  </a:lnTo>
                  <a:lnTo>
                    <a:pt x="235" y="22"/>
                  </a:lnTo>
                  <a:lnTo>
                    <a:pt x="241" y="27"/>
                  </a:lnTo>
                  <a:lnTo>
                    <a:pt x="245" y="32"/>
                  </a:lnTo>
                  <a:lnTo>
                    <a:pt x="250" y="36"/>
                  </a:lnTo>
                  <a:lnTo>
                    <a:pt x="252" y="42"/>
                  </a:lnTo>
                  <a:lnTo>
                    <a:pt x="254" y="46"/>
                  </a:lnTo>
                  <a:lnTo>
                    <a:pt x="254" y="52"/>
                  </a:lnTo>
                  <a:lnTo>
                    <a:pt x="282" y="284"/>
                  </a:lnTo>
                  <a:lnTo>
                    <a:pt x="282" y="284"/>
                  </a:lnTo>
                  <a:lnTo>
                    <a:pt x="282" y="291"/>
                  </a:lnTo>
                  <a:lnTo>
                    <a:pt x="282" y="291"/>
                  </a:lnTo>
                  <a:lnTo>
                    <a:pt x="282" y="298"/>
                  </a:lnTo>
                  <a:lnTo>
                    <a:pt x="280" y="304"/>
                  </a:lnTo>
                  <a:lnTo>
                    <a:pt x="277" y="311"/>
                  </a:lnTo>
                  <a:lnTo>
                    <a:pt x="272" y="316"/>
                  </a:lnTo>
                  <a:lnTo>
                    <a:pt x="266" y="323"/>
                  </a:lnTo>
                  <a:lnTo>
                    <a:pt x="259" y="328"/>
                  </a:lnTo>
                  <a:lnTo>
                    <a:pt x="251" y="332"/>
                  </a:lnTo>
                  <a:lnTo>
                    <a:pt x="241" y="338"/>
                  </a:lnTo>
                  <a:lnTo>
                    <a:pt x="231" y="342"/>
                  </a:lnTo>
                  <a:lnTo>
                    <a:pt x="221" y="345"/>
                  </a:lnTo>
                  <a:lnTo>
                    <a:pt x="208" y="348"/>
                  </a:lnTo>
                  <a:lnTo>
                    <a:pt x="196" y="352"/>
                  </a:lnTo>
                  <a:lnTo>
                    <a:pt x="184" y="354"/>
                  </a:lnTo>
                  <a:lnTo>
                    <a:pt x="169" y="355"/>
                  </a:lnTo>
                  <a:lnTo>
                    <a:pt x="156" y="356"/>
                  </a:lnTo>
                  <a:lnTo>
                    <a:pt x="141" y="356"/>
                  </a:lnTo>
                  <a:lnTo>
                    <a:pt x="141" y="356"/>
                  </a:lnTo>
                  <a:lnTo>
                    <a:pt x="126" y="356"/>
                  </a:lnTo>
                  <a:lnTo>
                    <a:pt x="113" y="355"/>
                  </a:lnTo>
                  <a:lnTo>
                    <a:pt x="98" y="354"/>
                  </a:lnTo>
                  <a:lnTo>
                    <a:pt x="86" y="352"/>
                  </a:lnTo>
                  <a:lnTo>
                    <a:pt x="74" y="348"/>
                  </a:lnTo>
                  <a:lnTo>
                    <a:pt x="61" y="345"/>
                  </a:lnTo>
                  <a:lnTo>
                    <a:pt x="51" y="342"/>
                  </a:lnTo>
                  <a:lnTo>
                    <a:pt x="41" y="338"/>
                  </a:lnTo>
                  <a:lnTo>
                    <a:pt x="31" y="332"/>
                  </a:lnTo>
                  <a:lnTo>
                    <a:pt x="23" y="328"/>
                  </a:lnTo>
                  <a:lnTo>
                    <a:pt x="16" y="323"/>
                  </a:lnTo>
                  <a:lnTo>
                    <a:pt x="10" y="316"/>
                  </a:lnTo>
                  <a:lnTo>
                    <a:pt x="5" y="311"/>
                  </a:lnTo>
                  <a:lnTo>
                    <a:pt x="2" y="304"/>
                  </a:lnTo>
                  <a:lnTo>
                    <a:pt x="0" y="298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0" y="284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F37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1183"/>
            <p:cNvSpPr>
              <a:spLocks/>
            </p:cNvSpPr>
            <p:nvPr/>
          </p:nvSpPr>
          <p:spPr bwMode="auto">
            <a:xfrm flipH="1">
              <a:off x="6498845" y="606731"/>
              <a:ext cx="212235" cy="81122"/>
            </a:xfrm>
            <a:custGeom>
              <a:avLst/>
              <a:gdLst>
                <a:gd name="T0" fmla="*/ 0 w 202"/>
                <a:gd name="T1" fmla="*/ 47 h 91"/>
                <a:gd name="T2" fmla="*/ 2 w 202"/>
                <a:gd name="T3" fmla="*/ 36 h 91"/>
                <a:gd name="T4" fmla="*/ 11 w 202"/>
                <a:gd name="T5" fmla="*/ 26 h 91"/>
                <a:gd name="T6" fmla="*/ 18 w 202"/>
                <a:gd name="T7" fmla="*/ 21 h 91"/>
                <a:gd name="T8" fmla="*/ 36 w 202"/>
                <a:gd name="T9" fmla="*/ 11 h 91"/>
                <a:gd name="T10" fmla="*/ 60 w 202"/>
                <a:gd name="T11" fmla="*/ 5 h 91"/>
                <a:gd name="T12" fmla="*/ 86 w 202"/>
                <a:gd name="T13" fmla="*/ 0 h 91"/>
                <a:gd name="T14" fmla="*/ 101 w 202"/>
                <a:gd name="T15" fmla="*/ 0 h 91"/>
                <a:gd name="T16" fmla="*/ 131 w 202"/>
                <a:gd name="T17" fmla="*/ 3 h 91"/>
                <a:gd name="T18" fmla="*/ 157 w 202"/>
                <a:gd name="T19" fmla="*/ 8 h 91"/>
                <a:gd name="T20" fmla="*/ 178 w 202"/>
                <a:gd name="T21" fmla="*/ 18 h 91"/>
                <a:gd name="T22" fmla="*/ 194 w 202"/>
                <a:gd name="T23" fmla="*/ 28 h 91"/>
                <a:gd name="T24" fmla="*/ 197 w 202"/>
                <a:gd name="T25" fmla="*/ 33 h 91"/>
                <a:gd name="T26" fmla="*/ 202 w 202"/>
                <a:gd name="T27" fmla="*/ 43 h 91"/>
                <a:gd name="T28" fmla="*/ 202 w 202"/>
                <a:gd name="T29" fmla="*/ 47 h 91"/>
                <a:gd name="T30" fmla="*/ 197 w 202"/>
                <a:gd name="T31" fmla="*/ 61 h 91"/>
                <a:gd name="T32" fmla="*/ 183 w 202"/>
                <a:gd name="T33" fmla="*/ 74 h 91"/>
                <a:gd name="T34" fmla="*/ 163 w 202"/>
                <a:gd name="T35" fmla="*/ 84 h 91"/>
                <a:gd name="T36" fmla="*/ 136 w 202"/>
                <a:gd name="T37" fmla="*/ 91 h 91"/>
                <a:gd name="T38" fmla="*/ 137 w 202"/>
                <a:gd name="T39" fmla="*/ 87 h 91"/>
                <a:gd name="T40" fmla="*/ 137 w 202"/>
                <a:gd name="T41" fmla="*/ 82 h 91"/>
                <a:gd name="T42" fmla="*/ 135 w 202"/>
                <a:gd name="T43" fmla="*/ 68 h 91"/>
                <a:gd name="T44" fmla="*/ 127 w 202"/>
                <a:gd name="T45" fmla="*/ 58 h 91"/>
                <a:gd name="T46" fmla="*/ 114 w 202"/>
                <a:gd name="T47" fmla="*/ 50 h 91"/>
                <a:gd name="T48" fmla="*/ 101 w 202"/>
                <a:gd name="T49" fmla="*/ 47 h 91"/>
                <a:gd name="T50" fmla="*/ 94 w 202"/>
                <a:gd name="T51" fmla="*/ 48 h 91"/>
                <a:gd name="T52" fmla="*/ 81 w 202"/>
                <a:gd name="T53" fmla="*/ 53 h 91"/>
                <a:gd name="T54" fmla="*/ 71 w 202"/>
                <a:gd name="T55" fmla="*/ 63 h 91"/>
                <a:gd name="T56" fmla="*/ 66 w 202"/>
                <a:gd name="T57" fmla="*/ 75 h 91"/>
                <a:gd name="T58" fmla="*/ 65 w 202"/>
                <a:gd name="T59" fmla="*/ 82 h 91"/>
                <a:gd name="T60" fmla="*/ 66 w 202"/>
                <a:gd name="T61" fmla="*/ 91 h 91"/>
                <a:gd name="T62" fmla="*/ 53 w 202"/>
                <a:gd name="T63" fmla="*/ 88 h 91"/>
                <a:gd name="T64" fmla="*/ 28 w 202"/>
                <a:gd name="T65" fmla="*/ 79 h 91"/>
                <a:gd name="T66" fmla="*/ 11 w 202"/>
                <a:gd name="T67" fmla="*/ 68 h 91"/>
                <a:gd name="T68" fmla="*/ 1 w 202"/>
                <a:gd name="T69" fmla="*/ 54 h 91"/>
                <a:gd name="T70" fmla="*/ 0 w 202"/>
                <a:gd name="T71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2" h="91">
                  <a:moveTo>
                    <a:pt x="0" y="47"/>
                  </a:moveTo>
                  <a:lnTo>
                    <a:pt x="0" y="47"/>
                  </a:lnTo>
                  <a:lnTo>
                    <a:pt x="1" y="41"/>
                  </a:lnTo>
                  <a:lnTo>
                    <a:pt x="2" y="36"/>
                  </a:lnTo>
                  <a:lnTo>
                    <a:pt x="7" y="31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8" y="21"/>
                  </a:lnTo>
                  <a:lnTo>
                    <a:pt x="27" y="16"/>
                  </a:lnTo>
                  <a:lnTo>
                    <a:pt x="36" y="11"/>
                  </a:lnTo>
                  <a:lnTo>
                    <a:pt x="47" y="7"/>
                  </a:lnTo>
                  <a:lnTo>
                    <a:pt x="60" y="5"/>
                  </a:lnTo>
                  <a:lnTo>
                    <a:pt x="73" y="3"/>
                  </a:lnTo>
                  <a:lnTo>
                    <a:pt x="86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17" y="0"/>
                  </a:lnTo>
                  <a:lnTo>
                    <a:pt x="131" y="3"/>
                  </a:lnTo>
                  <a:lnTo>
                    <a:pt x="145" y="5"/>
                  </a:lnTo>
                  <a:lnTo>
                    <a:pt x="157" y="8"/>
                  </a:lnTo>
                  <a:lnTo>
                    <a:pt x="168" y="12"/>
                  </a:lnTo>
                  <a:lnTo>
                    <a:pt x="178" y="18"/>
                  </a:lnTo>
                  <a:lnTo>
                    <a:pt x="187" y="23"/>
                  </a:lnTo>
                  <a:lnTo>
                    <a:pt x="194" y="28"/>
                  </a:lnTo>
                  <a:lnTo>
                    <a:pt x="194" y="28"/>
                  </a:lnTo>
                  <a:lnTo>
                    <a:pt x="197" y="33"/>
                  </a:lnTo>
                  <a:lnTo>
                    <a:pt x="200" y="37"/>
                  </a:lnTo>
                  <a:lnTo>
                    <a:pt x="202" y="43"/>
                  </a:lnTo>
                  <a:lnTo>
                    <a:pt x="202" y="47"/>
                  </a:lnTo>
                  <a:lnTo>
                    <a:pt x="202" y="47"/>
                  </a:lnTo>
                  <a:lnTo>
                    <a:pt x="201" y="54"/>
                  </a:lnTo>
                  <a:lnTo>
                    <a:pt x="197" y="61"/>
                  </a:lnTo>
                  <a:lnTo>
                    <a:pt x="192" y="68"/>
                  </a:lnTo>
                  <a:lnTo>
                    <a:pt x="183" y="74"/>
                  </a:lnTo>
                  <a:lnTo>
                    <a:pt x="174" y="79"/>
                  </a:lnTo>
                  <a:lnTo>
                    <a:pt x="163" y="84"/>
                  </a:lnTo>
                  <a:lnTo>
                    <a:pt x="149" y="88"/>
                  </a:lnTo>
                  <a:lnTo>
                    <a:pt x="136" y="91"/>
                  </a:lnTo>
                  <a:lnTo>
                    <a:pt x="136" y="91"/>
                  </a:lnTo>
                  <a:lnTo>
                    <a:pt x="137" y="87"/>
                  </a:lnTo>
                  <a:lnTo>
                    <a:pt x="137" y="82"/>
                  </a:lnTo>
                  <a:lnTo>
                    <a:pt x="137" y="82"/>
                  </a:lnTo>
                  <a:lnTo>
                    <a:pt x="136" y="75"/>
                  </a:lnTo>
                  <a:lnTo>
                    <a:pt x="135" y="68"/>
                  </a:lnTo>
                  <a:lnTo>
                    <a:pt x="131" y="63"/>
                  </a:lnTo>
                  <a:lnTo>
                    <a:pt x="127" y="58"/>
                  </a:lnTo>
                  <a:lnTo>
                    <a:pt x="121" y="53"/>
                  </a:lnTo>
                  <a:lnTo>
                    <a:pt x="114" y="50"/>
                  </a:lnTo>
                  <a:lnTo>
                    <a:pt x="108" y="48"/>
                  </a:lnTo>
                  <a:lnTo>
                    <a:pt x="101" y="47"/>
                  </a:lnTo>
                  <a:lnTo>
                    <a:pt x="101" y="47"/>
                  </a:lnTo>
                  <a:lnTo>
                    <a:pt x="94" y="48"/>
                  </a:lnTo>
                  <a:lnTo>
                    <a:pt x="88" y="50"/>
                  </a:lnTo>
                  <a:lnTo>
                    <a:pt x="81" y="53"/>
                  </a:lnTo>
                  <a:lnTo>
                    <a:pt x="75" y="58"/>
                  </a:lnTo>
                  <a:lnTo>
                    <a:pt x="71" y="63"/>
                  </a:lnTo>
                  <a:lnTo>
                    <a:pt x="67" y="68"/>
                  </a:lnTo>
                  <a:lnTo>
                    <a:pt x="66" y="75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7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53" y="88"/>
                  </a:lnTo>
                  <a:lnTo>
                    <a:pt x="39" y="84"/>
                  </a:lnTo>
                  <a:lnTo>
                    <a:pt x="28" y="79"/>
                  </a:lnTo>
                  <a:lnTo>
                    <a:pt x="19" y="74"/>
                  </a:lnTo>
                  <a:lnTo>
                    <a:pt x="11" y="68"/>
                  </a:lnTo>
                  <a:lnTo>
                    <a:pt x="5" y="61"/>
                  </a:lnTo>
                  <a:lnTo>
                    <a:pt x="1" y="5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1184"/>
            <p:cNvSpPr>
              <a:spLocks/>
            </p:cNvSpPr>
            <p:nvPr/>
          </p:nvSpPr>
          <p:spPr bwMode="auto">
            <a:xfrm flipH="1">
              <a:off x="6567509" y="644172"/>
              <a:ext cx="74906" cy="43681"/>
            </a:xfrm>
            <a:custGeom>
              <a:avLst/>
              <a:gdLst>
                <a:gd name="T0" fmla="*/ 36 w 72"/>
                <a:gd name="T1" fmla="*/ 0 h 46"/>
                <a:gd name="T2" fmla="*/ 36 w 72"/>
                <a:gd name="T3" fmla="*/ 0 h 46"/>
                <a:gd name="T4" fmla="*/ 43 w 72"/>
                <a:gd name="T5" fmla="*/ 1 h 46"/>
                <a:gd name="T6" fmla="*/ 49 w 72"/>
                <a:gd name="T7" fmla="*/ 3 h 46"/>
                <a:gd name="T8" fmla="*/ 56 w 72"/>
                <a:gd name="T9" fmla="*/ 6 h 46"/>
                <a:gd name="T10" fmla="*/ 62 w 72"/>
                <a:gd name="T11" fmla="*/ 11 h 46"/>
                <a:gd name="T12" fmla="*/ 66 w 72"/>
                <a:gd name="T13" fmla="*/ 16 h 46"/>
                <a:gd name="T14" fmla="*/ 70 w 72"/>
                <a:gd name="T15" fmla="*/ 21 h 46"/>
                <a:gd name="T16" fmla="*/ 71 w 72"/>
                <a:gd name="T17" fmla="*/ 28 h 46"/>
                <a:gd name="T18" fmla="*/ 72 w 72"/>
                <a:gd name="T19" fmla="*/ 35 h 46"/>
                <a:gd name="T20" fmla="*/ 72 w 72"/>
                <a:gd name="T21" fmla="*/ 35 h 46"/>
                <a:gd name="T22" fmla="*/ 72 w 72"/>
                <a:gd name="T23" fmla="*/ 40 h 46"/>
                <a:gd name="T24" fmla="*/ 71 w 72"/>
                <a:gd name="T25" fmla="*/ 44 h 46"/>
                <a:gd name="T26" fmla="*/ 71 w 72"/>
                <a:gd name="T27" fmla="*/ 44 h 46"/>
                <a:gd name="T28" fmla="*/ 54 w 72"/>
                <a:gd name="T29" fmla="*/ 46 h 46"/>
                <a:gd name="T30" fmla="*/ 36 w 72"/>
                <a:gd name="T31" fmla="*/ 46 h 46"/>
                <a:gd name="T32" fmla="*/ 36 w 72"/>
                <a:gd name="T33" fmla="*/ 46 h 46"/>
                <a:gd name="T34" fmla="*/ 18 w 72"/>
                <a:gd name="T35" fmla="*/ 46 h 46"/>
                <a:gd name="T36" fmla="*/ 1 w 72"/>
                <a:gd name="T37" fmla="*/ 44 h 46"/>
                <a:gd name="T38" fmla="*/ 1 w 72"/>
                <a:gd name="T39" fmla="*/ 44 h 46"/>
                <a:gd name="T40" fmla="*/ 0 w 72"/>
                <a:gd name="T41" fmla="*/ 40 h 46"/>
                <a:gd name="T42" fmla="*/ 0 w 72"/>
                <a:gd name="T43" fmla="*/ 35 h 46"/>
                <a:gd name="T44" fmla="*/ 0 w 72"/>
                <a:gd name="T45" fmla="*/ 35 h 46"/>
                <a:gd name="T46" fmla="*/ 1 w 72"/>
                <a:gd name="T47" fmla="*/ 28 h 46"/>
                <a:gd name="T48" fmla="*/ 2 w 72"/>
                <a:gd name="T49" fmla="*/ 21 h 46"/>
                <a:gd name="T50" fmla="*/ 6 w 72"/>
                <a:gd name="T51" fmla="*/ 16 h 46"/>
                <a:gd name="T52" fmla="*/ 10 w 72"/>
                <a:gd name="T53" fmla="*/ 11 h 46"/>
                <a:gd name="T54" fmla="*/ 16 w 72"/>
                <a:gd name="T55" fmla="*/ 6 h 46"/>
                <a:gd name="T56" fmla="*/ 23 w 72"/>
                <a:gd name="T57" fmla="*/ 3 h 46"/>
                <a:gd name="T58" fmla="*/ 29 w 72"/>
                <a:gd name="T59" fmla="*/ 1 h 46"/>
                <a:gd name="T60" fmla="*/ 36 w 72"/>
                <a:gd name="T61" fmla="*/ 0 h 46"/>
                <a:gd name="T62" fmla="*/ 36 w 72"/>
                <a:gd name="T6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" h="46">
                  <a:moveTo>
                    <a:pt x="36" y="0"/>
                  </a:moveTo>
                  <a:lnTo>
                    <a:pt x="36" y="0"/>
                  </a:lnTo>
                  <a:lnTo>
                    <a:pt x="43" y="1"/>
                  </a:lnTo>
                  <a:lnTo>
                    <a:pt x="49" y="3"/>
                  </a:lnTo>
                  <a:lnTo>
                    <a:pt x="56" y="6"/>
                  </a:lnTo>
                  <a:lnTo>
                    <a:pt x="62" y="11"/>
                  </a:lnTo>
                  <a:lnTo>
                    <a:pt x="66" y="16"/>
                  </a:lnTo>
                  <a:lnTo>
                    <a:pt x="70" y="21"/>
                  </a:lnTo>
                  <a:lnTo>
                    <a:pt x="71" y="28"/>
                  </a:lnTo>
                  <a:lnTo>
                    <a:pt x="72" y="35"/>
                  </a:lnTo>
                  <a:lnTo>
                    <a:pt x="72" y="35"/>
                  </a:lnTo>
                  <a:lnTo>
                    <a:pt x="72" y="40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54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18" y="46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" y="28"/>
                  </a:lnTo>
                  <a:lnTo>
                    <a:pt x="2" y="21"/>
                  </a:lnTo>
                  <a:lnTo>
                    <a:pt x="6" y="16"/>
                  </a:lnTo>
                  <a:lnTo>
                    <a:pt x="10" y="11"/>
                  </a:lnTo>
                  <a:lnTo>
                    <a:pt x="16" y="6"/>
                  </a:lnTo>
                  <a:lnTo>
                    <a:pt x="23" y="3"/>
                  </a:lnTo>
                  <a:lnTo>
                    <a:pt x="29" y="1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C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1185"/>
            <p:cNvSpPr>
              <a:spLocks/>
            </p:cNvSpPr>
            <p:nvPr/>
          </p:nvSpPr>
          <p:spPr bwMode="auto">
            <a:xfrm flipH="1">
              <a:off x="8746038" y="4300906"/>
              <a:ext cx="287141" cy="93602"/>
            </a:xfrm>
            <a:custGeom>
              <a:avLst/>
              <a:gdLst>
                <a:gd name="T0" fmla="*/ 141 w 281"/>
                <a:gd name="T1" fmla="*/ 0 h 106"/>
                <a:gd name="T2" fmla="*/ 141 w 281"/>
                <a:gd name="T3" fmla="*/ 0 h 106"/>
                <a:gd name="T4" fmla="*/ 169 w 281"/>
                <a:gd name="T5" fmla="*/ 1 h 106"/>
                <a:gd name="T6" fmla="*/ 194 w 281"/>
                <a:gd name="T7" fmla="*/ 4 h 106"/>
                <a:gd name="T8" fmla="*/ 219 w 281"/>
                <a:gd name="T9" fmla="*/ 10 h 106"/>
                <a:gd name="T10" fmla="*/ 239 w 281"/>
                <a:gd name="T11" fmla="*/ 16 h 106"/>
                <a:gd name="T12" fmla="*/ 248 w 281"/>
                <a:gd name="T13" fmla="*/ 20 h 106"/>
                <a:gd name="T14" fmla="*/ 256 w 281"/>
                <a:gd name="T15" fmla="*/ 24 h 106"/>
                <a:gd name="T16" fmla="*/ 264 w 281"/>
                <a:gd name="T17" fmla="*/ 28 h 106"/>
                <a:gd name="T18" fmla="*/ 270 w 281"/>
                <a:gd name="T19" fmla="*/ 33 h 106"/>
                <a:gd name="T20" fmla="*/ 274 w 281"/>
                <a:gd name="T21" fmla="*/ 38 h 106"/>
                <a:gd name="T22" fmla="*/ 277 w 281"/>
                <a:gd name="T23" fmla="*/ 43 h 106"/>
                <a:gd name="T24" fmla="*/ 280 w 281"/>
                <a:gd name="T25" fmla="*/ 48 h 106"/>
                <a:gd name="T26" fmla="*/ 281 w 281"/>
                <a:gd name="T27" fmla="*/ 53 h 106"/>
                <a:gd name="T28" fmla="*/ 281 w 281"/>
                <a:gd name="T29" fmla="*/ 53 h 106"/>
                <a:gd name="T30" fmla="*/ 280 w 281"/>
                <a:gd name="T31" fmla="*/ 58 h 106"/>
                <a:gd name="T32" fmla="*/ 277 w 281"/>
                <a:gd name="T33" fmla="*/ 64 h 106"/>
                <a:gd name="T34" fmla="*/ 274 w 281"/>
                <a:gd name="T35" fmla="*/ 69 h 106"/>
                <a:gd name="T36" fmla="*/ 270 w 281"/>
                <a:gd name="T37" fmla="*/ 75 h 106"/>
                <a:gd name="T38" fmla="*/ 264 w 281"/>
                <a:gd name="T39" fmla="*/ 79 h 106"/>
                <a:gd name="T40" fmla="*/ 256 w 281"/>
                <a:gd name="T41" fmla="*/ 83 h 106"/>
                <a:gd name="T42" fmla="*/ 248 w 281"/>
                <a:gd name="T43" fmla="*/ 88 h 106"/>
                <a:gd name="T44" fmla="*/ 239 w 281"/>
                <a:gd name="T45" fmla="*/ 91 h 106"/>
                <a:gd name="T46" fmla="*/ 219 w 281"/>
                <a:gd name="T47" fmla="*/ 97 h 106"/>
                <a:gd name="T48" fmla="*/ 194 w 281"/>
                <a:gd name="T49" fmla="*/ 103 h 106"/>
                <a:gd name="T50" fmla="*/ 169 w 281"/>
                <a:gd name="T51" fmla="*/ 105 h 106"/>
                <a:gd name="T52" fmla="*/ 141 w 281"/>
                <a:gd name="T53" fmla="*/ 106 h 106"/>
                <a:gd name="T54" fmla="*/ 141 w 281"/>
                <a:gd name="T55" fmla="*/ 106 h 106"/>
                <a:gd name="T56" fmla="*/ 111 w 281"/>
                <a:gd name="T57" fmla="*/ 105 h 106"/>
                <a:gd name="T58" fmla="*/ 86 w 281"/>
                <a:gd name="T59" fmla="*/ 103 h 106"/>
                <a:gd name="T60" fmla="*/ 62 w 281"/>
                <a:gd name="T61" fmla="*/ 97 h 106"/>
                <a:gd name="T62" fmla="*/ 41 w 281"/>
                <a:gd name="T63" fmla="*/ 91 h 106"/>
                <a:gd name="T64" fmla="*/ 32 w 281"/>
                <a:gd name="T65" fmla="*/ 88 h 106"/>
                <a:gd name="T66" fmla="*/ 24 w 281"/>
                <a:gd name="T67" fmla="*/ 83 h 106"/>
                <a:gd name="T68" fmla="*/ 17 w 281"/>
                <a:gd name="T69" fmla="*/ 79 h 106"/>
                <a:gd name="T70" fmla="*/ 10 w 281"/>
                <a:gd name="T71" fmla="*/ 75 h 106"/>
                <a:gd name="T72" fmla="*/ 6 w 281"/>
                <a:gd name="T73" fmla="*/ 69 h 106"/>
                <a:gd name="T74" fmla="*/ 3 w 281"/>
                <a:gd name="T75" fmla="*/ 64 h 106"/>
                <a:gd name="T76" fmla="*/ 0 w 281"/>
                <a:gd name="T77" fmla="*/ 58 h 106"/>
                <a:gd name="T78" fmla="*/ 0 w 281"/>
                <a:gd name="T79" fmla="*/ 53 h 106"/>
                <a:gd name="T80" fmla="*/ 0 w 281"/>
                <a:gd name="T81" fmla="*/ 53 h 106"/>
                <a:gd name="T82" fmla="*/ 0 w 281"/>
                <a:gd name="T83" fmla="*/ 48 h 106"/>
                <a:gd name="T84" fmla="*/ 3 w 281"/>
                <a:gd name="T85" fmla="*/ 43 h 106"/>
                <a:gd name="T86" fmla="*/ 6 w 281"/>
                <a:gd name="T87" fmla="*/ 38 h 106"/>
                <a:gd name="T88" fmla="*/ 10 w 281"/>
                <a:gd name="T89" fmla="*/ 33 h 106"/>
                <a:gd name="T90" fmla="*/ 17 w 281"/>
                <a:gd name="T91" fmla="*/ 28 h 106"/>
                <a:gd name="T92" fmla="*/ 24 w 281"/>
                <a:gd name="T93" fmla="*/ 24 h 106"/>
                <a:gd name="T94" fmla="*/ 32 w 281"/>
                <a:gd name="T95" fmla="*/ 20 h 106"/>
                <a:gd name="T96" fmla="*/ 41 w 281"/>
                <a:gd name="T97" fmla="*/ 16 h 106"/>
                <a:gd name="T98" fmla="*/ 62 w 281"/>
                <a:gd name="T99" fmla="*/ 10 h 106"/>
                <a:gd name="T100" fmla="*/ 86 w 281"/>
                <a:gd name="T101" fmla="*/ 4 h 106"/>
                <a:gd name="T102" fmla="*/ 111 w 281"/>
                <a:gd name="T103" fmla="*/ 1 h 106"/>
                <a:gd name="T104" fmla="*/ 141 w 281"/>
                <a:gd name="T10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1" h="106">
                  <a:moveTo>
                    <a:pt x="141" y="0"/>
                  </a:moveTo>
                  <a:lnTo>
                    <a:pt x="141" y="0"/>
                  </a:lnTo>
                  <a:lnTo>
                    <a:pt x="169" y="1"/>
                  </a:lnTo>
                  <a:lnTo>
                    <a:pt x="194" y="4"/>
                  </a:lnTo>
                  <a:lnTo>
                    <a:pt x="219" y="10"/>
                  </a:lnTo>
                  <a:lnTo>
                    <a:pt x="239" y="16"/>
                  </a:lnTo>
                  <a:lnTo>
                    <a:pt x="248" y="20"/>
                  </a:lnTo>
                  <a:lnTo>
                    <a:pt x="256" y="24"/>
                  </a:lnTo>
                  <a:lnTo>
                    <a:pt x="264" y="28"/>
                  </a:lnTo>
                  <a:lnTo>
                    <a:pt x="270" y="33"/>
                  </a:lnTo>
                  <a:lnTo>
                    <a:pt x="274" y="38"/>
                  </a:lnTo>
                  <a:lnTo>
                    <a:pt x="277" y="43"/>
                  </a:lnTo>
                  <a:lnTo>
                    <a:pt x="280" y="48"/>
                  </a:lnTo>
                  <a:lnTo>
                    <a:pt x="281" y="53"/>
                  </a:lnTo>
                  <a:lnTo>
                    <a:pt x="281" y="53"/>
                  </a:lnTo>
                  <a:lnTo>
                    <a:pt x="280" y="58"/>
                  </a:lnTo>
                  <a:lnTo>
                    <a:pt x="277" y="64"/>
                  </a:lnTo>
                  <a:lnTo>
                    <a:pt x="274" y="69"/>
                  </a:lnTo>
                  <a:lnTo>
                    <a:pt x="270" y="75"/>
                  </a:lnTo>
                  <a:lnTo>
                    <a:pt x="264" y="79"/>
                  </a:lnTo>
                  <a:lnTo>
                    <a:pt x="256" y="83"/>
                  </a:lnTo>
                  <a:lnTo>
                    <a:pt x="248" y="88"/>
                  </a:lnTo>
                  <a:lnTo>
                    <a:pt x="239" y="91"/>
                  </a:lnTo>
                  <a:lnTo>
                    <a:pt x="219" y="97"/>
                  </a:lnTo>
                  <a:lnTo>
                    <a:pt x="194" y="103"/>
                  </a:lnTo>
                  <a:lnTo>
                    <a:pt x="169" y="105"/>
                  </a:lnTo>
                  <a:lnTo>
                    <a:pt x="141" y="106"/>
                  </a:lnTo>
                  <a:lnTo>
                    <a:pt x="141" y="106"/>
                  </a:lnTo>
                  <a:lnTo>
                    <a:pt x="111" y="105"/>
                  </a:lnTo>
                  <a:lnTo>
                    <a:pt x="86" y="103"/>
                  </a:lnTo>
                  <a:lnTo>
                    <a:pt x="62" y="97"/>
                  </a:lnTo>
                  <a:lnTo>
                    <a:pt x="41" y="91"/>
                  </a:lnTo>
                  <a:lnTo>
                    <a:pt x="32" y="88"/>
                  </a:lnTo>
                  <a:lnTo>
                    <a:pt x="24" y="83"/>
                  </a:lnTo>
                  <a:lnTo>
                    <a:pt x="17" y="79"/>
                  </a:lnTo>
                  <a:lnTo>
                    <a:pt x="10" y="75"/>
                  </a:lnTo>
                  <a:lnTo>
                    <a:pt x="6" y="69"/>
                  </a:lnTo>
                  <a:lnTo>
                    <a:pt x="3" y="64"/>
                  </a:lnTo>
                  <a:lnTo>
                    <a:pt x="0" y="58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3" y="43"/>
                  </a:lnTo>
                  <a:lnTo>
                    <a:pt x="6" y="38"/>
                  </a:lnTo>
                  <a:lnTo>
                    <a:pt x="10" y="33"/>
                  </a:lnTo>
                  <a:lnTo>
                    <a:pt x="17" y="28"/>
                  </a:lnTo>
                  <a:lnTo>
                    <a:pt x="24" y="24"/>
                  </a:lnTo>
                  <a:lnTo>
                    <a:pt x="32" y="20"/>
                  </a:lnTo>
                  <a:lnTo>
                    <a:pt x="41" y="16"/>
                  </a:lnTo>
                  <a:lnTo>
                    <a:pt x="62" y="10"/>
                  </a:lnTo>
                  <a:lnTo>
                    <a:pt x="86" y="4"/>
                  </a:lnTo>
                  <a:lnTo>
                    <a:pt x="111" y="1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ABD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1186"/>
            <p:cNvSpPr>
              <a:spLocks/>
            </p:cNvSpPr>
            <p:nvPr/>
          </p:nvSpPr>
          <p:spPr bwMode="auto">
            <a:xfrm flipH="1">
              <a:off x="8746038" y="4300906"/>
              <a:ext cx="287141" cy="93602"/>
            </a:xfrm>
            <a:custGeom>
              <a:avLst/>
              <a:gdLst>
                <a:gd name="T0" fmla="*/ 141 w 281"/>
                <a:gd name="T1" fmla="*/ 0 h 106"/>
                <a:gd name="T2" fmla="*/ 141 w 281"/>
                <a:gd name="T3" fmla="*/ 0 h 106"/>
                <a:gd name="T4" fmla="*/ 169 w 281"/>
                <a:gd name="T5" fmla="*/ 1 h 106"/>
                <a:gd name="T6" fmla="*/ 194 w 281"/>
                <a:gd name="T7" fmla="*/ 4 h 106"/>
                <a:gd name="T8" fmla="*/ 219 w 281"/>
                <a:gd name="T9" fmla="*/ 10 h 106"/>
                <a:gd name="T10" fmla="*/ 239 w 281"/>
                <a:gd name="T11" fmla="*/ 16 h 106"/>
                <a:gd name="T12" fmla="*/ 248 w 281"/>
                <a:gd name="T13" fmla="*/ 20 h 106"/>
                <a:gd name="T14" fmla="*/ 256 w 281"/>
                <a:gd name="T15" fmla="*/ 24 h 106"/>
                <a:gd name="T16" fmla="*/ 264 w 281"/>
                <a:gd name="T17" fmla="*/ 28 h 106"/>
                <a:gd name="T18" fmla="*/ 270 w 281"/>
                <a:gd name="T19" fmla="*/ 33 h 106"/>
                <a:gd name="T20" fmla="*/ 274 w 281"/>
                <a:gd name="T21" fmla="*/ 38 h 106"/>
                <a:gd name="T22" fmla="*/ 277 w 281"/>
                <a:gd name="T23" fmla="*/ 43 h 106"/>
                <a:gd name="T24" fmla="*/ 280 w 281"/>
                <a:gd name="T25" fmla="*/ 48 h 106"/>
                <a:gd name="T26" fmla="*/ 281 w 281"/>
                <a:gd name="T27" fmla="*/ 53 h 106"/>
                <a:gd name="T28" fmla="*/ 281 w 281"/>
                <a:gd name="T29" fmla="*/ 53 h 106"/>
                <a:gd name="T30" fmla="*/ 280 w 281"/>
                <a:gd name="T31" fmla="*/ 58 h 106"/>
                <a:gd name="T32" fmla="*/ 277 w 281"/>
                <a:gd name="T33" fmla="*/ 64 h 106"/>
                <a:gd name="T34" fmla="*/ 274 w 281"/>
                <a:gd name="T35" fmla="*/ 69 h 106"/>
                <a:gd name="T36" fmla="*/ 270 w 281"/>
                <a:gd name="T37" fmla="*/ 75 h 106"/>
                <a:gd name="T38" fmla="*/ 264 w 281"/>
                <a:gd name="T39" fmla="*/ 79 h 106"/>
                <a:gd name="T40" fmla="*/ 256 w 281"/>
                <a:gd name="T41" fmla="*/ 83 h 106"/>
                <a:gd name="T42" fmla="*/ 248 w 281"/>
                <a:gd name="T43" fmla="*/ 88 h 106"/>
                <a:gd name="T44" fmla="*/ 239 w 281"/>
                <a:gd name="T45" fmla="*/ 91 h 106"/>
                <a:gd name="T46" fmla="*/ 219 w 281"/>
                <a:gd name="T47" fmla="*/ 97 h 106"/>
                <a:gd name="T48" fmla="*/ 194 w 281"/>
                <a:gd name="T49" fmla="*/ 103 h 106"/>
                <a:gd name="T50" fmla="*/ 169 w 281"/>
                <a:gd name="T51" fmla="*/ 105 h 106"/>
                <a:gd name="T52" fmla="*/ 141 w 281"/>
                <a:gd name="T53" fmla="*/ 106 h 106"/>
                <a:gd name="T54" fmla="*/ 141 w 281"/>
                <a:gd name="T55" fmla="*/ 106 h 106"/>
                <a:gd name="T56" fmla="*/ 111 w 281"/>
                <a:gd name="T57" fmla="*/ 105 h 106"/>
                <a:gd name="T58" fmla="*/ 86 w 281"/>
                <a:gd name="T59" fmla="*/ 103 h 106"/>
                <a:gd name="T60" fmla="*/ 62 w 281"/>
                <a:gd name="T61" fmla="*/ 97 h 106"/>
                <a:gd name="T62" fmla="*/ 41 w 281"/>
                <a:gd name="T63" fmla="*/ 91 h 106"/>
                <a:gd name="T64" fmla="*/ 32 w 281"/>
                <a:gd name="T65" fmla="*/ 88 h 106"/>
                <a:gd name="T66" fmla="*/ 24 w 281"/>
                <a:gd name="T67" fmla="*/ 83 h 106"/>
                <a:gd name="T68" fmla="*/ 17 w 281"/>
                <a:gd name="T69" fmla="*/ 79 h 106"/>
                <a:gd name="T70" fmla="*/ 10 w 281"/>
                <a:gd name="T71" fmla="*/ 75 h 106"/>
                <a:gd name="T72" fmla="*/ 6 w 281"/>
                <a:gd name="T73" fmla="*/ 69 h 106"/>
                <a:gd name="T74" fmla="*/ 3 w 281"/>
                <a:gd name="T75" fmla="*/ 64 h 106"/>
                <a:gd name="T76" fmla="*/ 0 w 281"/>
                <a:gd name="T77" fmla="*/ 58 h 106"/>
                <a:gd name="T78" fmla="*/ 0 w 281"/>
                <a:gd name="T79" fmla="*/ 53 h 106"/>
                <a:gd name="T80" fmla="*/ 0 w 281"/>
                <a:gd name="T81" fmla="*/ 53 h 106"/>
                <a:gd name="T82" fmla="*/ 0 w 281"/>
                <a:gd name="T83" fmla="*/ 48 h 106"/>
                <a:gd name="T84" fmla="*/ 3 w 281"/>
                <a:gd name="T85" fmla="*/ 43 h 106"/>
                <a:gd name="T86" fmla="*/ 6 w 281"/>
                <a:gd name="T87" fmla="*/ 38 h 106"/>
                <a:gd name="T88" fmla="*/ 10 w 281"/>
                <a:gd name="T89" fmla="*/ 33 h 106"/>
                <a:gd name="T90" fmla="*/ 17 w 281"/>
                <a:gd name="T91" fmla="*/ 28 h 106"/>
                <a:gd name="T92" fmla="*/ 24 w 281"/>
                <a:gd name="T93" fmla="*/ 24 h 106"/>
                <a:gd name="T94" fmla="*/ 32 w 281"/>
                <a:gd name="T95" fmla="*/ 20 h 106"/>
                <a:gd name="T96" fmla="*/ 41 w 281"/>
                <a:gd name="T97" fmla="*/ 16 h 106"/>
                <a:gd name="T98" fmla="*/ 62 w 281"/>
                <a:gd name="T99" fmla="*/ 10 h 106"/>
                <a:gd name="T100" fmla="*/ 86 w 281"/>
                <a:gd name="T101" fmla="*/ 4 h 106"/>
                <a:gd name="T102" fmla="*/ 111 w 281"/>
                <a:gd name="T103" fmla="*/ 1 h 106"/>
                <a:gd name="T104" fmla="*/ 141 w 281"/>
                <a:gd name="T10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1" h="106">
                  <a:moveTo>
                    <a:pt x="141" y="0"/>
                  </a:moveTo>
                  <a:lnTo>
                    <a:pt x="141" y="0"/>
                  </a:lnTo>
                  <a:lnTo>
                    <a:pt x="169" y="1"/>
                  </a:lnTo>
                  <a:lnTo>
                    <a:pt x="194" y="4"/>
                  </a:lnTo>
                  <a:lnTo>
                    <a:pt x="219" y="10"/>
                  </a:lnTo>
                  <a:lnTo>
                    <a:pt x="239" y="16"/>
                  </a:lnTo>
                  <a:lnTo>
                    <a:pt x="248" y="20"/>
                  </a:lnTo>
                  <a:lnTo>
                    <a:pt x="256" y="24"/>
                  </a:lnTo>
                  <a:lnTo>
                    <a:pt x="264" y="28"/>
                  </a:lnTo>
                  <a:lnTo>
                    <a:pt x="270" y="33"/>
                  </a:lnTo>
                  <a:lnTo>
                    <a:pt x="274" y="38"/>
                  </a:lnTo>
                  <a:lnTo>
                    <a:pt x="277" y="43"/>
                  </a:lnTo>
                  <a:lnTo>
                    <a:pt x="280" y="48"/>
                  </a:lnTo>
                  <a:lnTo>
                    <a:pt x="281" y="53"/>
                  </a:lnTo>
                  <a:lnTo>
                    <a:pt x="281" y="53"/>
                  </a:lnTo>
                  <a:lnTo>
                    <a:pt x="280" y="58"/>
                  </a:lnTo>
                  <a:lnTo>
                    <a:pt x="277" y="64"/>
                  </a:lnTo>
                  <a:lnTo>
                    <a:pt x="274" y="69"/>
                  </a:lnTo>
                  <a:lnTo>
                    <a:pt x="270" y="75"/>
                  </a:lnTo>
                  <a:lnTo>
                    <a:pt x="264" y="79"/>
                  </a:lnTo>
                  <a:lnTo>
                    <a:pt x="256" y="83"/>
                  </a:lnTo>
                  <a:lnTo>
                    <a:pt x="248" y="88"/>
                  </a:lnTo>
                  <a:lnTo>
                    <a:pt x="239" y="91"/>
                  </a:lnTo>
                  <a:lnTo>
                    <a:pt x="219" y="97"/>
                  </a:lnTo>
                  <a:lnTo>
                    <a:pt x="194" y="103"/>
                  </a:lnTo>
                  <a:lnTo>
                    <a:pt x="169" y="105"/>
                  </a:lnTo>
                  <a:lnTo>
                    <a:pt x="141" y="106"/>
                  </a:lnTo>
                  <a:lnTo>
                    <a:pt x="141" y="106"/>
                  </a:lnTo>
                  <a:lnTo>
                    <a:pt x="111" y="105"/>
                  </a:lnTo>
                  <a:lnTo>
                    <a:pt x="86" y="103"/>
                  </a:lnTo>
                  <a:lnTo>
                    <a:pt x="62" y="97"/>
                  </a:lnTo>
                  <a:lnTo>
                    <a:pt x="41" y="91"/>
                  </a:lnTo>
                  <a:lnTo>
                    <a:pt x="32" y="88"/>
                  </a:lnTo>
                  <a:lnTo>
                    <a:pt x="24" y="83"/>
                  </a:lnTo>
                  <a:lnTo>
                    <a:pt x="17" y="79"/>
                  </a:lnTo>
                  <a:lnTo>
                    <a:pt x="10" y="75"/>
                  </a:lnTo>
                  <a:lnTo>
                    <a:pt x="6" y="69"/>
                  </a:lnTo>
                  <a:lnTo>
                    <a:pt x="3" y="64"/>
                  </a:lnTo>
                  <a:lnTo>
                    <a:pt x="0" y="58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3" y="43"/>
                  </a:lnTo>
                  <a:lnTo>
                    <a:pt x="6" y="38"/>
                  </a:lnTo>
                  <a:lnTo>
                    <a:pt x="10" y="33"/>
                  </a:lnTo>
                  <a:lnTo>
                    <a:pt x="17" y="28"/>
                  </a:lnTo>
                  <a:lnTo>
                    <a:pt x="24" y="24"/>
                  </a:lnTo>
                  <a:lnTo>
                    <a:pt x="32" y="20"/>
                  </a:lnTo>
                  <a:lnTo>
                    <a:pt x="41" y="16"/>
                  </a:lnTo>
                  <a:lnTo>
                    <a:pt x="62" y="10"/>
                  </a:lnTo>
                  <a:lnTo>
                    <a:pt x="86" y="4"/>
                  </a:lnTo>
                  <a:lnTo>
                    <a:pt x="111" y="1"/>
                  </a:lnTo>
                  <a:lnTo>
                    <a:pt x="1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1187"/>
            <p:cNvSpPr>
              <a:spLocks/>
            </p:cNvSpPr>
            <p:nvPr/>
          </p:nvSpPr>
          <p:spPr bwMode="auto">
            <a:xfrm flipH="1">
              <a:off x="8714827" y="4063780"/>
              <a:ext cx="299626" cy="318248"/>
            </a:xfrm>
            <a:custGeom>
              <a:avLst/>
              <a:gdLst>
                <a:gd name="T0" fmla="*/ 0 w 284"/>
                <a:gd name="T1" fmla="*/ 66 h 358"/>
                <a:gd name="T2" fmla="*/ 2 w 284"/>
                <a:gd name="T3" fmla="*/ 53 h 358"/>
                <a:gd name="T4" fmla="*/ 11 w 284"/>
                <a:gd name="T5" fmla="*/ 40 h 358"/>
                <a:gd name="T6" fmla="*/ 23 w 284"/>
                <a:gd name="T7" fmla="*/ 30 h 358"/>
                <a:gd name="T8" fmla="*/ 41 w 284"/>
                <a:gd name="T9" fmla="*/ 20 h 358"/>
                <a:gd name="T10" fmla="*/ 62 w 284"/>
                <a:gd name="T11" fmla="*/ 12 h 358"/>
                <a:gd name="T12" fmla="*/ 86 w 284"/>
                <a:gd name="T13" fmla="*/ 6 h 358"/>
                <a:gd name="T14" fmla="*/ 113 w 284"/>
                <a:gd name="T15" fmla="*/ 2 h 358"/>
                <a:gd name="T16" fmla="*/ 141 w 284"/>
                <a:gd name="T17" fmla="*/ 0 h 358"/>
                <a:gd name="T18" fmla="*/ 156 w 284"/>
                <a:gd name="T19" fmla="*/ 0 h 358"/>
                <a:gd name="T20" fmla="*/ 184 w 284"/>
                <a:gd name="T21" fmla="*/ 4 h 358"/>
                <a:gd name="T22" fmla="*/ 209 w 284"/>
                <a:gd name="T23" fmla="*/ 9 h 358"/>
                <a:gd name="T24" fmla="*/ 232 w 284"/>
                <a:gd name="T25" fmla="*/ 16 h 358"/>
                <a:gd name="T26" fmla="*/ 251 w 284"/>
                <a:gd name="T27" fmla="*/ 24 h 358"/>
                <a:gd name="T28" fmla="*/ 266 w 284"/>
                <a:gd name="T29" fmla="*/ 35 h 358"/>
                <a:gd name="T30" fmla="*/ 277 w 284"/>
                <a:gd name="T31" fmla="*/ 47 h 358"/>
                <a:gd name="T32" fmla="*/ 283 w 284"/>
                <a:gd name="T33" fmla="*/ 60 h 358"/>
                <a:gd name="T34" fmla="*/ 284 w 284"/>
                <a:gd name="T35" fmla="*/ 66 h 358"/>
                <a:gd name="T36" fmla="*/ 255 w 284"/>
                <a:gd name="T37" fmla="*/ 305 h 358"/>
                <a:gd name="T38" fmla="*/ 255 w 284"/>
                <a:gd name="T39" fmla="*/ 310 h 358"/>
                <a:gd name="T40" fmla="*/ 250 w 284"/>
                <a:gd name="T41" fmla="*/ 321 h 358"/>
                <a:gd name="T42" fmla="*/ 241 w 284"/>
                <a:gd name="T43" fmla="*/ 330 h 358"/>
                <a:gd name="T44" fmla="*/ 229 w 284"/>
                <a:gd name="T45" fmla="*/ 338 h 358"/>
                <a:gd name="T46" fmla="*/ 205 w 284"/>
                <a:gd name="T47" fmla="*/ 348 h 358"/>
                <a:gd name="T48" fmla="*/ 164 w 284"/>
                <a:gd name="T49" fmla="*/ 357 h 358"/>
                <a:gd name="T50" fmla="*/ 141 w 284"/>
                <a:gd name="T51" fmla="*/ 358 h 358"/>
                <a:gd name="T52" fmla="*/ 97 w 284"/>
                <a:gd name="T53" fmla="*/ 354 h 358"/>
                <a:gd name="T54" fmla="*/ 60 w 284"/>
                <a:gd name="T55" fmla="*/ 343 h 358"/>
                <a:gd name="T56" fmla="*/ 47 w 284"/>
                <a:gd name="T57" fmla="*/ 334 h 358"/>
                <a:gd name="T58" fmla="*/ 37 w 284"/>
                <a:gd name="T59" fmla="*/ 326 h 358"/>
                <a:gd name="T60" fmla="*/ 30 w 284"/>
                <a:gd name="T61" fmla="*/ 316 h 358"/>
                <a:gd name="T62" fmla="*/ 28 w 284"/>
                <a:gd name="T63" fmla="*/ 305 h 358"/>
                <a:gd name="T64" fmla="*/ 0 w 284"/>
                <a:gd name="T65" fmla="*/ 73 h 358"/>
                <a:gd name="T66" fmla="*/ 0 w 284"/>
                <a:gd name="T67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4" h="358">
                  <a:moveTo>
                    <a:pt x="0" y="66"/>
                  </a:moveTo>
                  <a:lnTo>
                    <a:pt x="0" y="66"/>
                  </a:lnTo>
                  <a:lnTo>
                    <a:pt x="0" y="60"/>
                  </a:lnTo>
                  <a:lnTo>
                    <a:pt x="2" y="53"/>
                  </a:lnTo>
                  <a:lnTo>
                    <a:pt x="5" y="47"/>
                  </a:lnTo>
                  <a:lnTo>
                    <a:pt x="11" y="40"/>
                  </a:lnTo>
                  <a:lnTo>
                    <a:pt x="17" y="35"/>
                  </a:lnTo>
                  <a:lnTo>
                    <a:pt x="23" y="30"/>
                  </a:lnTo>
                  <a:lnTo>
                    <a:pt x="31" y="24"/>
                  </a:lnTo>
                  <a:lnTo>
                    <a:pt x="41" y="20"/>
                  </a:lnTo>
                  <a:lnTo>
                    <a:pt x="51" y="16"/>
                  </a:lnTo>
                  <a:lnTo>
                    <a:pt x="62" y="12"/>
                  </a:lnTo>
                  <a:lnTo>
                    <a:pt x="74" y="9"/>
                  </a:lnTo>
                  <a:lnTo>
                    <a:pt x="86" y="6"/>
                  </a:lnTo>
                  <a:lnTo>
                    <a:pt x="99" y="4"/>
                  </a:lnTo>
                  <a:lnTo>
                    <a:pt x="113" y="2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56" y="0"/>
                  </a:lnTo>
                  <a:lnTo>
                    <a:pt x="170" y="2"/>
                  </a:lnTo>
                  <a:lnTo>
                    <a:pt x="184" y="4"/>
                  </a:lnTo>
                  <a:lnTo>
                    <a:pt x="196" y="6"/>
                  </a:lnTo>
                  <a:lnTo>
                    <a:pt x="209" y="9"/>
                  </a:lnTo>
                  <a:lnTo>
                    <a:pt x="221" y="12"/>
                  </a:lnTo>
                  <a:lnTo>
                    <a:pt x="232" y="16"/>
                  </a:lnTo>
                  <a:lnTo>
                    <a:pt x="242" y="20"/>
                  </a:lnTo>
                  <a:lnTo>
                    <a:pt x="251" y="24"/>
                  </a:lnTo>
                  <a:lnTo>
                    <a:pt x="259" y="30"/>
                  </a:lnTo>
                  <a:lnTo>
                    <a:pt x="266" y="35"/>
                  </a:lnTo>
                  <a:lnTo>
                    <a:pt x="272" y="40"/>
                  </a:lnTo>
                  <a:lnTo>
                    <a:pt x="277" y="47"/>
                  </a:lnTo>
                  <a:lnTo>
                    <a:pt x="280" y="53"/>
                  </a:lnTo>
                  <a:lnTo>
                    <a:pt x="283" y="60"/>
                  </a:lnTo>
                  <a:lnTo>
                    <a:pt x="284" y="66"/>
                  </a:lnTo>
                  <a:lnTo>
                    <a:pt x="284" y="66"/>
                  </a:lnTo>
                  <a:lnTo>
                    <a:pt x="283" y="73"/>
                  </a:lnTo>
                  <a:lnTo>
                    <a:pt x="255" y="305"/>
                  </a:lnTo>
                  <a:lnTo>
                    <a:pt x="255" y="305"/>
                  </a:lnTo>
                  <a:lnTo>
                    <a:pt x="255" y="310"/>
                  </a:lnTo>
                  <a:lnTo>
                    <a:pt x="252" y="316"/>
                  </a:lnTo>
                  <a:lnTo>
                    <a:pt x="250" y="321"/>
                  </a:lnTo>
                  <a:lnTo>
                    <a:pt x="246" y="326"/>
                  </a:lnTo>
                  <a:lnTo>
                    <a:pt x="241" y="330"/>
                  </a:lnTo>
                  <a:lnTo>
                    <a:pt x="235" y="334"/>
                  </a:lnTo>
                  <a:lnTo>
                    <a:pt x="229" y="338"/>
                  </a:lnTo>
                  <a:lnTo>
                    <a:pt x="222" y="343"/>
                  </a:lnTo>
                  <a:lnTo>
                    <a:pt x="205" y="348"/>
                  </a:lnTo>
                  <a:lnTo>
                    <a:pt x="185" y="354"/>
                  </a:lnTo>
                  <a:lnTo>
                    <a:pt x="164" y="357"/>
                  </a:lnTo>
                  <a:lnTo>
                    <a:pt x="141" y="358"/>
                  </a:lnTo>
                  <a:lnTo>
                    <a:pt x="141" y="358"/>
                  </a:lnTo>
                  <a:lnTo>
                    <a:pt x="119" y="357"/>
                  </a:lnTo>
                  <a:lnTo>
                    <a:pt x="97" y="354"/>
                  </a:lnTo>
                  <a:lnTo>
                    <a:pt x="77" y="348"/>
                  </a:lnTo>
                  <a:lnTo>
                    <a:pt x="60" y="343"/>
                  </a:lnTo>
                  <a:lnTo>
                    <a:pt x="54" y="338"/>
                  </a:lnTo>
                  <a:lnTo>
                    <a:pt x="47" y="334"/>
                  </a:lnTo>
                  <a:lnTo>
                    <a:pt x="41" y="330"/>
                  </a:lnTo>
                  <a:lnTo>
                    <a:pt x="37" y="326"/>
                  </a:lnTo>
                  <a:lnTo>
                    <a:pt x="32" y="321"/>
                  </a:lnTo>
                  <a:lnTo>
                    <a:pt x="30" y="316"/>
                  </a:lnTo>
                  <a:lnTo>
                    <a:pt x="28" y="310"/>
                  </a:lnTo>
                  <a:lnTo>
                    <a:pt x="28" y="305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FFC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1188"/>
            <p:cNvSpPr>
              <a:spLocks/>
            </p:cNvSpPr>
            <p:nvPr/>
          </p:nvSpPr>
          <p:spPr bwMode="auto">
            <a:xfrm flipH="1">
              <a:off x="8739796" y="4070020"/>
              <a:ext cx="249688" cy="106083"/>
            </a:xfrm>
            <a:custGeom>
              <a:avLst/>
              <a:gdLst>
                <a:gd name="T0" fmla="*/ 0 w 243"/>
                <a:gd name="T1" fmla="*/ 56 h 113"/>
                <a:gd name="T2" fmla="*/ 0 w 243"/>
                <a:gd name="T3" fmla="*/ 56 h 113"/>
                <a:gd name="T4" fmla="*/ 0 w 243"/>
                <a:gd name="T5" fmla="*/ 62 h 113"/>
                <a:gd name="T6" fmla="*/ 2 w 243"/>
                <a:gd name="T7" fmla="*/ 67 h 113"/>
                <a:gd name="T8" fmla="*/ 5 w 243"/>
                <a:gd name="T9" fmla="*/ 73 h 113"/>
                <a:gd name="T10" fmla="*/ 9 w 243"/>
                <a:gd name="T11" fmla="*/ 78 h 113"/>
                <a:gd name="T12" fmla="*/ 15 w 243"/>
                <a:gd name="T13" fmla="*/ 83 h 113"/>
                <a:gd name="T14" fmla="*/ 20 w 243"/>
                <a:gd name="T15" fmla="*/ 88 h 113"/>
                <a:gd name="T16" fmla="*/ 27 w 243"/>
                <a:gd name="T17" fmla="*/ 92 h 113"/>
                <a:gd name="T18" fmla="*/ 35 w 243"/>
                <a:gd name="T19" fmla="*/ 96 h 113"/>
                <a:gd name="T20" fmla="*/ 53 w 243"/>
                <a:gd name="T21" fmla="*/ 103 h 113"/>
                <a:gd name="T22" fmla="*/ 74 w 243"/>
                <a:gd name="T23" fmla="*/ 108 h 113"/>
                <a:gd name="T24" fmla="*/ 97 w 243"/>
                <a:gd name="T25" fmla="*/ 111 h 113"/>
                <a:gd name="T26" fmla="*/ 121 w 243"/>
                <a:gd name="T27" fmla="*/ 113 h 113"/>
                <a:gd name="T28" fmla="*/ 121 w 243"/>
                <a:gd name="T29" fmla="*/ 113 h 113"/>
                <a:gd name="T30" fmla="*/ 146 w 243"/>
                <a:gd name="T31" fmla="*/ 111 h 113"/>
                <a:gd name="T32" fmla="*/ 168 w 243"/>
                <a:gd name="T33" fmla="*/ 108 h 113"/>
                <a:gd name="T34" fmla="*/ 190 w 243"/>
                <a:gd name="T35" fmla="*/ 103 h 113"/>
                <a:gd name="T36" fmla="*/ 208 w 243"/>
                <a:gd name="T37" fmla="*/ 96 h 113"/>
                <a:gd name="T38" fmla="*/ 215 w 243"/>
                <a:gd name="T39" fmla="*/ 92 h 113"/>
                <a:gd name="T40" fmla="*/ 222 w 243"/>
                <a:gd name="T41" fmla="*/ 88 h 113"/>
                <a:gd name="T42" fmla="*/ 228 w 243"/>
                <a:gd name="T43" fmla="*/ 83 h 113"/>
                <a:gd name="T44" fmla="*/ 233 w 243"/>
                <a:gd name="T45" fmla="*/ 78 h 113"/>
                <a:gd name="T46" fmla="*/ 238 w 243"/>
                <a:gd name="T47" fmla="*/ 73 h 113"/>
                <a:gd name="T48" fmla="*/ 240 w 243"/>
                <a:gd name="T49" fmla="*/ 67 h 113"/>
                <a:gd name="T50" fmla="*/ 242 w 243"/>
                <a:gd name="T51" fmla="*/ 62 h 113"/>
                <a:gd name="T52" fmla="*/ 243 w 243"/>
                <a:gd name="T53" fmla="*/ 56 h 113"/>
                <a:gd name="T54" fmla="*/ 243 w 243"/>
                <a:gd name="T55" fmla="*/ 56 h 113"/>
                <a:gd name="T56" fmla="*/ 242 w 243"/>
                <a:gd name="T57" fmla="*/ 51 h 113"/>
                <a:gd name="T58" fmla="*/ 240 w 243"/>
                <a:gd name="T59" fmla="*/ 44 h 113"/>
                <a:gd name="T60" fmla="*/ 238 w 243"/>
                <a:gd name="T61" fmla="*/ 39 h 113"/>
                <a:gd name="T62" fmla="*/ 233 w 243"/>
                <a:gd name="T63" fmla="*/ 35 h 113"/>
                <a:gd name="T64" fmla="*/ 228 w 243"/>
                <a:gd name="T65" fmla="*/ 29 h 113"/>
                <a:gd name="T66" fmla="*/ 222 w 243"/>
                <a:gd name="T67" fmla="*/ 25 h 113"/>
                <a:gd name="T68" fmla="*/ 215 w 243"/>
                <a:gd name="T69" fmla="*/ 21 h 113"/>
                <a:gd name="T70" fmla="*/ 208 w 243"/>
                <a:gd name="T71" fmla="*/ 16 h 113"/>
                <a:gd name="T72" fmla="*/ 190 w 243"/>
                <a:gd name="T73" fmla="*/ 10 h 113"/>
                <a:gd name="T74" fmla="*/ 168 w 243"/>
                <a:gd name="T75" fmla="*/ 5 h 113"/>
                <a:gd name="T76" fmla="*/ 146 w 243"/>
                <a:gd name="T77" fmla="*/ 1 h 113"/>
                <a:gd name="T78" fmla="*/ 121 w 243"/>
                <a:gd name="T79" fmla="*/ 0 h 113"/>
                <a:gd name="T80" fmla="*/ 121 w 243"/>
                <a:gd name="T81" fmla="*/ 0 h 113"/>
                <a:gd name="T82" fmla="*/ 97 w 243"/>
                <a:gd name="T83" fmla="*/ 1 h 113"/>
                <a:gd name="T84" fmla="*/ 74 w 243"/>
                <a:gd name="T85" fmla="*/ 5 h 113"/>
                <a:gd name="T86" fmla="*/ 53 w 243"/>
                <a:gd name="T87" fmla="*/ 10 h 113"/>
                <a:gd name="T88" fmla="*/ 35 w 243"/>
                <a:gd name="T89" fmla="*/ 16 h 113"/>
                <a:gd name="T90" fmla="*/ 27 w 243"/>
                <a:gd name="T91" fmla="*/ 21 h 113"/>
                <a:gd name="T92" fmla="*/ 20 w 243"/>
                <a:gd name="T93" fmla="*/ 25 h 113"/>
                <a:gd name="T94" fmla="*/ 15 w 243"/>
                <a:gd name="T95" fmla="*/ 29 h 113"/>
                <a:gd name="T96" fmla="*/ 9 w 243"/>
                <a:gd name="T97" fmla="*/ 35 h 113"/>
                <a:gd name="T98" fmla="*/ 5 w 243"/>
                <a:gd name="T99" fmla="*/ 39 h 113"/>
                <a:gd name="T100" fmla="*/ 2 w 243"/>
                <a:gd name="T101" fmla="*/ 44 h 113"/>
                <a:gd name="T102" fmla="*/ 0 w 243"/>
                <a:gd name="T103" fmla="*/ 51 h 113"/>
                <a:gd name="T104" fmla="*/ 0 w 243"/>
                <a:gd name="T105" fmla="*/ 56 h 113"/>
                <a:gd name="T106" fmla="*/ 0 w 243"/>
                <a:gd name="T107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3" h="113">
                  <a:moveTo>
                    <a:pt x="0" y="56"/>
                  </a:moveTo>
                  <a:lnTo>
                    <a:pt x="0" y="56"/>
                  </a:lnTo>
                  <a:lnTo>
                    <a:pt x="0" y="62"/>
                  </a:lnTo>
                  <a:lnTo>
                    <a:pt x="2" y="67"/>
                  </a:lnTo>
                  <a:lnTo>
                    <a:pt x="5" y="73"/>
                  </a:lnTo>
                  <a:lnTo>
                    <a:pt x="9" y="78"/>
                  </a:lnTo>
                  <a:lnTo>
                    <a:pt x="15" y="83"/>
                  </a:lnTo>
                  <a:lnTo>
                    <a:pt x="20" y="88"/>
                  </a:lnTo>
                  <a:lnTo>
                    <a:pt x="27" y="92"/>
                  </a:lnTo>
                  <a:lnTo>
                    <a:pt x="35" y="96"/>
                  </a:lnTo>
                  <a:lnTo>
                    <a:pt x="53" y="103"/>
                  </a:lnTo>
                  <a:lnTo>
                    <a:pt x="74" y="108"/>
                  </a:lnTo>
                  <a:lnTo>
                    <a:pt x="97" y="111"/>
                  </a:lnTo>
                  <a:lnTo>
                    <a:pt x="121" y="113"/>
                  </a:lnTo>
                  <a:lnTo>
                    <a:pt x="121" y="113"/>
                  </a:lnTo>
                  <a:lnTo>
                    <a:pt x="146" y="111"/>
                  </a:lnTo>
                  <a:lnTo>
                    <a:pt x="168" y="108"/>
                  </a:lnTo>
                  <a:lnTo>
                    <a:pt x="190" y="103"/>
                  </a:lnTo>
                  <a:lnTo>
                    <a:pt x="208" y="96"/>
                  </a:lnTo>
                  <a:lnTo>
                    <a:pt x="215" y="92"/>
                  </a:lnTo>
                  <a:lnTo>
                    <a:pt x="222" y="88"/>
                  </a:lnTo>
                  <a:lnTo>
                    <a:pt x="228" y="83"/>
                  </a:lnTo>
                  <a:lnTo>
                    <a:pt x="233" y="78"/>
                  </a:lnTo>
                  <a:lnTo>
                    <a:pt x="238" y="73"/>
                  </a:lnTo>
                  <a:lnTo>
                    <a:pt x="240" y="67"/>
                  </a:lnTo>
                  <a:lnTo>
                    <a:pt x="242" y="62"/>
                  </a:lnTo>
                  <a:lnTo>
                    <a:pt x="243" y="56"/>
                  </a:lnTo>
                  <a:lnTo>
                    <a:pt x="243" y="56"/>
                  </a:lnTo>
                  <a:lnTo>
                    <a:pt x="242" y="51"/>
                  </a:lnTo>
                  <a:lnTo>
                    <a:pt x="240" y="44"/>
                  </a:lnTo>
                  <a:lnTo>
                    <a:pt x="238" y="39"/>
                  </a:lnTo>
                  <a:lnTo>
                    <a:pt x="233" y="35"/>
                  </a:lnTo>
                  <a:lnTo>
                    <a:pt x="228" y="29"/>
                  </a:lnTo>
                  <a:lnTo>
                    <a:pt x="222" y="25"/>
                  </a:lnTo>
                  <a:lnTo>
                    <a:pt x="215" y="21"/>
                  </a:lnTo>
                  <a:lnTo>
                    <a:pt x="208" y="16"/>
                  </a:lnTo>
                  <a:lnTo>
                    <a:pt x="190" y="10"/>
                  </a:lnTo>
                  <a:lnTo>
                    <a:pt x="168" y="5"/>
                  </a:lnTo>
                  <a:lnTo>
                    <a:pt x="146" y="1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97" y="1"/>
                  </a:lnTo>
                  <a:lnTo>
                    <a:pt x="74" y="5"/>
                  </a:lnTo>
                  <a:lnTo>
                    <a:pt x="53" y="10"/>
                  </a:lnTo>
                  <a:lnTo>
                    <a:pt x="35" y="16"/>
                  </a:lnTo>
                  <a:lnTo>
                    <a:pt x="27" y="21"/>
                  </a:lnTo>
                  <a:lnTo>
                    <a:pt x="20" y="25"/>
                  </a:lnTo>
                  <a:lnTo>
                    <a:pt x="15" y="29"/>
                  </a:lnTo>
                  <a:lnTo>
                    <a:pt x="9" y="35"/>
                  </a:lnTo>
                  <a:lnTo>
                    <a:pt x="5" y="39"/>
                  </a:lnTo>
                  <a:lnTo>
                    <a:pt x="2" y="44"/>
                  </a:lnTo>
                  <a:lnTo>
                    <a:pt x="0" y="51"/>
                  </a:lnTo>
                  <a:lnTo>
                    <a:pt x="0" y="5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C27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1" name="TextBox 390"/>
          <p:cNvSpPr txBox="1"/>
          <p:nvPr/>
        </p:nvSpPr>
        <p:spPr>
          <a:xfrm>
            <a:off x="323528" y="2160728"/>
            <a:ext cx="38164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/>
              <a:t>BAB III </a:t>
            </a:r>
          </a:p>
          <a:p>
            <a:r>
              <a:rPr lang="id-ID" dirty="0"/>
              <a:t>Lampiran </a:t>
            </a:r>
            <a:r>
              <a:rPr lang="id-ID" b="1" dirty="0"/>
              <a:t>Peraturan Kepala LKPP </a:t>
            </a:r>
          </a:p>
          <a:p>
            <a:r>
              <a:rPr lang="id-ID" b="1" dirty="0">
                <a:solidFill>
                  <a:schemeClr val="bg2">
                    <a:lumMod val="25000"/>
                  </a:schemeClr>
                </a:solidFill>
                <a:ea typeface="Roboto" pitchFamily="2" charset="0"/>
              </a:rPr>
              <a:t>Nomor 7 Tahun 2014 </a:t>
            </a:r>
          </a:p>
          <a:p>
            <a:r>
              <a:rPr lang="id-ID" dirty="0">
                <a:solidFill>
                  <a:schemeClr val="bg2">
                    <a:lumMod val="25000"/>
                  </a:schemeClr>
                </a:solidFill>
                <a:ea typeface="Roboto" pitchFamily="2" charset="0"/>
              </a:rPr>
              <a:t>Tentang </a:t>
            </a:r>
            <a:r>
              <a:rPr lang="id-ID" dirty="0">
                <a:solidFill>
                  <a:schemeClr val="bg2">
                    <a:lumMod val="25000"/>
                  </a:schemeClr>
                </a:solidFill>
              </a:rPr>
              <a:t>Tata Kerja Tim Penilai Dan Tata Cara Penilaian Angka Kredit </a:t>
            </a:r>
          </a:p>
          <a:p>
            <a:r>
              <a:rPr lang="sv-SE" dirty="0">
                <a:solidFill>
                  <a:schemeClr val="bg2">
                    <a:lumMod val="25000"/>
                  </a:schemeClr>
                </a:solidFill>
              </a:rPr>
              <a:t>Jabatan Fungsional Pengelola </a:t>
            </a:r>
            <a:endParaRPr lang="id-ID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sv-SE" dirty="0">
                <a:solidFill>
                  <a:schemeClr val="bg2">
                    <a:lumMod val="25000"/>
                  </a:schemeClr>
                </a:solidFill>
              </a:rPr>
              <a:t>Pengadaan Barang/Jasa</a:t>
            </a:r>
            <a:endParaRPr lang="id-ID" dirty="0"/>
          </a:p>
        </p:txBody>
      </p:sp>
      <p:pic>
        <p:nvPicPr>
          <p:cNvPr id="392" name="Picture 5" descr="C:\Users\LKPP\Pictures\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744697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Dokumen Bukti Fisik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0"/>
          </p:nvPr>
        </p:nvGraphicFramePr>
        <p:xfrm>
          <a:off x="406400" y="1796819"/>
          <a:ext cx="8496300" cy="4415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8721726" y="6356351"/>
            <a:ext cx="422275" cy="366183"/>
          </a:xfrm>
          <a:prstGeom prst="rect">
            <a:avLst/>
          </a:prstGeom>
        </p:spPr>
        <p:txBody>
          <a:bodyPr/>
          <a:lstStyle/>
          <a:p>
            <a:fld id="{C15AD966-9810-4EB9-925F-2A35C0C6E188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95536" y="1220755"/>
            <a:ext cx="8496944" cy="614197"/>
          </a:xfrm>
        </p:spPr>
        <p:txBody>
          <a:bodyPr/>
          <a:lstStyle/>
          <a:p>
            <a:r>
              <a:rPr lang="id-ID" dirty="0" smtClean="0"/>
              <a:t>Pendidikan</a:t>
            </a:r>
            <a:endParaRPr lang="id-ID" dirty="0"/>
          </a:p>
        </p:txBody>
      </p:sp>
      <p:pic>
        <p:nvPicPr>
          <p:cNvPr id="11" name="Picture 5" descr="C:\Users\LKPP\Pictures\logo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2080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Dokumen Bukti Fisik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14603"/>
            <a:ext cx="8496944" cy="614197"/>
          </a:xfrm>
        </p:spPr>
        <p:txBody>
          <a:bodyPr>
            <a:normAutofit fontScale="92500" lnSpcReduction="20000"/>
          </a:bodyPr>
          <a:lstStyle/>
          <a:p>
            <a:r>
              <a:rPr lang="id-ID" dirty="0" smtClean="0"/>
              <a:t>Perencanaan Pengadaan, Pemilihan Penyedia, Manajemen</a:t>
            </a:r>
          </a:p>
          <a:p>
            <a:r>
              <a:rPr lang="id-ID" dirty="0" smtClean="0"/>
              <a:t>Kontrak dan Manajemen Informasi Aset </a:t>
            </a:r>
            <a:endParaRPr lang="id-ID" dirty="0"/>
          </a:p>
        </p:txBody>
      </p:sp>
      <p:graphicFrame>
        <p:nvGraphicFramePr>
          <p:cNvPr id="5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7485658"/>
              </p:ext>
            </p:extLst>
          </p:nvPr>
        </p:nvGraphicFramePr>
        <p:xfrm>
          <a:off x="406400" y="1628800"/>
          <a:ext cx="8496300" cy="4415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C:\Users\LKPP\Pictures\logo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Dokumen Bukti Fisik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4" cy="614197"/>
          </a:xfrm>
        </p:spPr>
        <p:txBody>
          <a:bodyPr/>
          <a:lstStyle/>
          <a:p>
            <a:r>
              <a:rPr lang="id-ID" dirty="0" smtClean="0"/>
              <a:t>Pengembangan Profesi </a:t>
            </a:r>
            <a:endParaRPr lang="id-ID" dirty="0"/>
          </a:p>
        </p:txBody>
      </p:sp>
      <p:graphicFrame>
        <p:nvGraphicFramePr>
          <p:cNvPr id="5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5206989"/>
              </p:ext>
            </p:extLst>
          </p:nvPr>
        </p:nvGraphicFramePr>
        <p:xfrm>
          <a:off x="406400" y="1628800"/>
          <a:ext cx="8496300" cy="4415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C:\Users\LKPP\Pictures\logo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Dokumen Bukti Fisik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496944" cy="614197"/>
          </a:xfrm>
        </p:spPr>
        <p:txBody>
          <a:bodyPr/>
          <a:lstStyle/>
          <a:p>
            <a:r>
              <a:rPr lang="id-ID" dirty="0" smtClean="0"/>
              <a:t>Unsur Penunjang</a:t>
            </a:r>
            <a:endParaRPr lang="id-ID" dirty="0"/>
          </a:p>
        </p:txBody>
      </p:sp>
      <p:graphicFrame>
        <p:nvGraphicFramePr>
          <p:cNvPr id="5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7852631"/>
              </p:ext>
            </p:extLst>
          </p:nvPr>
        </p:nvGraphicFramePr>
        <p:xfrm>
          <a:off x="406400" y="1700808"/>
          <a:ext cx="8496300" cy="4415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C:\Users\LKPP\Pictures\logo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Shape 194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468450" y="2781301"/>
            <a:ext cx="954162" cy="287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197" name="Shape 197"/>
          <p:cNvSpPr txBox="1"/>
          <p:nvPr/>
        </p:nvSpPr>
        <p:spPr>
          <a:xfrm>
            <a:off x="0" y="1752600"/>
            <a:ext cx="2411760" cy="524272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id-ID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SOP Penilaian </a:t>
            </a:r>
          </a:p>
          <a:p>
            <a:pPr algn="ctr">
              <a:buClr>
                <a:schemeClr val="dk1"/>
              </a:buClr>
              <a:buSzPts val="3200"/>
            </a:pPr>
            <a:r>
              <a:rPr lang="id-ID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Angka Kredit</a:t>
            </a:r>
          </a:p>
        </p:txBody>
      </p:sp>
      <p:pic>
        <p:nvPicPr>
          <p:cNvPr id="1026" name="Picture 2" descr="D:\Bimtek PAK Balikpapan\REVISI 12.SOP PENILAIAN DAN PENETAPAN ANGKA KREDIT (new)-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4" t="6435" r="7150"/>
          <a:stretch/>
        </p:blipFill>
        <p:spPr bwMode="auto">
          <a:xfrm>
            <a:off x="2483769" y="332656"/>
            <a:ext cx="6527146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68344" y="1052736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 2"/>
          <p:cNvSpPr/>
          <p:nvPr/>
        </p:nvSpPr>
        <p:spPr>
          <a:xfrm>
            <a:off x="6588224" y="465932"/>
            <a:ext cx="86409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446950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22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22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Shape 194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468450" y="2781301"/>
            <a:ext cx="954162" cy="287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197" name="Shape 197"/>
          <p:cNvSpPr txBox="1"/>
          <p:nvPr/>
        </p:nvSpPr>
        <p:spPr>
          <a:xfrm>
            <a:off x="0" y="1752601"/>
            <a:ext cx="2411760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id-ID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SK Tim Penilai</a:t>
            </a:r>
          </a:p>
        </p:txBody>
      </p:sp>
      <p:pic>
        <p:nvPicPr>
          <p:cNvPr id="1026" name="Picture 2" descr="D:\Bimtek PAK Balikpapan\SK Tim penilai angka kredit kutai kartanegara-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74" b="6055"/>
          <a:stretch/>
        </p:blipFill>
        <p:spPr bwMode="auto">
          <a:xfrm>
            <a:off x="2915816" y="44625"/>
            <a:ext cx="4863232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7304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22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22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Shape 194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468450" y="2781301"/>
            <a:ext cx="954162" cy="287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197" name="Shape 197"/>
          <p:cNvSpPr txBox="1"/>
          <p:nvPr/>
        </p:nvSpPr>
        <p:spPr>
          <a:xfrm>
            <a:off x="0" y="1752601"/>
            <a:ext cx="2411760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id-ID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SK Sekretariat Tim Penilai</a:t>
            </a:r>
            <a:endParaRPr dirty="0"/>
          </a:p>
        </p:txBody>
      </p:sp>
      <p:pic>
        <p:nvPicPr>
          <p:cNvPr id="2050" name="Picture 2" descr="D:\Bimtek PAK Balikpapan\SK Sekretariat tim penilai angka kredit kutai kartanegara-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0" b="21606"/>
          <a:stretch/>
        </p:blipFill>
        <p:spPr bwMode="auto">
          <a:xfrm>
            <a:off x="3563888" y="332657"/>
            <a:ext cx="453399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9550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22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22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Shape 194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468450" y="2781301"/>
            <a:ext cx="954162" cy="287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197" name="Shape 197"/>
          <p:cNvSpPr txBox="1"/>
          <p:nvPr/>
        </p:nvSpPr>
        <p:spPr>
          <a:xfrm>
            <a:off x="0" y="1752601"/>
            <a:ext cx="2411760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id-ID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Kartu Kendali DUPAK</a:t>
            </a:r>
            <a:endParaRPr dirty="0"/>
          </a:p>
        </p:txBody>
      </p:sp>
      <p:pic>
        <p:nvPicPr>
          <p:cNvPr id="5" name="Picture 2" descr="D:\Bimtek PAK Balikpapan\Kartu Kendali PAK Ade\Kartu Kendali PAK Ade-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2587" r="5342" b="58322"/>
          <a:stretch/>
        </p:blipFill>
        <p:spPr bwMode="auto">
          <a:xfrm>
            <a:off x="2699792" y="332656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5480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22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22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C:\Users\LKPP\Pictures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548896"/>
            <a:ext cx="6553200" cy="563563"/>
          </a:xfrm>
        </p:spPr>
        <p:txBody>
          <a:bodyPr>
            <a:normAutofit fontScale="90000"/>
          </a:bodyPr>
          <a:lstStyle/>
          <a:p>
            <a:r>
              <a:rPr lang="id-ID" altLang="id-ID" sz="3600" dirty="0" smtClean="0"/>
              <a:t>PENDAHULUAN</a:t>
            </a:r>
            <a:endParaRPr lang="en-US" altLang="id-ID" sz="36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86378" y="1196752"/>
            <a:ext cx="8311141" cy="4752528"/>
          </a:xfrm>
          <a:prstGeom prst="rect">
            <a:avLst/>
          </a:prstGeom>
          <a:solidFill>
            <a:schemeClr val="accent1">
              <a:lumMod val="20000"/>
              <a:lumOff val="80000"/>
              <a:alpha val="30000"/>
            </a:schemeClr>
          </a:solidFill>
          <a:ln w="9525">
            <a:solidFill>
              <a:schemeClr val="accent2">
                <a:lumMod val="20000"/>
                <a:lumOff val="80000"/>
              </a:schemeClr>
            </a:solidFill>
            <a:round/>
            <a:headEnd/>
            <a:tailEnd/>
          </a:ln>
          <a:effectLst/>
        </p:spPr>
        <p:txBody>
          <a:bodyPr/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id-ID" altLang="id-ID" sz="3600" b="0" dirty="0" smtClean="0">
                <a:solidFill>
                  <a:schemeClr val="tx2">
                    <a:lumMod val="50000"/>
                  </a:schemeClr>
                </a:solidFill>
                <a:latin typeface="Bernard MT Condensed" panose="02050806060905020404" pitchFamily="18" charset="0"/>
                <a:cs typeface="Tahoma" panose="020B0604030504040204" pitchFamily="34" charset="0"/>
              </a:rPr>
              <a:t>Pengertian </a:t>
            </a:r>
            <a:r>
              <a:rPr lang="id-ID" sz="3600" b="0" dirty="0">
                <a:solidFill>
                  <a:schemeClr val="tx2">
                    <a:lumMod val="50000"/>
                  </a:schemeClr>
                </a:solidFill>
                <a:latin typeface="Bernard MT Condensed" panose="02050806060905020404" pitchFamily="18" charset="0"/>
                <a:cs typeface="Tahoma" panose="020B0604030504040204" pitchFamily="34" charset="0"/>
              </a:rPr>
              <a:t>DUPAK </a:t>
            </a:r>
            <a:r>
              <a:rPr lang="id-ID" sz="3600" b="0" dirty="0" smtClean="0">
                <a:solidFill>
                  <a:schemeClr val="tx2">
                    <a:lumMod val="50000"/>
                  </a:schemeClr>
                </a:solidFill>
                <a:latin typeface="Bernard MT Condensed" panose="02050806060905020404" pitchFamily="18" charset="0"/>
                <a:cs typeface="Tahoma" panose="020B0604030504040204" pitchFamily="34" charset="0"/>
              </a:rPr>
              <a:t>adalah </a:t>
            </a:r>
            <a:r>
              <a:rPr lang="id-ID" altLang="id-ID" sz="3600" b="0" dirty="0">
                <a:solidFill>
                  <a:schemeClr val="tx2">
                    <a:lumMod val="50000"/>
                  </a:schemeClr>
                </a:solidFill>
                <a:latin typeface="Bernard MT Condensed" panose="02050806060905020404" pitchFamily="18" charset="0"/>
                <a:cs typeface="Tahoma" panose="020B0604030504040204" pitchFamily="34" charset="0"/>
              </a:rPr>
              <a:t>:</a:t>
            </a:r>
          </a:p>
          <a:p>
            <a:pPr indent="22225" eaLnBrk="1" hangingPunct="1">
              <a:spcBef>
                <a:spcPts val="1800"/>
              </a:spcBef>
            </a:pPr>
            <a:r>
              <a:rPr lang="id-ID" sz="2400" b="0" dirty="0" smtClean="0"/>
              <a:t>“daftar </a:t>
            </a:r>
            <a:r>
              <a:rPr lang="id-ID" sz="2400" b="0" dirty="0"/>
              <a:t>yang memuat prestasi kerja yang dicapai oleh pejabat fungsional yang diajukan dalam bentuk angka kredit dalam kurun waktu tertentu sesuai dengan ketentuan sebagaimana Permenpan No</a:t>
            </a:r>
            <a:r>
              <a:rPr lang="id-ID" sz="2400" b="0" dirty="0" smtClean="0"/>
              <a:t>. 77 Tahun 2012 </a:t>
            </a:r>
            <a:r>
              <a:rPr lang="id-ID" sz="2400" b="0" dirty="0"/>
              <a:t>tentang Jabatan Fungsional </a:t>
            </a:r>
            <a:r>
              <a:rPr lang="id-ID" sz="2400" b="0" dirty="0" smtClean="0"/>
              <a:t>PPBJ dan </a:t>
            </a:r>
            <a:r>
              <a:rPr lang="id-ID" sz="2400" b="0" dirty="0"/>
              <a:t>Angka </a:t>
            </a:r>
            <a:r>
              <a:rPr lang="id-ID" sz="2400" b="0" dirty="0" smtClean="0"/>
              <a:t>Kreditnya”.</a:t>
            </a:r>
          </a:p>
          <a:p>
            <a:pPr marL="685800"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id-ID" sz="2800" b="0" dirty="0"/>
              <a:t>bagaimana cara </a:t>
            </a:r>
            <a:r>
              <a:rPr lang="id-ID" sz="3200" b="0" dirty="0"/>
              <a:t>merubah kegiatan sehari – hari </a:t>
            </a:r>
            <a:r>
              <a:rPr lang="id-ID" sz="2800" b="0" dirty="0"/>
              <a:t>untuk dimasukkan kedalam butir – butir kegiatan yang akan menghasilkan </a:t>
            </a:r>
            <a:r>
              <a:rPr lang="id-ID" sz="3200" b="0" dirty="0"/>
              <a:t>angka kredit </a:t>
            </a:r>
            <a:r>
              <a:rPr lang="id-ID" sz="2800" b="0" dirty="0"/>
              <a:t>bagi </a:t>
            </a:r>
            <a:r>
              <a:rPr lang="id-ID" sz="2800" b="0" dirty="0" smtClean="0"/>
              <a:t>PPBJ</a:t>
            </a:r>
            <a:endParaRPr lang="id-ID" sz="2400" b="0" dirty="0" smtClean="0"/>
          </a:p>
        </p:txBody>
      </p:sp>
    </p:spTree>
    <p:extLst>
      <p:ext uri="{BB962C8B-B14F-4D97-AF65-F5344CB8AC3E}">
        <p14:creationId xmlns:p14="http://schemas.microsoft.com/office/powerpoint/2010/main" val="179620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Shape 194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468450" y="2781301"/>
            <a:ext cx="954162" cy="287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197" name="Shape 197"/>
          <p:cNvSpPr txBox="1"/>
          <p:nvPr/>
        </p:nvSpPr>
        <p:spPr>
          <a:xfrm>
            <a:off x="0" y="1752600"/>
            <a:ext cx="2411760" cy="62028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id-ID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Surat Pengusulan </a:t>
            </a:r>
          </a:p>
          <a:p>
            <a:pPr algn="ctr">
              <a:buClr>
                <a:schemeClr val="dk1"/>
              </a:buClr>
              <a:buSzPts val="3200"/>
            </a:pPr>
            <a:r>
              <a:rPr lang="id-ID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Penilaian DUPAK</a:t>
            </a:r>
            <a:endParaRPr dirty="0"/>
          </a:p>
        </p:txBody>
      </p:sp>
      <p:pic>
        <p:nvPicPr>
          <p:cNvPr id="4098" name="Picture 2" descr="D:\LKPP\Kerjaan Take Home\1 SRT PENGANTAR  &amp; LAMP IV PPBJ dst-page-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7" b="16373"/>
          <a:stretch/>
        </p:blipFill>
        <p:spPr bwMode="auto">
          <a:xfrm>
            <a:off x="4265159" y="332657"/>
            <a:ext cx="4251699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417207" y="4800004"/>
            <a:ext cx="1584176" cy="960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/>
          <p:cNvSpPr/>
          <p:nvPr/>
        </p:nvSpPr>
        <p:spPr>
          <a:xfrm>
            <a:off x="4921239" y="961270"/>
            <a:ext cx="1306945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 2"/>
          <p:cNvSpPr/>
          <p:nvPr/>
        </p:nvSpPr>
        <p:spPr>
          <a:xfrm>
            <a:off x="6198358" y="4716382"/>
            <a:ext cx="90816" cy="163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981709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22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22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Shape 194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468450" y="2781301"/>
            <a:ext cx="954162" cy="287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Shape 195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3348198" y="0"/>
            <a:ext cx="56166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197" name="Shape 197"/>
          <p:cNvSpPr txBox="1"/>
          <p:nvPr/>
        </p:nvSpPr>
        <p:spPr>
          <a:xfrm>
            <a:off x="0" y="1752601"/>
            <a:ext cx="2411760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DUPAK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Jenjang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Muda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5378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22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22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Shape 210" descr="img-160226150157-0001.jpg"/>
          <p:cNvPicPr preferRelativeResize="0"/>
          <p:nvPr/>
        </p:nvPicPr>
        <p:blipFill rotWithShape="1">
          <a:blip r:embed="rId3" cstate="print">
            <a:alphaModFix/>
          </a:blip>
          <a:srcRect l="6934" r="8419" b="13249"/>
          <a:stretch/>
        </p:blipFill>
        <p:spPr>
          <a:xfrm>
            <a:off x="4067242" y="0"/>
            <a:ext cx="4608309" cy="6680200"/>
          </a:xfrm>
          <a:prstGeom prst="rect">
            <a:avLst/>
          </a:prstGeom>
          <a:noFill/>
          <a:ln>
            <a:noFill/>
          </a:ln>
          <a:effectLst>
            <a:outerShdw blurRad="63500">
              <a:srgbClr val="000000">
                <a:alpha val="69803"/>
              </a:srgbClr>
            </a:outerShdw>
          </a:effectLst>
        </p:spPr>
      </p:pic>
      <p:pic>
        <p:nvPicPr>
          <p:cNvPr id="211" name="Shape 211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468450" y="2781301"/>
            <a:ext cx="954162" cy="2873375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Shape 212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213" name="Shape 213"/>
          <p:cNvSpPr txBox="1"/>
          <p:nvPr/>
        </p:nvSpPr>
        <p:spPr>
          <a:xfrm>
            <a:off x="0" y="1629569"/>
            <a:ext cx="2483768" cy="551292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Penetapan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Angka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Kredit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(BAPAK)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720980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22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22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Shape 211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468450" y="2781301"/>
            <a:ext cx="954162" cy="2873375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Shape 212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213" name="Shape 213"/>
          <p:cNvSpPr txBox="1"/>
          <p:nvPr/>
        </p:nvSpPr>
        <p:spPr>
          <a:xfrm>
            <a:off x="0" y="1629569"/>
            <a:ext cx="2483768" cy="551292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Penetapan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Angka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Kredit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(PAK)</a:t>
            </a:r>
            <a:endParaRPr dirty="0"/>
          </a:p>
        </p:txBody>
      </p:sp>
      <p:sp>
        <p:nvSpPr>
          <p:cNvPr id="5" name="Rectangle 4"/>
          <p:cNvSpPr/>
          <p:nvPr/>
        </p:nvSpPr>
        <p:spPr>
          <a:xfrm>
            <a:off x="4932040" y="1316765"/>
            <a:ext cx="936104" cy="960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3" name="Picture 12"/>
          <p:cNvPicPr/>
          <p:nvPr/>
        </p:nvPicPr>
        <p:blipFill rotWithShape="1">
          <a:blip r:embed="rId4"/>
          <a:srcRect l="33459" t="17529" r="34744" b="5456"/>
          <a:stretch/>
        </p:blipFill>
        <p:spPr bwMode="auto">
          <a:xfrm>
            <a:off x="3779912" y="188640"/>
            <a:ext cx="4392488" cy="64087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6444208" y="1303007"/>
            <a:ext cx="792088" cy="8629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/>
              <a:t>Data </a:t>
            </a:r>
          </a:p>
          <a:p>
            <a:pPr algn="ctr"/>
            <a:r>
              <a:rPr lang="id-ID" sz="1200" dirty="0"/>
              <a:t>Jabfung</a:t>
            </a:r>
          </a:p>
        </p:txBody>
      </p:sp>
      <p:sp>
        <p:nvSpPr>
          <p:cNvPr id="3" name="Rectangle 2"/>
          <p:cNvSpPr/>
          <p:nvPr/>
        </p:nvSpPr>
        <p:spPr>
          <a:xfrm>
            <a:off x="6300192" y="5646179"/>
            <a:ext cx="108012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baseline="-25000" dirty="0" smtClean="0"/>
              <a:t> TTD</a:t>
            </a:r>
            <a:endParaRPr lang="id-ID" b="1" dirty="0"/>
          </a:p>
          <a:p>
            <a:pPr algn="ctr"/>
            <a:r>
              <a:rPr lang="id-ID" b="1" baseline="-25000" dirty="0"/>
              <a:t>PYBMAK</a:t>
            </a:r>
          </a:p>
        </p:txBody>
      </p:sp>
    </p:spTree>
    <p:extLst>
      <p:ext uri="{BB962C8B-B14F-4D97-AF65-F5344CB8AC3E}">
        <p14:creationId xmlns:p14="http://schemas.microsoft.com/office/powerpoint/2010/main" val="3123006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22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22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Shape 218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468450" y="2781301"/>
            <a:ext cx="954162" cy="2873375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Shape 219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220" name="Shape 220"/>
          <p:cNvSpPr txBox="1"/>
          <p:nvPr/>
        </p:nvSpPr>
        <p:spPr>
          <a:xfrm>
            <a:off x="1" y="1629569"/>
            <a:ext cx="2033323" cy="53816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Form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Verifikasi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Tim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Penilai</a:t>
            </a:r>
            <a:endParaRPr dirty="0"/>
          </a:p>
        </p:txBody>
      </p:sp>
      <p:pic>
        <p:nvPicPr>
          <p:cNvPr id="221" name="Shape 221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3428554" y="45244"/>
            <a:ext cx="5674375" cy="72223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71262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22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22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Shape 202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468450" y="2781301"/>
            <a:ext cx="954162" cy="2873375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Shape 203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204" name="Shape 204"/>
          <p:cNvSpPr txBox="1"/>
          <p:nvPr/>
        </p:nvSpPr>
        <p:spPr>
          <a:xfrm>
            <a:off x="1" y="1629569"/>
            <a:ext cx="2033323" cy="53816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SPMK (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Surat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Pernyataan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Melakukan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Kegiatan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)</a:t>
            </a:r>
            <a:endParaRPr dirty="0"/>
          </a:p>
        </p:txBody>
      </p:sp>
      <p:pic>
        <p:nvPicPr>
          <p:cNvPr id="205" name="Shape 205" descr="SPMK Asrofi.jpg"/>
          <p:cNvPicPr preferRelativeResize="0"/>
          <p:nvPr/>
        </p:nvPicPr>
        <p:blipFill rotWithShape="1">
          <a:blip r:embed="rId4" cstate="print">
            <a:alphaModFix/>
          </a:blip>
          <a:srcRect t="2751" b="11148"/>
          <a:stretch/>
        </p:blipFill>
        <p:spPr>
          <a:xfrm>
            <a:off x="3109507" y="3968"/>
            <a:ext cx="5944612" cy="7402512"/>
          </a:xfrm>
          <a:prstGeom prst="rect">
            <a:avLst/>
          </a:prstGeom>
          <a:noFill/>
          <a:ln>
            <a:noFill/>
          </a:ln>
          <a:effectLst>
            <a:outerShdw blurRad="63500" dist="139700" dir="2700000">
              <a:srgbClr val="333333">
                <a:alpha val="6470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90535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22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22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/>
          <p:nvPr/>
        </p:nvSpPr>
        <p:spPr>
          <a:xfrm>
            <a:off x="248214" y="1102519"/>
            <a:ext cx="4007717" cy="29289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1.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Surat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Pernyataan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Melakukan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Pemilihan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Penyedia</a:t>
            </a:r>
            <a:endParaRPr dirty="0"/>
          </a:p>
        </p:txBody>
      </p:sp>
      <p:sp>
        <p:nvSpPr>
          <p:cNvPr id="227" name="Shape 227"/>
          <p:cNvSpPr txBox="1"/>
          <p:nvPr/>
        </p:nvSpPr>
        <p:spPr>
          <a:xfrm>
            <a:off x="3322006" y="3969"/>
            <a:ext cx="2033918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228" name="Shape 228"/>
          <p:cNvSpPr txBox="1"/>
          <p:nvPr/>
        </p:nvSpPr>
        <p:spPr>
          <a:xfrm>
            <a:off x="8542218" y="250825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26</a:t>
            </a:fld>
            <a:endParaRPr dirty="0"/>
          </a:p>
        </p:txBody>
      </p:sp>
      <p:sp>
        <p:nvSpPr>
          <p:cNvPr id="229" name="Shape 229"/>
          <p:cNvSpPr txBox="1"/>
          <p:nvPr/>
        </p:nvSpPr>
        <p:spPr>
          <a:xfrm>
            <a:off x="248214" y="1507332"/>
            <a:ext cx="4007717" cy="29289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2.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Surat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Tugas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Pokja</a:t>
            </a:r>
            <a:endParaRPr dirty="0"/>
          </a:p>
        </p:txBody>
      </p:sp>
      <p:sp>
        <p:nvSpPr>
          <p:cNvPr id="230" name="Shape 230"/>
          <p:cNvSpPr txBox="1"/>
          <p:nvPr/>
        </p:nvSpPr>
        <p:spPr>
          <a:xfrm>
            <a:off x="260118" y="1912938"/>
            <a:ext cx="4008312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3.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Rapat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Pengkajian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RUP</a:t>
            </a:r>
            <a:endParaRPr dirty="0"/>
          </a:p>
        </p:txBody>
      </p:sp>
      <p:sp>
        <p:nvSpPr>
          <p:cNvPr id="231" name="Shape 231"/>
          <p:cNvSpPr txBox="1"/>
          <p:nvPr/>
        </p:nvSpPr>
        <p:spPr>
          <a:xfrm>
            <a:off x="260118" y="2317751"/>
            <a:ext cx="4008312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4.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Dokumen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Lelang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&amp;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Pengumuman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Pelelangan</a:t>
            </a:r>
            <a:endParaRPr dirty="0"/>
          </a:p>
        </p:txBody>
      </p:sp>
      <p:sp>
        <p:nvSpPr>
          <p:cNvPr id="232" name="Shape 232"/>
          <p:cNvSpPr txBox="1"/>
          <p:nvPr/>
        </p:nvSpPr>
        <p:spPr>
          <a:xfrm>
            <a:off x="685712" y="3077370"/>
            <a:ext cx="3582719" cy="29289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Pembuktian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Kualifikasi</a:t>
            </a:r>
            <a:endParaRPr dirty="0"/>
          </a:p>
        </p:txBody>
      </p:sp>
      <p:sp>
        <p:nvSpPr>
          <p:cNvPr id="233" name="Shape 233"/>
          <p:cNvSpPr txBox="1"/>
          <p:nvPr/>
        </p:nvSpPr>
        <p:spPr>
          <a:xfrm>
            <a:off x="260118" y="3866357"/>
            <a:ext cx="4008312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5.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Adendum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Dokumen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Pengadaan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–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endParaRPr dirty="0"/>
          </a:p>
        </p:txBody>
      </p:sp>
      <p:sp>
        <p:nvSpPr>
          <p:cNvPr id="234" name="Shape 234"/>
          <p:cNvSpPr txBox="1"/>
          <p:nvPr/>
        </p:nvSpPr>
        <p:spPr>
          <a:xfrm>
            <a:off x="480951" y="4255294"/>
            <a:ext cx="3799385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Dokumen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Penawaran</a:t>
            </a:r>
            <a:endParaRPr dirty="0"/>
          </a:p>
        </p:txBody>
      </p:sp>
      <p:sp>
        <p:nvSpPr>
          <p:cNvPr id="235" name="Shape 235"/>
          <p:cNvSpPr txBox="1"/>
          <p:nvPr/>
        </p:nvSpPr>
        <p:spPr>
          <a:xfrm>
            <a:off x="480951" y="4628357"/>
            <a:ext cx="3799385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Evaluasi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Penawaran</a:t>
            </a:r>
            <a:endParaRPr dirty="0"/>
          </a:p>
        </p:txBody>
      </p:sp>
      <p:sp>
        <p:nvSpPr>
          <p:cNvPr id="236" name="Shape 236"/>
          <p:cNvSpPr txBox="1"/>
          <p:nvPr/>
        </p:nvSpPr>
        <p:spPr>
          <a:xfrm>
            <a:off x="685712" y="5007769"/>
            <a:ext cx="3582719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b1.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Koreksi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Aritmatik</a:t>
            </a:r>
            <a:endParaRPr dirty="0"/>
          </a:p>
        </p:txBody>
      </p:sp>
      <p:sp>
        <p:nvSpPr>
          <p:cNvPr id="237" name="Shape 237"/>
          <p:cNvSpPr txBox="1"/>
          <p:nvPr/>
        </p:nvSpPr>
        <p:spPr>
          <a:xfrm>
            <a:off x="685712" y="5411788"/>
            <a:ext cx="3582719" cy="29289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b2.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Evaluasi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Administrasi</a:t>
            </a:r>
            <a:endParaRPr dirty="0"/>
          </a:p>
        </p:txBody>
      </p:sp>
      <p:sp>
        <p:nvSpPr>
          <p:cNvPr id="238" name="Shape 238"/>
          <p:cNvSpPr txBox="1"/>
          <p:nvPr/>
        </p:nvSpPr>
        <p:spPr>
          <a:xfrm>
            <a:off x="697617" y="5817394"/>
            <a:ext cx="3582719" cy="29289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b3.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Evaluasi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Teknis</a:t>
            </a:r>
            <a:endParaRPr dirty="0"/>
          </a:p>
        </p:txBody>
      </p:sp>
      <p:sp>
        <p:nvSpPr>
          <p:cNvPr id="239" name="Shape 239"/>
          <p:cNvSpPr txBox="1"/>
          <p:nvPr/>
        </p:nvSpPr>
        <p:spPr>
          <a:xfrm>
            <a:off x="697617" y="6222207"/>
            <a:ext cx="3582719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b4.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Evaluasi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Harga</a:t>
            </a:r>
            <a:endParaRPr dirty="0"/>
          </a:p>
        </p:txBody>
      </p:sp>
      <p:sp>
        <p:nvSpPr>
          <p:cNvPr id="240" name="Shape 240"/>
          <p:cNvSpPr txBox="1"/>
          <p:nvPr/>
        </p:nvSpPr>
        <p:spPr>
          <a:xfrm>
            <a:off x="5113665" y="1102519"/>
            <a:ext cx="3582719" cy="29289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b5.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Evaluasi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Kualifikasi</a:t>
            </a:r>
            <a:endParaRPr dirty="0"/>
          </a:p>
        </p:txBody>
      </p:sp>
      <p:sp>
        <p:nvSpPr>
          <p:cNvPr id="241" name="Shape 241"/>
          <p:cNvSpPr txBox="1"/>
          <p:nvPr/>
        </p:nvSpPr>
        <p:spPr>
          <a:xfrm>
            <a:off x="4911284" y="1512889"/>
            <a:ext cx="3798790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Hasil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Pelelangan</a:t>
            </a:r>
            <a:endParaRPr dirty="0"/>
          </a:p>
        </p:txBody>
      </p:sp>
      <p:cxnSp>
        <p:nvCxnSpPr>
          <p:cNvPr id="242" name="Shape 242"/>
          <p:cNvCxnSpPr/>
          <p:nvPr/>
        </p:nvCxnSpPr>
        <p:spPr>
          <a:xfrm>
            <a:off x="4448191" y="1102519"/>
            <a:ext cx="0" cy="5419725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</p:cxnSp>
      <p:sp>
        <p:nvSpPr>
          <p:cNvPr id="243" name="Shape 243"/>
          <p:cNvSpPr txBox="1"/>
          <p:nvPr/>
        </p:nvSpPr>
        <p:spPr>
          <a:xfrm>
            <a:off x="4702358" y="2724945"/>
            <a:ext cx="4007717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6.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Standar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Dokumen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Pengadaan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Secara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Elektronik</a:t>
            </a:r>
            <a:endParaRPr dirty="0"/>
          </a:p>
        </p:txBody>
      </p:sp>
      <p:sp>
        <p:nvSpPr>
          <p:cNvPr id="244" name="Shape 244"/>
          <p:cNvSpPr txBox="1"/>
          <p:nvPr/>
        </p:nvSpPr>
        <p:spPr>
          <a:xfrm>
            <a:off x="4923189" y="1928813"/>
            <a:ext cx="3798790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Klarifikasi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Negosiasi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Teknis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Harga</a:t>
            </a:r>
            <a:endParaRPr dirty="0"/>
          </a:p>
        </p:txBody>
      </p:sp>
      <p:sp>
        <p:nvSpPr>
          <p:cNvPr id="245" name="Shape 245"/>
          <p:cNvSpPr txBox="1"/>
          <p:nvPr/>
        </p:nvSpPr>
        <p:spPr>
          <a:xfrm>
            <a:off x="4923189" y="2327275"/>
            <a:ext cx="3798790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Klarifikasi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Harga</a:t>
            </a:r>
            <a:endParaRPr dirty="0"/>
          </a:p>
        </p:txBody>
      </p:sp>
      <p:pic>
        <p:nvPicPr>
          <p:cNvPr id="246" name="Shape 246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6971394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Shape 247"/>
          <p:cNvSpPr txBox="1"/>
          <p:nvPr/>
        </p:nvSpPr>
        <p:spPr>
          <a:xfrm>
            <a:off x="685711" y="2705100"/>
            <a:ext cx="3580338" cy="29289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Summary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Lelang</a:t>
            </a:r>
            <a:endParaRPr dirty="0"/>
          </a:p>
        </p:txBody>
      </p:sp>
      <p:sp>
        <p:nvSpPr>
          <p:cNvPr id="248" name="Shape 248"/>
          <p:cNvSpPr txBox="1"/>
          <p:nvPr/>
        </p:nvSpPr>
        <p:spPr>
          <a:xfrm>
            <a:off x="248213" y="446882"/>
            <a:ext cx="1738086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Klik</a:t>
            </a:r>
            <a:r>
              <a:rPr lang="en-US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Link </a:t>
            </a:r>
            <a:r>
              <a:rPr lang="en-US" sz="12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dibawah</a:t>
            </a:r>
            <a:r>
              <a:rPr lang="en-US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ini</a:t>
            </a:r>
            <a:r>
              <a:rPr lang="en-US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dirty="0"/>
          </a:p>
        </p:txBody>
      </p:sp>
      <p:sp>
        <p:nvSpPr>
          <p:cNvPr id="249" name="Shape 249"/>
          <p:cNvSpPr txBox="1"/>
          <p:nvPr/>
        </p:nvSpPr>
        <p:spPr>
          <a:xfrm>
            <a:off x="5888065" y="4149725"/>
            <a:ext cx="2033918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Terimakasih</a:t>
            </a:r>
            <a:endParaRPr dirty="0"/>
          </a:p>
        </p:txBody>
      </p:sp>
      <p:sp>
        <p:nvSpPr>
          <p:cNvPr id="250" name="Shape 250"/>
          <p:cNvSpPr txBox="1"/>
          <p:nvPr/>
        </p:nvSpPr>
        <p:spPr>
          <a:xfrm>
            <a:off x="683925" y="3469482"/>
            <a:ext cx="3582124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c.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Pertanyaan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Lelang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627743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256" name="Shape 256"/>
          <p:cNvSpPr txBox="1"/>
          <p:nvPr/>
        </p:nvSpPr>
        <p:spPr>
          <a:xfrm>
            <a:off x="8542218" y="250825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27</a:t>
            </a:fld>
            <a:endParaRPr dirty="0"/>
          </a:p>
        </p:txBody>
      </p:sp>
      <p:pic>
        <p:nvPicPr>
          <p:cNvPr id="257" name="Shape 257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303571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Shape 258"/>
          <p:cNvSpPr txBox="1"/>
          <p:nvPr/>
        </p:nvSpPr>
        <p:spPr>
          <a:xfrm>
            <a:off x="1" y="2164557"/>
            <a:ext cx="2033323" cy="538956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Surat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Pernyataan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Melakukan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Pemilihan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Penyedia</a:t>
            </a:r>
            <a:endParaRPr dirty="0"/>
          </a:p>
        </p:txBody>
      </p:sp>
      <p:sp>
        <p:nvSpPr>
          <p:cNvPr id="259" name="Shape 259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Shape 260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pic>
        <p:nvPicPr>
          <p:cNvPr id="16" name="Picture 15"/>
          <p:cNvPicPr/>
          <p:nvPr/>
        </p:nvPicPr>
        <p:blipFill rotWithShape="1">
          <a:blip r:embed="rId4"/>
          <a:srcRect l="34013" t="11818" r="35631" b="16683"/>
          <a:stretch/>
        </p:blipFill>
        <p:spPr bwMode="auto">
          <a:xfrm>
            <a:off x="2915816" y="37086"/>
            <a:ext cx="4968552" cy="67550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818272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274" name="Shape 274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28</a:t>
            </a:fld>
            <a:endParaRPr dirty="0"/>
          </a:p>
        </p:txBody>
      </p:sp>
      <p:pic>
        <p:nvPicPr>
          <p:cNvPr id="275" name="Shape 275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Shape 276"/>
          <p:cNvSpPr txBox="1"/>
          <p:nvPr/>
        </p:nvSpPr>
        <p:spPr>
          <a:xfrm>
            <a:off x="1" y="1833563"/>
            <a:ext cx="1773205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Surat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Tugas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Pokja</a:t>
            </a:r>
            <a:endParaRPr dirty="0"/>
          </a:p>
        </p:txBody>
      </p:sp>
      <p:sp>
        <p:nvSpPr>
          <p:cNvPr id="277" name="Shape 277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Shape 278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pic>
        <p:nvPicPr>
          <p:cNvPr id="22" name="Picture 21"/>
          <p:cNvPicPr/>
          <p:nvPr/>
        </p:nvPicPr>
        <p:blipFill rotWithShape="1">
          <a:blip r:embed="rId4"/>
          <a:srcRect l="39995" t="16151" r="39952" b="33623"/>
          <a:stretch/>
        </p:blipFill>
        <p:spPr bwMode="auto">
          <a:xfrm>
            <a:off x="2136895" y="113030"/>
            <a:ext cx="3472601" cy="65563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Picture 22"/>
          <p:cNvPicPr/>
          <p:nvPr/>
        </p:nvPicPr>
        <p:blipFill rotWithShape="1">
          <a:blip r:embed="rId5"/>
          <a:srcRect l="39995" t="17530" r="39841" b="36380"/>
          <a:stretch/>
        </p:blipFill>
        <p:spPr bwMode="auto">
          <a:xfrm>
            <a:off x="5508104" y="26578"/>
            <a:ext cx="3456384" cy="66427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047370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298" name="Shape 298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29</a:t>
            </a:fld>
            <a:endParaRPr dirty="0"/>
          </a:p>
        </p:txBody>
      </p:sp>
      <p:pic>
        <p:nvPicPr>
          <p:cNvPr id="299" name="Shape 299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Shape 300"/>
          <p:cNvSpPr txBox="1"/>
          <p:nvPr/>
        </p:nvSpPr>
        <p:spPr>
          <a:xfrm>
            <a:off x="0" y="1629569"/>
            <a:ext cx="1879752" cy="53816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Rapat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Pengkajian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RUP</a:t>
            </a:r>
            <a:endParaRPr dirty="0"/>
          </a:p>
        </p:txBody>
      </p:sp>
      <p:sp>
        <p:nvSpPr>
          <p:cNvPr id="302" name="Shape 302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Shape 303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7" name="Group 6"/>
          <p:cNvGrpSpPr/>
          <p:nvPr/>
        </p:nvGrpSpPr>
        <p:grpSpPr>
          <a:xfrm>
            <a:off x="1925587" y="465932"/>
            <a:ext cx="7038901" cy="6287508"/>
            <a:chOff x="1925587" y="465932"/>
            <a:chExt cx="7038901" cy="6287508"/>
          </a:xfrm>
        </p:grpSpPr>
        <p:pic>
          <p:nvPicPr>
            <p:cNvPr id="26" name="Picture 25"/>
            <p:cNvPicPr/>
            <p:nvPr/>
          </p:nvPicPr>
          <p:blipFill rotWithShape="1">
            <a:blip r:embed="rId4"/>
            <a:srcRect l="38588" t="24238" r="37905" b="11664"/>
            <a:stretch/>
          </p:blipFill>
          <p:spPr bwMode="auto">
            <a:xfrm>
              <a:off x="1925587" y="465932"/>
              <a:ext cx="3798541" cy="6287508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7" name="Picture 26"/>
            <p:cNvPicPr/>
            <p:nvPr/>
          </p:nvPicPr>
          <p:blipFill rotWithShape="1">
            <a:blip r:embed="rId5"/>
            <a:srcRect l="40514" t="26822" r="39602" b="11641"/>
            <a:stretch/>
          </p:blipFill>
          <p:spPr bwMode="auto">
            <a:xfrm>
              <a:off x="5580112" y="465932"/>
              <a:ext cx="3384376" cy="627856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379966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/>
          </p:nvPr>
        </p:nvGraphicFramePr>
        <p:xfrm>
          <a:off x="755576" y="932723"/>
          <a:ext cx="7488832" cy="4746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5" descr="C:\Users\LKPP\Pictures\logo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9860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02A5D66-2A22-4ED3-B177-A2F4E2622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graphicEl>
                                              <a:dgm id="{D02A5D66-2A22-4ED3-B177-A2F4E2622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AF1A4A6-8FEF-47D0-869B-6AE6412FB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graphicEl>
                                              <a:dgm id="{1AF1A4A6-8FEF-47D0-869B-6AE6412FB7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39910DE-1FAE-4421-A9EC-B6A9ABCC32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graphicEl>
                                              <a:dgm id="{A39910DE-1FAE-4421-A9EC-B6A9ABCC32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60F9A32-BC07-4AF0-AF35-E1CDCE7681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>
                                            <p:graphicEl>
                                              <a:dgm id="{A60F9A32-BC07-4AF0-AF35-E1CDCE7681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D80AC4A-A6CE-4186-B663-EFB90A3F36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graphicEl>
                                              <a:dgm id="{0D80AC4A-A6CE-4186-B663-EFB90A3F36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3F7C9D1-91AE-44D0-B01D-010FD4CC5D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graphicEl>
                                              <a:dgm id="{73F7C9D1-91AE-44D0-B01D-010FD4CC5D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324" name="Shape 324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30</a:t>
            </a:fld>
            <a:endParaRPr dirty="0"/>
          </a:p>
        </p:txBody>
      </p:sp>
      <p:pic>
        <p:nvPicPr>
          <p:cNvPr id="325" name="Shape 325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Shape 326"/>
          <p:cNvSpPr txBox="1"/>
          <p:nvPr/>
        </p:nvSpPr>
        <p:spPr>
          <a:xfrm>
            <a:off x="1" y="1629569"/>
            <a:ext cx="2033323" cy="53816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Dokumen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Lelang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&amp;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Pengumuman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Pelelangan</a:t>
            </a:r>
            <a:endParaRPr dirty="0"/>
          </a:p>
        </p:txBody>
      </p:sp>
      <p:sp>
        <p:nvSpPr>
          <p:cNvPr id="327" name="Shape 327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Shape 328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Shape 329"/>
          <p:cNvGrpSpPr/>
          <p:nvPr/>
        </p:nvGrpSpPr>
        <p:grpSpPr>
          <a:xfrm>
            <a:off x="2498797" y="381849"/>
            <a:ext cx="2663676" cy="5864225"/>
            <a:chOff x="0" y="0"/>
            <a:chExt cx="2147483647" cy="2147483647"/>
          </a:xfrm>
        </p:grpSpPr>
        <p:pic>
          <p:nvPicPr>
            <p:cNvPr id="330" name="Shape 330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1" name="Shape 331"/>
            <p:cNvSpPr/>
            <p:nvPr/>
          </p:nvSpPr>
          <p:spPr>
            <a:xfrm>
              <a:off x="160281354" y="1710603824"/>
              <a:ext cx="1869630339" cy="70633273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600"/>
              </a:pPr>
              <a:r>
                <a:rPr lang="en-US" sz="6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Nama</a:t>
              </a:r>
              <a:r>
                <a:rPr lang="en-US" sz="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6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Instansi</a:t>
              </a:r>
              <a:endParaRPr dirty="0"/>
            </a:p>
          </p:txBody>
        </p:sp>
      </p:grpSp>
      <p:grpSp>
        <p:nvGrpSpPr>
          <p:cNvPr id="3" name="Shape 332"/>
          <p:cNvGrpSpPr/>
          <p:nvPr/>
        </p:nvGrpSpPr>
        <p:grpSpPr>
          <a:xfrm>
            <a:off x="5585685" y="0"/>
            <a:ext cx="3558315" cy="6792119"/>
            <a:chOff x="0" y="0"/>
            <a:chExt cx="2147483647" cy="2147483647"/>
          </a:xfrm>
        </p:grpSpPr>
        <p:pic>
          <p:nvPicPr>
            <p:cNvPr id="333" name="Shape 333"/>
            <p:cNvPicPr preferRelativeResize="0"/>
            <p:nvPr/>
          </p:nvPicPr>
          <p:blipFill rotWithShape="1">
            <a:blip r:embed="rId5" cstate="print">
              <a:alphaModFix/>
            </a:blip>
            <a:srcRect r="3868"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4" name="Shape 334"/>
            <p:cNvSpPr/>
            <p:nvPr/>
          </p:nvSpPr>
          <p:spPr>
            <a:xfrm>
              <a:off x="484243845" y="551614923"/>
              <a:ext cx="589498344" cy="243433331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09218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340" name="Shape 340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31</a:t>
            </a:fld>
            <a:endParaRPr dirty="0"/>
          </a:p>
        </p:txBody>
      </p:sp>
      <p:pic>
        <p:nvPicPr>
          <p:cNvPr id="341" name="Shape 341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Shape 342"/>
          <p:cNvSpPr txBox="1"/>
          <p:nvPr/>
        </p:nvSpPr>
        <p:spPr>
          <a:xfrm>
            <a:off x="0" y="1752601"/>
            <a:ext cx="1879752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Summary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Lelang</a:t>
            </a:r>
            <a:endParaRPr dirty="0"/>
          </a:p>
        </p:txBody>
      </p:sp>
      <p:sp>
        <p:nvSpPr>
          <p:cNvPr id="343" name="Shape 343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Shape 344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4" name="Group 3"/>
          <p:cNvGrpSpPr/>
          <p:nvPr/>
        </p:nvGrpSpPr>
        <p:grpSpPr>
          <a:xfrm>
            <a:off x="2051720" y="15219"/>
            <a:ext cx="6840760" cy="6806542"/>
            <a:chOff x="2051720" y="15219"/>
            <a:chExt cx="6840760" cy="6806542"/>
          </a:xfrm>
        </p:grpSpPr>
        <p:pic>
          <p:nvPicPr>
            <p:cNvPr id="19" name="Picture 18" descr="G:\data dukung\PEMILIHAN\img077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15219"/>
              <a:ext cx="3587342" cy="68065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Picture 19" descr="G:\data dukung\PEMILIHAN\img078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7904" y="142072"/>
              <a:ext cx="3154576" cy="667130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098574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340" name="Shape 340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32</a:t>
            </a:fld>
            <a:endParaRPr dirty="0"/>
          </a:p>
        </p:txBody>
      </p:sp>
      <p:pic>
        <p:nvPicPr>
          <p:cNvPr id="341" name="Shape 341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Shape 342"/>
          <p:cNvSpPr txBox="1"/>
          <p:nvPr/>
        </p:nvSpPr>
        <p:spPr>
          <a:xfrm>
            <a:off x="0" y="1752601"/>
            <a:ext cx="1879752" cy="292100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Summary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Lelang</a:t>
            </a:r>
            <a:endParaRPr dirty="0"/>
          </a:p>
        </p:txBody>
      </p:sp>
      <p:sp>
        <p:nvSpPr>
          <p:cNvPr id="343" name="Shape 343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Shape 344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Group 1"/>
          <p:cNvGrpSpPr/>
          <p:nvPr/>
        </p:nvGrpSpPr>
        <p:grpSpPr>
          <a:xfrm>
            <a:off x="2123728" y="79266"/>
            <a:ext cx="6915659" cy="6655814"/>
            <a:chOff x="2123728" y="79266"/>
            <a:chExt cx="6915659" cy="6655814"/>
          </a:xfrm>
        </p:grpSpPr>
        <p:pic>
          <p:nvPicPr>
            <p:cNvPr id="10" name="Picture 9" descr="G:\data dukung\PEMILIHAN\img079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79266"/>
              <a:ext cx="3382378" cy="66535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Picture 10" descr="G:\data dukung\PEMILIHAN\img080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2120" y="122920"/>
              <a:ext cx="3387267" cy="661216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2186017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hape 359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360" name="Shape 360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33</a:t>
            </a:fld>
            <a:endParaRPr dirty="0"/>
          </a:p>
        </p:txBody>
      </p:sp>
      <p:pic>
        <p:nvPicPr>
          <p:cNvPr id="361" name="Shape 361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Shape 362"/>
          <p:cNvSpPr txBox="1"/>
          <p:nvPr/>
        </p:nvSpPr>
        <p:spPr>
          <a:xfrm>
            <a:off x="0" y="1629569"/>
            <a:ext cx="1844038" cy="53816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Pembuktian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Kualifikasi</a:t>
            </a:r>
            <a:endParaRPr dirty="0"/>
          </a:p>
        </p:txBody>
      </p:sp>
      <p:sp>
        <p:nvSpPr>
          <p:cNvPr id="363" name="Shape 363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Shape 364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pic>
        <p:nvPicPr>
          <p:cNvPr id="365" name="Shape 365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2032133" y="-3174"/>
            <a:ext cx="3704743" cy="679688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Shape 366"/>
          <p:cNvGrpSpPr/>
          <p:nvPr/>
        </p:nvGrpSpPr>
        <p:grpSpPr>
          <a:xfrm>
            <a:off x="5675566" y="3969"/>
            <a:ext cx="3510696" cy="6788151"/>
            <a:chOff x="0" y="0"/>
            <a:chExt cx="2147483647" cy="2147483647"/>
          </a:xfrm>
        </p:grpSpPr>
        <p:pic>
          <p:nvPicPr>
            <p:cNvPr id="367" name="Shape 367"/>
            <p:cNvPicPr preferRelativeResize="0"/>
            <p:nvPr/>
          </p:nvPicPr>
          <p:blipFill rotWithShape="1">
            <a:blip r:embed="rId5" cstate="print">
              <a:alphaModFix/>
            </a:blip>
            <a:srcRect l="2432" r="2667"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8" name="Shape 368"/>
            <p:cNvSpPr/>
            <p:nvPr/>
          </p:nvSpPr>
          <p:spPr>
            <a:xfrm>
              <a:off x="281087995" y="684522936"/>
              <a:ext cx="689976507" cy="326441578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97198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373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374" name="Shape 374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34</a:t>
            </a:fld>
            <a:endParaRPr dirty="0"/>
          </a:p>
        </p:txBody>
      </p:sp>
      <p:pic>
        <p:nvPicPr>
          <p:cNvPr id="375" name="Shape 375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Shape 376"/>
          <p:cNvSpPr txBox="1"/>
          <p:nvPr/>
        </p:nvSpPr>
        <p:spPr>
          <a:xfrm>
            <a:off x="0" y="1629569"/>
            <a:ext cx="1844038" cy="538163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Penjelasan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Lelang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–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Pertanyaan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Lelang</a:t>
            </a:r>
            <a:endParaRPr dirty="0"/>
          </a:p>
        </p:txBody>
      </p:sp>
      <p:sp>
        <p:nvSpPr>
          <p:cNvPr id="377" name="Shape 377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Shape 378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Shape 379"/>
          <p:cNvGrpSpPr/>
          <p:nvPr/>
        </p:nvGrpSpPr>
        <p:grpSpPr>
          <a:xfrm>
            <a:off x="2703559" y="1"/>
            <a:ext cx="3701171" cy="6792119"/>
            <a:chOff x="0" y="0"/>
            <a:chExt cx="2147483646" cy="2147483647"/>
          </a:xfrm>
        </p:grpSpPr>
        <p:pic>
          <p:nvPicPr>
            <p:cNvPr id="380" name="Shape 380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0" y="0"/>
              <a:ext cx="2147483646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1" name="Shape 381"/>
            <p:cNvSpPr/>
            <p:nvPr/>
          </p:nvSpPr>
          <p:spPr>
            <a:xfrm>
              <a:off x="1106551483" y="219340963"/>
              <a:ext cx="874811239" cy="42412691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Shape 382"/>
            <p:cNvSpPr/>
            <p:nvPr/>
          </p:nvSpPr>
          <p:spPr>
            <a:xfrm>
              <a:off x="70800159" y="2023759228"/>
              <a:ext cx="1002941907" cy="52451178"/>
            </a:xfrm>
            <a:prstGeom prst="roundRect">
              <a:avLst>
                <a:gd name="adj" fmla="val 16667"/>
              </a:avLst>
            </a:prstGeom>
            <a:solidFill>
              <a:srgbClr val="A8CDD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69597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Shape 387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388" name="Shape 388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35</a:t>
            </a:fld>
            <a:endParaRPr dirty="0"/>
          </a:p>
        </p:txBody>
      </p:sp>
      <p:pic>
        <p:nvPicPr>
          <p:cNvPr id="389" name="Shape 389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Shape 390"/>
          <p:cNvSpPr txBox="1"/>
          <p:nvPr/>
        </p:nvSpPr>
        <p:spPr>
          <a:xfrm>
            <a:off x="1" y="1505744"/>
            <a:ext cx="1927371" cy="785019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Addendum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Dokumen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Pengadaan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–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endParaRPr dirty="0"/>
          </a:p>
        </p:txBody>
      </p:sp>
      <p:sp>
        <p:nvSpPr>
          <p:cNvPr id="391" name="Shape 391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Shape 392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Shape 393"/>
          <p:cNvGrpSpPr/>
          <p:nvPr/>
        </p:nvGrpSpPr>
        <p:grpSpPr>
          <a:xfrm>
            <a:off x="2447012" y="0"/>
            <a:ext cx="3748195" cy="6877051"/>
            <a:chOff x="0" y="0"/>
            <a:chExt cx="2147483647" cy="2147483647"/>
          </a:xfrm>
        </p:grpSpPr>
        <p:pic>
          <p:nvPicPr>
            <p:cNvPr id="394" name="Shape 394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5" name="Shape 395"/>
            <p:cNvSpPr/>
            <p:nvPr/>
          </p:nvSpPr>
          <p:spPr>
            <a:xfrm>
              <a:off x="541560209" y="1510724088"/>
              <a:ext cx="1034011602" cy="81546786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27892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401" name="Shape 401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36</a:t>
            </a:fld>
            <a:endParaRPr dirty="0"/>
          </a:p>
        </p:txBody>
      </p:sp>
      <p:pic>
        <p:nvPicPr>
          <p:cNvPr id="402" name="Shape 402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Shape 403"/>
          <p:cNvSpPr txBox="1"/>
          <p:nvPr/>
        </p:nvSpPr>
        <p:spPr>
          <a:xfrm>
            <a:off x="0" y="1382713"/>
            <a:ext cx="1832728" cy="1031081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Addendum –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Pembukaan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Dokumen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Penawaran</a:t>
            </a:r>
            <a:endParaRPr dirty="0"/>
          </a:p>
        </p:txBody>
      </p:sp>
      <p:sp>
        <p:nvSpPr>
          <p:cNvPr id="404" name="Shape 404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Shape 405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Shape 406"/>
          <p:cNvGrpSpPr/>
          <p:nvPr/>
        </p:nvGrpSpPr>
        <p:grpSpPr>
          <a:xfrm>
            <a:off x="2033324" y="3968"/>
            <a:ext cx="7110677" cy="6890544"/>
            <a:chOff x="0" y="0"/>
            <a:chExt cx="2147483646" cy="2147483647"/>
          </a:xfrm>
        </p:grpSpPr>
        <p:grpSp>
          <p:nvGrpSpPr>
            <p:cNvPr id="3" name="Shape 407"/>
            <p:cNvGrpSpPr/>
            <p:nvPr/>
          </p:nvGrpSpPr>
          <p:grpSpPr>
            <a:xfrm>
              <a:off x="0" y="0"/>
              <a:ext cx="2147483646" cy="2147483647"/>
              <a:chOff x="0" y="0"/>
              <a:chExt cx="2147483646" cy="2147483647"/>
            </a:xfrm>
          </p:grpSpPr>
          <p:pic>
            <p:nvPicPr>
              <p:cNvPr id="408" name="Shape 408"/>
              <p:cNvPicPr preferRelativeResize="0"/>
              <p:nvPr/>
            </p:nvPicPr>
            <p:blipFill rotWithShape="1">
              <a:blip r:embed="rId4" cstate="print">
                <a:alphaModFix/>
              </a:blip>
              <a:srcRect/>
              <a:stretch/>
            </p:blipFill>
            <p:spPr>
              <a:xfrm>
                <a:off x="0" y="0"/>
                <a:ext cx="2147483646" cy="214748364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09" name="Shape 409"/>
              <p:cNvSpPr/>
              <p:nvPr/>
            </p:nvSpPr>
            <p:spPr>
              <a:xfrm>
                <a:off x="440426485" y="463585349"/>
                <a:ext cx="1536818954" cy="56402117"/>
              </a:xfrm>
              <a:prstGeom prst="roundRect">
                <a:avLst>
                  <a:gd name="adj" fmla="val 16667"/>
                </a:avLst>
              </a:prstGeom>
              <a:solidFill>
                <a:srgbClr val="DFEBD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0" name="Shape 410"/>
            <p:cNvSpPr/>
            <p:nvPr/>
          </p:nvSpPr>
          <p:spPr>
            <a:xfrm>
              <a:off x="94377202" y="298584499"/>
              <a:ext cx="482311945" cy="52691526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96331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Shape 415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416" name="Shape 416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37</a:t>
            </a:fld>
            <a:endParaRPr dirty="0"/>
          </a:p>
        </p:txBody>
      </p:sp>
      <p:pic>
        <p:nvPicPr>
          <p:cNvPr id="417" name="Shape 417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Shape 418"/>
          <p:cNvSpPr txBox="1"/>
          <p:nvPr/>
        </p:nvSpPr>
        <p:spPr>
          <a:xfrm>
            <a:off x="0" y="1505744"/>
            <a:ext cx="1832728" cy="785019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Addendum –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Evaluasi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Penawaran</a:t>
            </a:r>
            <a:endParaRPr dirty="0"/>
          </a:p>
        </p:txBody>
      </p:sp>
      <p:sp>
        <p:nvSpPr>
          <p:cNvPr id="419" name="Shape 419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Shape 420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Shape 421"/>
          <p:cNvGrpSpPr/>
          <p:nvPr/>
        </p:nvGrpSpPr>
        <p:grpSpPr>
          <a:xfrm>
            <a:off x="2033324" y="3968"/>
            <a:ext cx="7110677" cy="6890544"/>
            <a:chOff x="0" y="0"/>
            <a:chExt cx="2147483647" cy="2147483647"/>
          </a:xfrm>
        </p:grpSpPr>
        <p:pic>
          <p:nvPicPr>
            <p:cNvPr id="422" name="Shape 422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3" name="Shape 423"/>
            <p:cNvSpPr/>
            <p:nvPr/>
          </p:nvSpPr>
          <p:spPr>
            <a:xfrm>
              <a:off x="860000202" y="143973676"/>
              <a:ext cx="430539439" cy="30922138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" name="Shape 424"/>
            <p:cNvSpPr/>
            <p:nvPr/>
          </p:nvSpPr>
          <p:spPr>
            <a:xfrm>
              <a:off x="772813807" y="238719114"/>
              <a:ext cx="591429864" cy="48733489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Shape 425"/>
            <p:cNvSpPr/>
            <p:nvPr/>
          </p:nvSpPr>
          <p:spPr>
            <a:xfrm>
              <a:off x="435033522" y="143973676"/>
              <a:ext cx="174372907" cy="218434135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6" name="Shape 426"/>
            <p:cNvSpPr/>
            <p:nvPr/>
          </p:nvSpPr>
          <p:spPr>
            <a:xfrm>
              <a:off x="772813807" y="590489945"/>
              <a:ext cx="354318637" cy="45764956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7" name="Shape 427"/>
            <p:cNvSpPr/>
            <p:nvPr/>
          </p:nvSpPr>
          <p:spPr>
            <a:xfrm>
              <a:off x="432157379" y="1144368136"/>
              <a:ext cx="515029442" cy="27211550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8706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433" name="Shape 433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38</a:t>
            </a:fld>
            <a:endParaRPr dirty="0"/>
          </a:p>
        </p:txBody>
      </p:sp>
      <p:pic>
        <p:nvPicPr>
          <p:cNvPr id="434" name="Shape 434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Shape 435"/>
          <p:cNvSpPr txBox="1"/>
          <p:nvPr/>
        </p:nvSpPr>
        <p:spPr>
          <a:xfrm>
            <a:off x="0" y="1505744"/>
            <a:ext cx="1903562" cy="785019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Addendum –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Koreksi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Aritmatik</a:t>
            </a:r>
            <a:endParaRPr dirty="0"/>
          </a:p>
        </p:txBody>
      </p:sp>
      <p:pic>
        <p:nvPicPr>
          <p:cNvPr id="436" name="Shape 436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2033324" y="3968"/>
            <a:ext cx="7110677" cy="6890544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Shape 437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Shape 438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sp>
        <p:nvSpPr>
          <p:cNvPr id="439" name="Shape 439"/>
          <p:cNvSpPr/>
          <p:nvPr/>
        </p:nvSpPr>
        <p:spPr>
          <a:xfrm>
            <a:off x="3014865" y="1505745"/>
            <a:ext cx="1583920" cy="275431"/>
          </a:xfrm>
          <a:prstGeom prst="roundRect">
            <a:avLst>
              <a:gd name="adj" fmla="val 16667"/>
            </a:avLst>
          </a:prstGeom>
          <a:solidFill>
            <a:srgbClr val="DFEBDF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924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Shape 444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445" name="Shape 445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39</a:t>
            </a:fld>
            <a:endParaRPr dirty="0"/>
          </a:p>
        </p:txBody>
      </p:sp>
      <p:pic>
        <p:nvPicPr>
          <p:cNvPr id="446" name="Shape 446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Shape 447"/>
          <p:cNvSpPr txBox="1"/>
          <p:nvPr/>
        </p:nvSpPr>
        <p:spPr>
          <a:xfrm>
            <a:off x="1" y="1505744"/>
            <a:ext cx="1891657" cy="785019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Addendum –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Evaluasi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Admnistrasi</a:t>
            </a:r>
            <a:endParaRPr dirty="0"/>
          </a:p>
        </p:txBody>
      </p:sp>
      <p:sp>
        <p:nvSpPr>
          <p:cNvPr id="448" name="Shape 448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Shape 449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Shape 450"/>
          <p:cNvGrpSpPr/>
          <p:nvPr/>
        </p:nvGrpSpPr>
        <p:grpSpPr>
          <a:xfrm>
            <a:off x="2050585" y="3969"/>
            <a:ext cx="7093415" cy="6874668"/>
            <a:chOff x="0" y="0"/>
            <a:chExt cx="2147483646" cy="2147483647"/>
          </a:xfrm>
        </p:grpSpPr>
        <p:pic>
          <p:nvPicPr>
            <p:cNvPr id="451" name="Shape 451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0" y="0"/>
              <a:ext cx="2147483646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2" name="Shape 452"/>
            <p:cNvSpPr/>
            <p:nvPr/>
          </p:nvSpPr>
          <p:spPr>
            <a:xfrm>
              <a:off x="474475459" y="294314963"/>
              <a:ext cx="440236906" cy="59011792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99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800" dirty="0">
                <a:latin typeface="+mj-lt"/>
              </a:rPr>
              <a:t>AK Pengembangan Profesi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684611" y="3669180"/>
            <a:ext cx="777478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12"/>
          <p:cNvGrpSpPr/>
          <p:nvPr/>
        </p:nvGrpSpPr>
        <p:grpSpPr>
          <a:xfrm>
            <a:off x="1034607" y="3595406"/>
            <a:ext cx="594066" cy="1369765"/>
            <a:chOff x="1379476" y="3717032"/>
            <a:chExt cx="792088" cy="1369765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2D3E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D3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solidFill>
                  <a:srgbClr val="2D3E50"/>
                </a:solidFill>
                <a:latin typeface="FontAwesome" pitchFamily="2" charset="0"/>
              </a:endParaRPr>
            </a:p>
          </p:txBody>
        </p:sp>
      </p:grpSp>
      <p:grpSp>
        <p:nvGrpSpPr>
          <p:cNvPr id="4" name="Group 16"/>
          <p:cNvGrpSpPr/>
          <p:nvPr/>
        </p:nvGrpSpPr>
        <p:grpSpPr>
          <a:xfrm>
            <a:off x="2506814" y="2355471"/>
            <a:ext cx="594066" cy="1369765"/>
            <a:chOff x="2570677" y="3717032"/>
            <a:chExt cx="792088" cy="1369765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8D44A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8D44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solidFill>
                  <a:srgbClr val="8D44AD"/>
                </a:solidFill>
                <a:latin typeface="FontAwesome" pitchFamily="2" charset="0"/>
              </a:endParaRPr>
            </a:p>
          </p:txBody>
        </p:sp>
      </p:grpSp>
      <p:grpSp>
        <p:nvGrpSpPr>
          <p:cNvPr id="6" name="Group 20"/>
          <p:cNvGrpSpPr/>
          <p:nvPr/>
        </p:nvGrpSpPr>
        <p:grpSpPr>
          <a:xfrm>
            <a:off x="3924841" y="3595406"/>
            <a:ext cx="594066" cy="1369765"/>
            <a:chOff x="1379476" y="3717032"/>
            <a:chExt cx="792088" cy="1369765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297FB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97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solidFill>
                  <a:srgbClr val="297FB8"/>
                </a:solidFill>
                <a:latin typeface="FontAwesome" pitchFamily="2" charset="0"/>
              </a:endParaRPr>
            </a:p>
          </p:txBody>
        </p:sp>
      </p:grpSp>
      <p:grpSp>
        <p:nvGrpSpPr>
          <p:cNvPr id="10" name="Group 24"/>
          <p:cNvGrpSpPr/>
          <p:nvPr/>
        </p:nvGrpSpPr>
        <p:grpSpPr>
          <a:xfrm>
            <a:off x="5581025" y="2355471"/>
            <a:ext cx="594066" cy="1369765"/>
            <a:chOff x="2570677" y="3717032"/>
            <a:chExt cx="792088" cy="1369765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27AE6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7AE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solidFill>
                  <a:srgbClr val="27AE61"/>
                </a:solidFill>
                <a:latin typeface="FontAwesome" pitchFamily="2" charset="0"/>
              </a:endParaRPr>
            </a:p>
          </p:txBody>
        </p:sp>
      </p:grpSp>
      <p:grpSp>
        <p:nvGrpSpPr>
          <p:cNvPr id="14" name="Group 28"/>
          <p:cNvGrpSpPr/>
          <p:nvPr/>
        </p:nvGrpSpPr>
        <p:grpSpPr>
          <a:xfrm>
            <a:off x="7092280" y="3560611"/>
            <a:ext cx="594066" cy="1369765"/>
            <a:chOff x="1379476" y="3717032"/>
            <a:chExt cx="792088" cy="1369765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E84C3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84C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solidFill>
                  <a:srgbClr val="E84C3D"/>
                </a:solidFill>
                <a:latin typeface="FontAwesome" pitchFamily="2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923929" y="5157192"/>
            <a:ext cx="701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rgbClr val="297F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 AK</a:t>
            </a:r>
            <a:endParaRPr lang="en-US" b="1" dirty="0">
              <a:solidFill>
                <a:srgbClr val="297FB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020273" y="5157192"/>
            <a:ext cx="830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rgbClr val="E84C3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 AK</a:t>
            </a:r>
            <a:endParaRPr lang="en-US" b="1" dirty="0">
              <a:solidFill>
                <a:srgbClr val="E84C3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11761" y="1604797"/>
            <a:ext cx="765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rgbClr val="8D44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 AK </a:t>
            </a:r>
            <a:endParaRPr lang="en-US" b="1" dirty="0">
              <a:solidFill>
                <a:srgbClr val="8D44A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36097" y="1604797"/>
            <a:ext cx="765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rgbClr val="27AE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 AK </a:t>
            </a:r>
            <a:endParaRPr lang="en-US" b="1" dirty="0">
              <a:solidFill>
                <a:srgbClr val="27AE6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8" name="Group 54"/>
          <p:cNvGrpSpPr/>
          <p:nvPr/>
        </p:nvGrpSpPr>
        <p:grpSpPr>
          <a:xfrm>
            <a:off x="696057" y="5253203"/>
            <a:ext cx="1271166" cy="492511"/>
            <a:chOff x="1071320" y="5167335"/>
            <a:chExt cx="1694888" cy="492511"/>
          </a:xfrm>
        </p:grpSpPr>
        <p:sp>
          <p:nvSpPr>
            <p:cNvPr id="46" name="TextBox 45"/>
            <p:cNvSpPr txBox="1"/>
            <p:nvPr/>
          </p:nvSpPr>
          <p:spPr>
            <a:xfrm>
              <a:off x="1438711" y="5167335"/>
              <a:ext cx="10213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 AK </a:t>
              </a:r>
              <a:endParaRPr lang="en-US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71320" y="5429014"/>
              <a:ext cx="16948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8" name="Rectangle 47"/>
          <p:cNvSpPr/>
          <p:nvPr/>
        </p:nvSpPr>
        <p:spPr>
          <a:xfrm>
            <a:off x="541843" y="3118593"/>
            <a:ext cx="1579600" cy="3924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lvl="0" algn="ctr"/>
            <a:r>
              <a:rPr lang="id-ID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III/b ke III/c 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051721" y="3839939"/>
            <a:ext cx="1504258" cy="3924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lvl="0" algn="ctr"/>
            <a:r>
              <a:rPr lang="id-ID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III/c ke III/d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456695" y="3118593"/>
            <a:ext cx="1533112" cy="3924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lvl="0" algn="ctr"/>
            <a:r>
              <a:rPr lang="id-ID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III/d ke IV/a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097076" y="3839939"/>
            <a:ext cx="1561966" cy="3924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lvl="0" algn="ctr"/>
            <a:r>
              <a:rPr lang="id-ID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IV/a ke IV/b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588224" y="3049949"/>
            <a:ext cx="1561966" cy="3924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lvl="0" algn="ctr"/>
            <a:r>
              <a:rPr lang="id-ID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IV/b ke IV/c</a:t>
            </a:r>
            <a:endParaRPr lang="en-US" sz="2100" dirty="0">
              <a:solidFill>
                <a:schemeClr val="tx2"/>
              </a:solidFill>
            </a:endParaRPr>
          </a:p>
        </p:txBody>
      </p:sp>
      <p:pic>
        <p:nvPicPr>
          <p:cNvPr id="54" name="Picture 5" descr="C:\Users\LKPP\Pictures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096259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Shape 457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458" name="Shape 458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40</a:t>
            </a:fld>
            <a:endParaRPr dirty="0"/>
          </a:p>
        </p:txBody>
      </p:sp>
      <p:pic>
        <p:nvPicPr>
          <p:cNvPr id="459" name="Shape 459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Shape 460"/>
          <p:cNvSpPr txBox="1"/>
          <p:nvPr/>
        </p:nvSpPr>
        <p:spPr>
          <a:xfrm>
            <a:off x="0" y="1505744"/>
            <a:ext cx="1915466" cy="785019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Addendum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Evaluasi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Teknis</a:t>
            </a:r>
            <a:endParaRPr dirty="0"/>
          </a:p>
        </p:txBody>
      </p:sp>
      <p:sp>
        <p:nvSpPr>
          <p:cNvPr id="461" name="Shape 461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Shape 462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Shape 463"/>
          <p:cNvGrpSpPr/>
          <p:nvPr/>
        </p:nvGrpSpPr>
        <p:grpSpPr>
          <a:xfrm>
            <a:off x="2033324" y="3968"/>
            <a:ext cx="7110677" cy="6890544"/>
            <a:chOff x="0" y="0"/>
            <a:chExt cx="2147483646" cy="2147483647"/>
          </a:xfrm>
        </p:grpSpPr>
        <p:pic>
          <p:nvPicPr>
            <p:cNvPr id="464" name="Shape 464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0" y="0"/>
              <a:ext cx="2147483646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5" name="Shape 465"/>
            <p:cNvSpPr/>
            <p:nvPr/>
          </p:nvSpPr>
          <p:spPr>
            <a:xfrm>
              <a:off x="421371354" y="318127422"/>
              <a:ext cx="499929065" cy="58875891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62340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Shape 470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471" name="Shape 471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41</a:t>
            </a:fld>
            <a:endParaRPr dirty="0"/>
          </a:p>
        </p:txBody>
      </p:sp>
      <p:pic>
        <p:nvPicPr>
          <p:cNvPr id="472" name="Shape 472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Shape 473"/>
          <p:cNvSpPr txBox="1"/>
          <p:nvPr/>
        </p:nvSpPr>
        <p:spPr>
          <a:xfrm>
            <a:off x="0" y="1505744"/>
            <a:ext cx="1903562" cy="785019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Addendum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Evaluasi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Harga</a:t>
            </a:r>
            <a:endParaRPr dirty="0"/>
          </a:p>
        </p:txBody>
      </p:sp>
      <p:sp>
        <p:nvSpPr>
          <p:cNvPr id="474" name="Shape 474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Shape 475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Shape 476"/>
          <p:cNvGrpSpPr/>
          <p:nvPr/>
        </p:nvGrpSpPr>
        <p:grpSpPr>
          <a:xfrm>
            <a:off x="2033324" y="0"/>
            <a:ext cx="7110677" cy="6890544"/>
            <a:chOff x="0" y="0"/>
            <a:chExt cx="2147483647" cy="2147483647"/>
          </a:xfrm>
        </p:grpSpPr>
        <p:pic>
          <p:nvPicPr>
            <p:cNvPr id="477" name="Shape 477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8" name="Shape 478"/>
            <p:cNvSpPr/>
            <p:nvPr/>
          </p:nvSpPr>
          <p:spPr>
            <a:xfrm>
              <a:off x="207090400" y="388135261"/>
              <a:ext cx="607069588" cy="71491929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11476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Shape 483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484" name="Shape 484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42</a:t>
            </a:fld>
            <a:endParaRPr dirty="0"/>
          </a:p>
        </p:txBody>
      </p:sp>
      <p:pic>
        <p:nvPicPr>
          <p:cNvPr id="485" name="Shape 485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Shape 486"/>
          <p:cNvSpPr txBox="1"/>
          <p:nvPr/>
        </p:nvSpPr>
        <p:spPr>
          <a:xfrm>
            <a:off x="0" y="1505744"/>
            <a:ext cx="1903562" cy="785019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Addendum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Evaluasi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Kualifikasi</a:t>
            </a:r>
            <a:endParaRPr dirty="0"/>
          </a:p>
        </p:txBody>
      </p:sp>
      <p:sp>
        <p:nvSpPr>
          <p:cNvPr id="487" name="Shape 487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Shape 488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Shape 489"/>
          <p:cNvGrpSpPr/>
          <p:nvPr/>
        </p:nvGrpSpPr>
        <p:grpSpPr>
          <a:xfrm>
            <a:off x="2033323" y="0"/>
            <a:ext cx="7110678" cy="6890544"/>
            <a:chOff x="0" y="0"/>
            <a:chExt cx="2147483647" cy="2147483647"/>
          </a:xfrm>
        </p:grpSpPr>
        <p:pic>
          <p:nvPicPr>
            <p:cNvPr id="490" name="Shape 490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1" name="Shape 491"/>
            <p:cNvSpPr/>
            <p:nvPr/>
          </p:nvSpPr>
          <p:spPr>
            <a:xfrm>
              <a:off x="260660618" y="284978824"/>
              <a:ext cx="560510077" cy="58875896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59338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Shape 496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497" name="Shape 497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43</a:t>
            </a:fld>
            <a:endParaRPr dirty="0"/>
          </a:p>
        </p:txBody>
      </p:sp>
      <p:pic>
        <p:nvPicPr>
          <p:cNvPr id="498" name="Shape 498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Shape 499"/>
          <p:cNvSpPr txBox="1"/>
          <p:nvPr/>
        </p:nvSpPr>
        <p:spPr>
          <a:xfrm>
            <a:off x="0" y="1505744"/>
            <a:ext cx="1903562" cy="785019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Addendum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Hasil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Pelelangan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(1)</a:t>
            </a:r>
            <a:endParaRPr dirty="0"/>
          </a:p>
        </p:txBody>
      </p:sp>
      <p:sp>
        <p:nvSpPr>
          <p:cNvPr id="500" name="Shape 500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1" name="Shape 501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sp>
        <p:nvSpPr>
          <p:cNvPr id="502" name="Shape 502"/>
          <p:cNvSpPr/>
          <p:nvPr/>
        </p:nvSpPr>
        <p:spPr>
          <a:xfrm>
            <a:off x="578569" y="4252119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0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Shape 503"/>
          <p:cNvSpPr txBox="1"/>
          <p:nvPr/>
        </p:nvSpPr>
        <p:spPr>
          <a:xfrm>
            <a:off x="412499" y="3952082"/>
            <a:ext cx="1219041" cy="261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Halaman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berikutnya</a:t>
            </a:r>
            <a:endParaRPr dirty="0"/>
          </a:p>
        </p:txBody>
      </p:sp>
      <p:grpSp>
        <p:nvGrpSpPr>
          <p:cNvPr id="2" name="Shape 504"/>
          <p:cNvGrpSpPr/>
          <p:nvPr/>
        </p:nvGrpSpPr>
        <p:grpSpPr>
          <a:xfrm>
            <a:off x="2033323" y="-24605"/>
            <a:ext cx="3558910" cy="6916737"/>
            <a:chOff x="0" y="0"/>
            <a:chExt cx="2147483647" cy="2147483647"/>
          </a:xfrm>
        </p:grpSpPr>
        <p:pic>
          <p:nvPicPr>
            <p:cNvPr id="505" name="Shape 505"/>
            <p:cNvPicPr preferRelativeResize="0"/>
            <p:nvPr/>
          </p:nvPicPr>
          <p:blipFill rotWithShape="1">
            <a:blip r:embed="rId4" cstate="print">
              <a:alphaModFix/>
            </a:blip>
            <a:srcRect r="5589"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6" name="Shape 506"/>
            <p:cNvSpPr/>
            <p:nvPr/>
          </p:nvSpPr>
          <p:spPr>
            <a:xfrm>
              <a:off x="161267865" y="152300503"/>
              <a:ext cx="261476502" cy="187787678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7" name="Shape 507"/>
            <p:cNvSpPr/>
            <p:nvPr/>
          </p:nvSpPr>
          <p:spPr>
            <a:xfrm>
              <a:off x="836509521" y="152300503"/>
              <a:ext cx="560665926" cy="64567401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" name="Shape 508"/>
            <p:cNvSpPr/>
            <p:nvPr/>
          </p:nvSpPr>
          <p:spPr>
            <a:xfrm>
              <a:off x="694996090" y="287842726"/>
              <a:ext cx="811008203" cy="52245469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" name="Shape 509"/>
            <p:cNvSpPr/>
            <p:nvPr/>
          </p:nvSpPr>
          <p:spPr>
            <a:xfrm>
              <a:off x="585808045" y="579135576"/>
              <a:ext cx="551686692" cy="29326281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" name="Shape 510"/>
            <p:cNvSpPr/>
            <p:nvPr/>
          </p:nvSpPr>
          <p:spPr>
            <a:xfrm>
              <a:off x="116730707" y="956436101"/>
              <a:ext cx="114216312" cy="44852150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" name="Shape 511"/>
            <p:cNvSpPr/>
            <p:nvPr/>
          </p:nvSpPr>
          <p:spPr>
            <a:xfrm>
              <a:off x="458302285" y="1178725506"/>
              <a:ext cx="327564023" cy="29572797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2" name="Shape 512"/>
            <p:cNvSpPr/>
            <p:nvPr/>
          </p:nvSpPr>
          <p:spPr>
            <a:xfrm>
              <a:off x="161267865" y="1805670469"/>
              <a:ext cx="424540223" cy="50273956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" name="Shape 513"/>
          <p:cNvGrpSpPr/>
          <p:nvPr/>
        </p:nvGrpSpPr>
        <p:grpSpPr>
          <a:xfrm>
            <a:off x="5592233" y="-24605"/>
            <a:ext cx="3546410" cy="6916737"/>
            <a:chOff x="0" y="0"/>
            <a:chExt cx="2147483647" cy="2147483647"/>
          </a:xfrm>
        </p:grpSpPr>
        <p:pic>
          <p:nvPicPr>
            <p:cNvPr id="514" name="Shape 514"/>
            <p:cNvPicPr preferRelativeResize="0"/>
            <p:nvPr/>
          </p:nvPicPr>
          <p:blipFill rotWithShape="1">
            <a:blip r:embed="rId5" cstate="print">
              <a:alphaModFix/>
            </a:blip>
            <a:srcRect l="2946" r="2958"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5" name="Shape 515"/>
            <p:cNvSpPr/>
            <p:nvPr/>
          </p:nvSpPr>
          <p:spPr>
            <a:xfrm>
              <a:off x="778904014" y="340088166"/>
              <a:ext cx="484427279" cy="57913478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3318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Shape 520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521" name="Shape 521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44</a:t>
            </a:fld>
            <a:endParaRPr dirty="0"/>
          </a:p>
        </p:txBody>
      </p:sp>
      <p:pic>
        <p:nvPicPr>
          <p:cNvPr id="522" name="Shape 522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523" name="Shape 523"/>
          <p:cNvSpPr txBox="1"/>
          <p:nvPr/>
        </p:nvSpPr>
        <p:spPr>
          <a:xfrm>
            <a:off x="0" y="1505744"/>
            <a:ext cx="1903562" cy="785019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Addendum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Hasil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Pelelangan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(2)</a:t>
            </a:r>
            <a:endParaRPr dirty="0"/>
          </a:p>
        </p:txBody>
      </p:sp>
      <p:sp>
        <p:nvSpPr>
          <p:cNvPr id="524" name="Shape 524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Shape 525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Shape 526"/>
          <p:cNvGrpSpPr/>
          <p:nvPr/>
        </p:nvGrpSpPr>
        <p:grpSpPr>
          <a:xfrm>
            <a:off x="2033324" y="3970"/>
            <a:ext cx="3735099" cy="6854031"/>
            <a:chOff x="0" y="0"/>
            <a:chExt cx="2147483647" cy="2147483647"/>
          </a:xfrm>
        </p:grpSpPr>
        <p:pic>
          <p:nvPicPr>
            <p:cNvPr id="527" name="Shape 527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8" name="Shape 528"/>
            <p:cNvSpPr/>
            <p:nvPr/>
          </p:nvSpPr>
          <p:spPr>
            <a:xfrm>
              <a:off x="276520646" y="288237688"/>
              <a:ext cx="114988814" cy="35812045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" name="Shape 529"/>
          <p:cNvGrpSpPr/>
          <p:nvPr/>
        </p:nvGrpSpPr>
        <p:grpSpPr>
          <a:xfrm>
            <a:off x="5685685" y="0"/>
            <a:ext cx="3535696" cy="6858000"/>
            <a:chOff x="0" y="0"/>
            <a:chExt cx="2147483647" cy="2147483647"/>
          </a:xfrm>
        </p:grpSpPr>
        <p:pic>
          <p:nvPicPr>
            <p:cNvPr id="530" name="Shape 530"/>
            <p:cNvPicPr preferRelativeResize="0"/>
            <p:nvPr/>
          </p:nvPicPr>
          <p:blipFill rotWithShape="1">
            <a:blip r:embed="rId5" cstate="print">
              <a:alphaModFix/>
            </a:blip>
            <a:srcRect l="2676" r="2713"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1" name="Shape 531"/>
            <p:cNvSpPr/>
            <p:nvPr/>
          </p:nvSpPr>
          <p:spPr>
            <a:xfrm>
              <a:off x="555308993" y="650210330"/>
              <a:ext cx="451188367" cy="122287265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69954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Shape 536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537" name="Shape 537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45</a:t>
            </a:fld>
            <a:endParaRPr dirty="0"/>
          </a:p>
        </p:txBody>
      </p:sp>
      <p:pic>
        <p:nvPicPr>
          <p:cNvPr id="538" name="Shape 538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Shape 539"/>
          <p:cNvSpPr txBox="1"/>
          <p:nvPr/>
        </p:nvSpPr>
        <p:spPr>
          <a:xfrm>
            <a:off x="0" y="1505744"/>
            <a:ext cx="1903562" cy="785019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Addendum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Klarifikasi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Negosiasi</a:t>
            </a:r>
            <a:endParaRPr dirty="0"/>
          </a:p>
        </p:txBody>
      </p:sp>
      <p:sp>
        <p:nvSpPr>
          <p:cNvPr id="540" name="Shape 540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1" name="Shape 541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Shape 542"/>
          <p:cNvGrpSpPr/>
          <p:nvPr/>
        </p:nvGrpSpPr>
        <p:grpSpPr>
          <a:xfrm>
            <a:off x="2033324" y="3970"/>
            <a:ext cx="3623195" cy="6854031"/>
            <a:chOff x="0" y="0"/>
            <a:chExt cx="2147483647" cy="2147483647"/>
          </a:xfrm>
        </p:grpSpPr>
        <p:pic>
          <p:nvPicPr>
            <p:cNvPr id="543" name="Shape 543"/>
            <p:cNvPicPr preferRelativeResize="0"/>
            <p:nvPr/>
          </p:nvPicPr>
          <p:blipFill rotWithShape="1">
            <a:blip r:embed="rId4" cstate="print">
              <a:alphaModFix/>
            </a:blip>
            <a:srcRect r="2991"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44" name="Shape 544"/>
            <p:cNvSpPr/>
            <p:nvPr/>
          </p:nvSpPr>
          <p:spPr>
            <a:xfrm>
              <a:off x="90316487" y="112161442"/>
              <a:ext cx="283649821" cy="226810093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5" name="Shape 545"/>
            <p:cNvSpPr/>
            <p:nvPr/>
          </p:nvSpPr>
          <p:spPr>
            <a:xfrm>
              <a:off x="742287613" y="112161442"/>
              <a:ext cx="660438466" cy="53718144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6" name="Shape 546"/>
            <p:cNvSpPr/>
            <p:nvPr/>
          </p:nvSpPr>
          <p:spPr>
            <a:xfrm>
              <a:off x="657616158" y="210644844"/>
              <a:ext cx="829781770" cy="29843448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7" name="Shape 547"/>
            <p:cNvSpPr/>
            <p:nvPr/>
          </p:nvSpPr>
          <p:spPr>
            <a:xfrm>
              <a:off x="564477266" y="488437569"/>
              <a:ext cx="571533408" cy="32578965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8" name="Shape 548"/>
            <p:cNvSpPr/>
            <p:nvPr/>
          </p:nvSpPr>
          <p:spPr>
            <a:xfrm>
              <a:off x="90316487" y="920918584"/>
              <a:ext cx="821314497" cy="32827748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9" name="Shape 549"/>
            <p:cNvSpPr/>
            <p:nvPr/>
          </p:nvSpPr>
          <p:spPr>
            <a:xfrm>
              <a:off x="564477266" y="1001247226"/>
              <a:ext cx="469927466" cy="152450171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" name="Shape 550"/>
          <p:cNvGrpSpPr/>
          <p:nvPr/>
        </p:nvGrpSpPr>
        <p:grpSpPr>
          <a:xfrm>
            <a:off x="5651161" y="0"/>
            <a:ext cx="3499386" cy="6858000"/>
            <a:chOff x="0" y="0"/>
            <a:chExt cx="2147483647" cy="2147483647"/>
          </a:xfrm>
        </p:grpSpPr>
        <p:pic>
          <p:nvPicPr>
            <p:cNvPr id="551" name="Shape 551"/>
            <p:cNvPicPr preferRelativeResize="0"/>
            <p:nvPr/>
          </p:nvPicPr>
          <p:blipFill rotWithShape="1">
            <a:blip r:embed="rId5" cstate="print">
              <a:alphaModFix/>
            </a:blip>
            <a:srcRect l="2383" r="3979"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52" name="Shape 552"/>
            <p:cNvSpPr/>
            <p:nvPr/>
          </p:nvSpPr>
          <p:spPr>
            <a:xfrm>
              <a:off x="95703549" y="521957871"/>
              <a:ext cx="591754229" cy="220713619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28352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Shape 557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558" name="Shape 558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46</a:t>
            </a:fld>
            <a:endParaRPr dirty="0"/>
          </a:p>
        </p:txBody>
      </p:sp>
      <p:pic>
        <p:nvPicPr>
          <p:cNvPr id="559" name="Shape 559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560" name="Shape 560"/>
          <p:cNvSpPr txBox="1"/>
          <p:nvPr/>
        </p:nvSpPr>
        <p:spPr>
          <a:xfrm>
            <a:off x="0" y="1505744"/>
            <a:ext cx="1903562" cy="785019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Addendum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Berita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Klarifikasi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Harga</a:t>
            </a:r>
            <a:endParaRPr dirty="0"/>
          </a:p>
        </p:txBody>
      </p:sp>
      <p:sp>
        <p:nvSpPr>
          <p:cNvPr id="561" name="Shape 561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Shape 562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Shape 563"/>
          <p:cNvGrpSpPr/>
          <p:nvPr/>
        </p:nvGrpSpPr>
        <p:grpSpPr>
          <a:xfrm>
            <a:off x="2033324" y="3968"/>
            <a:ext cx="7110677" cy="6890544"/>
            <a:chOff x="0" y="0"/>
            <a:chExt cx="2147483646" cy="2147483647"/>
          </a:xfrm>
        </p:grpSpPr>
        <p:pic>
          <p:nvPicPr>
            <p:cNvPr id="564" name="Shape 564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0" y="0"/>
              <a:ext cx="2147483646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65" name="Shape 565"/>
            <p:cNvSpPr/>
            <p:nvPr/>
          </p:nvSpPr>
          <p:spPr>
            <a:xfrm>
              <a:off x="130150483" y="1263356617"/>
              <a:ext cx="379665677" cy="324559220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95053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hape 570"/>
          <p:cNvSpPr txBox="1"/>
          <p:nvPr/>
        </p:nvSpPr>
        <p:spPr>
          <a:xfrm>
            <a:off x="1" y="3969"/>
            <a:ext cx="2033323" cy="461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60" tIns="34275" rIns="68560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4800"/>
            </a:pPr>
            <a:r>
              <a:rPr lang="en-US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Lampiran</a:t>
            </a:r>
            <a:endParaRPr dirty="0"/>
          </a:p>
        </p:txBody>
      </p:sp>
      <p:sp>
        <p:nvSpPr>
          <p:cNvPr id="571" name="Shape 571"/>
          <p:cNvSpPr txBox="1"/>
          <p:nvPr/>
        </p:nvSpPr>
        <p:spPr>
          <a:xfrm>
            <a:off x="0" y="3199607"/>
            <a:ext cx="457736" cy="392112"/>
          </a:xfrm>
          <a:prstGeom prst="rect">
            <a:avLst/>
          </a:prstGeom>
          <a:solidFill>
            <a:srgbClr val="D8DAC2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pPr algn="ctr">
                <a:buClr>
                  <a:schemeClr val="dk1"/>
                </a:buClr>
                <a:buSzPts val="2800"/>
              </a:pPr>
              <a:t>47</a:t>
            </a:fld>
            <a:endParaRPr dirty="0"/>
          </a:p>
        </p:txBody>
      </p:sp>
      <p:pic>
        <p:nvPicPr>
          <p:cNvPr id="572" name="Shape 572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50000" y="5868194"/>
            <a:ext cx="1900585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573" name="Shape 573"/>
          <p:cNvSpPr txBox="1"/>
          <p:nvPr/>
        </p:nvSpPr>
        <p:spPr>
          <a:xfrm>
            <a:off x="0" y="1505744"/>
            <a:ext cx="1903562" cy="785019"/>
          </a:xfrm>
          <a:prstGeom prst="rect">
            <a:avLst/>
          </a:prstGeom>
          <a:solidFill>
            <a:srgbClr val="D0E0D0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Contoh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Standar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Dokumen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Pengadaan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dirty="0"/>
          </a:p>
          <a:p>
            <a:pPr algn="ctr">
              <a:buClr>
                <a:schemeClr val="dk1"/>
              </a:buClr>
              <a:buSzPts val="3200"/>
            </a:pP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Secara</a:t>
            </a:r>
            <a:r>
              <a:rPr lang="en-US" sz="12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Elektronik</a:t>
            </a:r>
            <a:endParaRPr dirty="0"/>
          </a:p>
        </p:txBody>
      </p:sp>
      <p:pic>
        <p:nvPicPr>
          <p:cNvPr id="574" name="Shape 574"/>
          <p:cNvPicPr preferRelativeResize="0"/>
          <p:nvPr/>
        </p:nvPicPr>
        <p:blipFill rotWithShape="1">
          <a:blip r:embed="rId4" cstate="print">
            <a:alphaModFix/>
          </a:blip>
          <a:srcRect l="5231"/>
          <a:stretch/>
        </p:blipFill>
        <p:spPr>
          <a:xfrm>
            <a:off x="5521401" y="3970"/>
            <a:ext cx="3539267" cy="6854031"/>
          </a:xfrm>
          <a:prstGeom prst="rect">
            <a:avLst/>
          </a:prstGeom>
          <a:noFill/>
          <a:ln>
            <a:noFill/>
          </a:ln>
        </p:spPr>
      </p:pic>
      <p:sp>
        <p:nvSpPr>
          <p:cNvPr id="575" name="Shape 575"/>
          <p:cNvSpPr/>
          <p:nvPr/>
        </p:nvSpPr>
        <p:spPr>
          <a:xfrm rot="10800000">
            <a:off x="573211" y="5137151"/>
            <a:ext cx="886900" cy="585788"/>
          </a:xfrm>
          <a:prstGeom prst="rightArrow">
            <a:avLst>
              <a:gd name="adj1" fmla="val 16251"/>
              <a:gd name="adj2" fmla="val 50000"/>
            </a:avLst>
          </a:prstGeom>
          <a:solidFill>
            <a:srgbClr val="009999"/>
          </a:solidFill>
          <a:ln>
            <a:noFill/>
          </a:ln>
        </p:spPr>
        <p:txBody>
          <a:bodyPr spcFirstLastPara="1" wrap="square" lIns="34275" tIns="17133" rIns="34275" bIns="17133" anchor="ctr" anchorCtr="0">
            <a:noAutofit/>
          </a:bodyPr>
          <a:lstStyle/>
          <a:p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Shape 576"/>
          <p:cNvSpPr txBox="1"/>
          <p:nvPr/>
        </p:nvSpPr>
        <p:spPr>
          <a:xfrm>
            <a:off x="412499" y="4837907"/>
            <a:ext cx="1219041" cy="26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17133" rIns="34275" bIns="17133" anchor="t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Kembali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lampiran</a:t>
            </a:r>
            <a:endParaRPr dirty="0"/>
          </a:p>
        </p:txBody>
      </p:sp>
      <p:grpSp>
        <p:nvGrpSpPr>
          <p:cNvPr id="2" name="Shape 577"/>
          <p:cNvGrpSpPr/>
          <p:nvPr/>
        </p:nvGrpSpPr>
        <p:grpSpPr>
          <a:xfrm>
            <a:off x="2033324" y="3970"/>
            <a:ext cx="3481529" cy="6854031"/>
            <a:chOff x="0" y="0"/>
            <a:chExt cx="2147483647" cy="2147483647"/>
          </a:xfrm>
        </p:grpSpPr>
        <p:pic>
          <p:nvPicPr>
            <p:cNvPr id="578" name="Shape 578"/>
            <p:cNvPicPr preferRelativeResize="0"/>
            <p:nvPr/>
          </p:nvPicPr>
          <p:blipFill rotWithShape="1">
            <a:blip r:embed="rId5" cstate="print">
              <a:alphaModFix/>
            </a:blip>
            <a:srcRect l="4431" r="2360"/>
            <a:stretch/>
          </p:blipFill>
          <p:spPr>
            <a:xfrm>
              <a:off x="0" y="0"/>
              <a:ext cx="2147483647" cy="21474836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9" name="Shape 579"/>
            <p:cNvSpPr/>
            <p:nvPr/>
          </p:nvSpPr>
          <p:spPr>
            <a:xfrm>
              <a:off x="323095494" y="0"/>
              <a:ext cx="356873628" cy="267347283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0" name="Shape 580"/>
            <p:cNvSpPr/>
            <p:nvPr/>
          </p:nvSpPr>
          <p:spPr>
            <a:xfrm>
              <a:off x="257007708" y="795576184"/>
              <a:ext cx="511078410" cy="92514645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1" name="Shape 581"/>
            <p:cNvSpPr/>
            <p:nvPr/>
          </p:nvSpPr>
          <p:spPr>
            <a:xfrm>
              <a:off x="1274758380" y="716491067"/>
              <a:ext cx="652065449" cy="79085066"/>
            </a:xfrm>
            <a:prstGeom prst="roundRect">
              <a:avLst>
                <a:gd name="adj" fmla="val 16667"/>
              </a:avLst>
            </a:prstGeom>
            <a:solidFill>
              <a:srgbClr val="DFEBD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9027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C:\Users\LKPP\Pictures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275905" y="1796818"/>
            <a:ext cx="3239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chemeClr val="accent4"/>
                </a:solidFill>
                <a:latin typeface="Century Gothic" pitchFamily="34" charset="0"/>
              </a:rPr>
              <a:t>KARYA TULIS/KARYA ILMIAH</a:t>
            </a:r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79288"/>
          </a:xfrm>
        </p:spPr>
        <p:txBody>
          <a:bodyPr/>
          <a:lstStyle/>
          <a:p>
            <a:r>
              <a:rPr lang="id-ID" sz="2800" dirty="0">
                <a:latin typeface="+mj-lt"/>
              </a:rPr>
              <a:t>Kegiatan Pengembangan Profesi</a:t>
            </a:r>
          </a:p>
        </p:txBody>
      </p:sp>
      <p:pic>
        <p:nvPicPr>
          <p:cNvPr id="25" name="Picture 24" descr="arrows-retina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1769" y="1316765"/>
            <a:ext cx="1008112" cy="134414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275905" y="3236978"/>
            <a:ext cx="5503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chemeClr val="tx2"/>
                </a:solidFill>
                <a:latin typeface="Century Gothic" pitchFamily="34" charset="0"/>
              </a:rPr>
              <a:t>PETUNJUK PELAKSANAAN, PETUNJUK TEKNIS, SOP</a:t>
            </a:r>
          </a:p>
        </p:txBody>
      </p:sp>
      <p:pic>
        <p:nvPicPr>
          <p:cNvPr id="27" name="Picture 26" descr="arrows-retina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1769" y="2756926"/>
            <a:ext cx="1008112" cy="1344149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267744" y="4677139"/>
            <a:ext cx="5900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chemeClr val="accent2"/>
                </a:solidFill>
                <a:latin typeface="Century Gothic" pitchFamily="34" charset="0"/>
              </a:rPr>
              <a:t>PENERJEMAHAN/PENYADURAN BUKU &amp; BAHAN LAIN</a:t>
            </a:r>
          </a:p>
        </p:txBody>
      </p:sp>
      <p:pic>
        <p:nvPicPr>
          <p:cNvPr id="29" name="Picture 28" descr="arrows-retina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4197086"/>
            <a:ext cx="1008112" cy="134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574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C:\Users\LKPP\Pictures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journal-foto-black-1024x56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768" y="5541235"/>
            <a:ext cx="962848" cy="70207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115616" y="1524576"/>
            <a:ext cx="71032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b="1" dirty="0" smtClean="0"/>
              <a:t>Dalam bentuk buku yang dipublikasikan iInternasional</a:t>
            </a:r>
            <a:endParaRPr lang="id-ID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684533" y="2549115"/>
            <a:ext cx="6415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2400" b="1" dirty="0" smtClean="0"/>
              <a:t>Dalam bentuk buku yang dipublikasikan nasional</a:t>
            </a:r>
            <a:endParaRPr lang="id-ID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259633" y="3717032"/>
            <a:ext cx="7155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b="1" dirty="0" smtClean="0"/>
              <a:t>Dalam bentuk makalah di majalah ilmiah internasional</a:t>
            </a:r>
            <a:endParaRPr lang="id-ID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815892" y="4871482"/>
            <a:ext cx="6762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2400" b="1" dirty="0" smtClean="0"/>
              <a:t>Dalam bentuk makalah di majalah dan</a:t>
            </a:r>
          </a:p>
          <a:p>
            <a:pPr algn="r"/>
            <a:r>
              <a:rPr lang="id-ID" sz="2400" b="1" dirty="0" smtClean="0"/>
              <a:t>media massa nasional yang diakui Instansi Pembina</a:t>
            </a:r>
            <a:endParaRPr lang="id-ID" sz="2400" b="1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79288"/>
          </a:xfrm>
        </p:spPr>
        <p:txBody>
          <a:bodyPr/>
          <a:lstStyle/>
          <a:p>
            <a:r>
              <a:rPr lang="id-ID" sz="2800" dirty="0" smtClean="0">
                <a:latin typeface="+mj-lt"/>
              </a:rPr>
              <a:t>Karya Tulis/Karya lmiah di Bidang PBJ</a:t>
            </a:r>
            <a:endParaRPr lang="id-ID" sz="2800" dirty="0">
              <a:latin typeface="+mj-lt"/>
            </a:endParaRPr>
          </a:p>
        </p:txBody>
      </p:sp>
      <p:sp>
        <p:nvSpPr>
          <p:cNvPr id="13" name="Shape 270"/>
          <p:cNvSpPr/>
          <p:nvPr/>
        </p:nvSpPr>
        <p:spPr>
          <a:xfrm>
            <a:off x="467544" y="1524576"/>
            <a:ext cx="578850" cy="752296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rPr lang="id-ID" sz="2800" b="1" dirty="0" smtClean="0">
                <a:latin typeface="+mj-lt"/>
              </a:rPr>
              <a:t>15</a:t>
            </a:r>
            <a:endParaRPr sz="2800" b="1" dirty="0">
              <a:latin typeface="+mj-lt"/>
            </a:endParaRPr>
          </a:p>
        </p:txBody>
      </p:sp>
      <p:sp>
        <p:nvSpPr>
          <p:cNvPr id="14" name="Shape 270"/>
          <p:cNvSpPr/>
          <p:nvPr/>
        </p:nvSpPr>
        <p:spPr>
          <a:xfrm>
            <a:off x="8169614" y="2276872"/>
            <a:ext cx="578850" cy="752296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rPr lang="id-ID" sz="2800" b="1" dirty="0" smtClean="0">
                <a:latin typeface="+mj-lt"/>
              </a:rPr>
              <a:t>10</a:t>
            </a:r>
            <a:endParaRPr sz="2800" b="1" dirty="0">
              <a:latin typeface="+mj-lt"/>
            </a:endParaRPr>
          </a:p>
        </p:txBody>
      </p:sp>
      <p:sp>
        <p:nvSpPr>
          <p:cNvPr id="25" name="Shape 270"/>
          <p:cNvSpPr/>
          <p:nvPr/>
        </p:nvSpPr>
        <p:spPr>
          <a:xfrm>
            <a:off x="608774" y="3717032"/>
            <a:ext cx="578850" cy="752296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rPr lang="id-ID" sz="2800" b="1" dirty="0" smtClean="0">
                <a:latin typeface="+mj-lt"/>
              </a:rPr>
              <a:t>13</a:t>
            </a:r>
            <a:endParaRPr sz="2800" b="1" dirty="0">
              <a:latin typeface="+mj-lt"/>
            </a:endParaRPr>
          </a:p>
        </p:txBody>
      </p:sp>
      <p:sp>
        <p:nvSpPr>
          <p:cNvPr id="26" name="Shape 270"/>
          <p:cNvSpPr/>
          <p:nvPr/>
        </p:nvSpPr>
        <p:spPr>
          <a:xfrm>
            <a:off x="7884368" y="4887271"/>
            <a:ext cx="578850" cy="752296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rPr lang="id-ID" sz="2800" b="1" dirty="0" smtClean="0">
                <a:latin typeface="+mj-lt"/>
              </a:rPr>
              <a:t>6</a:t>
            </a:r>
            <a:endParaRPr sz="28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17684" y="3909053"/>
            <a:ext cx="4562829" cy="816000"/>
          </a:xfrm>
          <a:prstGeom prst="rect">
            <a:avLst/>
          </a:prstGeom>
          <a:solidFill>
            <a:srgbClr val="48C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id-ID" sz="2700" b="1" dirty="0" smtClean="0">
                <a:solidFill>
                  <a:schemeClr val="accent1">
                    <a:lumMod val="50000"/>
                  </a:schemeClr>
                </a:solidFill>
              </a:rPr>
              <a:t>4 orang penulis</a:t>
            </a:r>
            <a:endParaRPr lang="en-US" sz="27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96570" y="3093053"/>
            <a:ext cx="3983943" cy="816000"/>
          </a:xfrm>
          <a:prstGeom prst="rect">
            <a:avLst/>
          </a:prstGeom>
          <a:solidFill>
            <a:srgbClr val="F7B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id-ID" sz="2700" b="1" dirty="0" smtClean="0">
                <a:solidFill>
                  <a:schemeClr val="accent3">
                    <a:lumMod val="50000"/>
                  </a:schemeClr>
                </a:solidFill>
              </a:rPr>
              <a:t>3 penulis penulis</a:t>
            </a:r>
            <a:endParaRPr lang="en-US" sz="27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81064" y="2282268"/>
            <a:ext cx="3499448" cy="816000"/>
          </a:xfrm>
          <a:prstGeom prst="rect">
            <a:avLst/>
          </a:prstGeom>
          <a:solidFill>
            <a:srgbClr val="B6E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id-ID" sz="2700" b="1" dirty="0" smtClean="0">
                <a:solidFill>
                  <a:schemeClr val="accent4">
                    <a:lumMod val="50000"/>
                  </a:schemeClr>
                </a:solidFill>
              </a:rPr>
              <a:t>     2 orang penulis</a:t>
            </a:r>
            <a:endParaRPr lang="en-US" sz="27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Rectangle 1436"/>
          <p:cNvSpPr>
            <a:spLocks noChangeArrowheads="1"/>
          </p:cNvSpPr>
          <p:nvPr/>
        </p:nvSpPr>
        <p:spPr bwMode="auto">
          <a:xfrm>
            <a:off x="1547665" y="1824279"/>
            <a:ext cx="3888431" cy="707886"/>
          </a:xfrm>
          <a:prstGeom prst="rect">
            <a:avLst/>
          </a:prstGeom>
          <a:extLst/>
        </p:spPr>
        <p:txBody>
          <a:bodyPr vert="horz" wrap="square" lIns="91440" tIns="45720" rIns="91440" bIns="45720" rtlCol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id-ID" sz="2000" dirty="0" smtClean="0">
                <a:solidFill>
                  <a:schemeClr val="accent4">
                    <a:lumMod val="75000"/>
                  </a:schemeClr>
                </a:solidFill>
              </a:rPr>
              <a:t>60% bagi penulis utama dan 40% bagi penulis pembantu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Rectangle 1436"/>
          <p:cNvSpPr>
            <a:spLocks noChangeArrowheads="1"/>
          </p:cNvSpPr>
          <p:nvPr/>
        </p:nvSpPr>
        <p:spPr bwMode="auto">
          <a:xfrm>
            <a:off x="179512" y="2852937"/>
            <a:ext cx="4536504" cy="707886"/>
          </a:xfrm>
          <a:prstGeom prst="rect">
            <a:avLst/>
          </a:prstGeom>
          <a:extLst/>
        </p:spPr>
        <p:txBody>
          <a:bodyPr vert="horz" wrap="square" lIns="91440" tIns="45720" rIns="91440" bIns="45720" rtlCol="0"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id-ID" sz="2000" dirty="0" smtClean="0">
                <a:solidFill>
                  <a:schemeClr val="accent3"/>
                </a:solidFill>
              </a:rPr>
              <a:t>50%  bagi penulis utama dan masing-</a:t>
            </a:r>
          </a:p>
          <a:p>
            <a:pPr algn="just">
              <a:buFont typeface="Arial" pitchFamily="34" charset="0"/>
              <a:buNone/>
            </a:pPr>
            <a:r>
              <a:rPr lang="id-ID" sz="2000" dirty="0" smtClean="0">
                <a:solidFill>
                  <a:schemeClr val="accent3"/>
                </a:solidFill>
              </a:rPr>
              <a:t>masing 25% bagi penulis pembantu </a:t>
            </a:r>
            <a:endParaRPr lang="en-US" sz="2000" dirty="0">
              <a:solidFill>
                <a:schemeClr val="accent3"/>
              </a:solidFill>
            </a:endParaRPr>
          </a:p>
        </p:txBody>
      </p:sp>
      <p:sp>
        <p:nvSpPr>
          <p:cNvPr id="16" name="Rectangle 1436"/>
          <p:cNvSpPr>
            <a:spLocks noChangeArrowheads="1"/>
          </p:cNvSpPr>
          <p:nvPr/>
        </p:nvSpPr>
        <p:spPr bwMode="auto">
          <a:xfrm>
            <a:off x="107504" y="4005064"/>
            <a:ext cx="3674307" cy="1015663"/>
          </a:xfrm>
          <a:prstGeom prst="rect">
            <a:avLst/>
          </a:prstGeom>
          <a:extLst/>
        </p:spPr>
        <p:txBody>
          <a:bodyPr vert="horz" wrap="square" lIns="91440" tIns="45720" rIns="91440" bIns="45720" rtlCol="0"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id-ID" sz="2000" dirty="0" smtClean="0">
                <a:solidFill>
                  <a:schemeClr val="accent1"/>
                </a:solidFill>
              </a:rPr>
              <a:t>40% bagi penulis utama dan    masing-masing 20 % bagi        penulis pembantu </a:t>
            </a:r>
            <a:endParaRPr lang="en-US" sz="2000" dirty="0">
              <a:solidFill>
                <a:schemeClr val="accent1"/>
              </a:solidFill>
            </a:endParaRPr>
          </a:p>
        </p:txBody>
      </p:sp>
      <p:grpSp>
        <p:nvGrpSpPr>
          <p:cNvPr id="2" name="Group 56"/>
          <p:cNvGrpSpPr/>
          <p:nvPr/>
        </p:nvGrpSpPr>
        <p:grpSpPr>
          <a:xfrm rot="18900000">
            <a:off x="2746521" y="3548332"/>
            <a:ext cx="4130594" cy="729912"/>
            <a:chOff x="3488292" y="2396188"/>
            <a:chExt cx="5507458" cy="729912"/>
          </a:xfrm>
        </p:grpSpPr>
        <p:grpSp>
          <p:nvGrpSpPr>
            <p:cNvPr id="3" name="Group 55"/>
            <p:cNvGrpSpPr/>
            <p:nvPr/>
          </p:nvGrpSpPr>
          <p:grpSpPr>
            <a:xfrm>
              <a:off x="3488292" y="2398510"/>
              <a:ext cx="1039057" cy="722303"/>
              <a:chOff x="3488292" y="2398510"/>
              <a:chExt cx="1039057" cy="722303"/>
            </a:xfrm>
          </p:grpSpPr>
          <p:sp>
            <p:nvSpPr>
              <p:cNvPr id="37" name="Freeform 8"/>
              <p:cNvSpPr>
                <a:spLocks/>
              </p:cNvSpPr>
              <p:nvPr/>
            </p:nvSpPr>
            <p:spPr bwMode="auto">
              <a:xfrm rot="15366">
                <a:off x="3488292" y="2398510"/>
                <a:ext cx="1039057" cy="722303"/>
              </a:xfrm>
              <a:custGeom>
                <a:avLst/>
                <a:gdLst>
                  <a:gd name="T0" fmla="*/ 793 w 939"/>
                  <a:gd name="T1" fmla="*/ 650 h 650"/>
                  <a:gd name="T2" fmla="*/ 0 w 939"/>
                  <a:gd name="T3" fmla="*/ 326 h 650"/>
                  <a:gd name="T4" fmla="*/ 793 w 939"/>
                  <a:gd name="T5" fmla="*/ 0 h 650"/>
                  <a:gd name="T6" fmla="*/ 939 w 939"/>
                  <a:gd name="T7" fmla="*/ 0 h 650"/>
                  <a:gd name="T8" fmla="*/ 939 w 939"/>
                  <a:gd name="T9" fmla="*/ 650 h 650"/>
                  <a:gd name="T10" fmla="*/ 793 w 939"/>
                  <a:gd name="T11" fmla="*/ 650 h 650"/>
                  <a:gd name="connsiteX0" fmla="*/ 8445 w 10000"/>
                  <a:gd name="connsiteY0" fmla="*/ 10000 h 10000"/>
                  <a:gd name="connsiteX1" fmla="*/ 0 w 10000"/>
                  <a:gd name="connsiteY1" fmla="*/ 5015 h 10000"/>
                  <a:gd name="connsiteX2" fmla="*/ 7986 w 10000"/>
                  <a:gd name="connsiteY2" fmla="*/ 167 h 10000"/>
                  <a:gd name="connsiteX3" fmla="*/ 10000 w 10000"/>
                  <a:gd name="connsiteY3" fmla="*/ 0 h 10000"/>
                  <a:gd name="connsiteX4" fmla="*/ 10000 w 10000"/>
                  <a:gd name="connsiteY4" fmla="*/ 10000 h 10000"/>
                  <a:gd name="connsiteX5" fmla="*/ 8445 w 10000"/>
                  <a:gd name="connsiteY5" fmla="*/ 10000 h 10000"/>
                  <a:gd name="connsiteX0" fmla="*/ 8445 w 10000"/>
                  <a:gd name="connsiteY0" fmla="*/ 10000 h 10000"/>
                  <a:gd name="connsiteX1" fmla="*/ 0 w 10000"/>
                  <a:gd name="connsiteY1" fmla="*/ 5015 h 10000"/>
                  <a:gd name="connsiteX2" fmla="*/ 8032 w 10000"/>
                  <a:gd name="connsiteY2" fmla="*/ 101 h 10000"/>
                  <a:gd name="connsiteX3" fmla="*/ 10000 w 10000"/>
                  <a:gd name="connsiteY3" fmla="*/ 0 h 10000"/>
                  <a:gd name="connsiteX4" fmla="*/ 10000 w 10000"/>
                  <a:gd name="connsiteY4" fmla="*/ 10000 h 10000"/>
                  <a:gd name="connsiteX5" fmla="*/ 8445 w 10000"/>
                  <a:gd name="connsiteY5" fmla="*/ 10000 h 10000"/>
                  <a:gd name="connsiteX0" fmla="*/ 8445 w 10000"/>
                  <a:gd name="connsiteY0" fmla="*/ 10000 h 10000"/>
                  <a:gd name="connsiteX1" fmla="*/ 0 w 10000"/>
                  <a:gd name="connsiteY1" fmla="*/ 5015 h 10000"/>
                  <a:gd name="connsiteX2" fmla="*/ 7963 w 10000"/>
                  <a:gd name="connsiteY2" fmla="*/ 69 h 10000"/>
                  <a:gd name="connsiteX3" fmla="*/ 10000 w 10000"/>
                  <a:gd name="connsiteY3" fmla="*/ 0 h 10000"/>
                  <a:gd name="connsiteX4" fmla="*/ 10000 w 10000"/>
                  <a:gd name="connsiteY4" fmla="*/ 10000 h 10000"/>
                  <a:gd name="connsiteX5" fmla="*/ 8445 w 10000"/>
                  <a:gd name="connsiteY5" fmla="*/ 10000 h 10000"/>
                  <a:gd name="connsiteX0" fmla="*/ 8445 w 10023"/>
                  <a:gd name="connsiteY0" fmla="*/ 9931 h 9931"/>
                  <a:gd name="connsiteX1" fmla="*/ 0 w 10023"/>
                  <a:gd name="connsiteY1" fmla="*/ 4946 h 9931"/>
                  <a:gd name="connsiteX2" fmla="*/ 7963 w 10023"/>
                  <a:gd name="connsiteY2" fmla="*/ 0 h 9931"/>
                  <a:gd name="connsiteX3" fmla="*/ 10023 w 10023"/>
                  <a:gd name="connsiteY3" fmla="*/ 62 h 9931"/>
                  <a:gd name="connsiteX4" fmla="*/ 10000 w 10023"/>
                  <a:gd name="connsiteY4" fmla="*/ 9931 h 9931"/>
                  <a:gd name="connsiteX5" fmla="*/ 8445 w 10023"/>
                  <a:gd name="connsiteY5" fmla="*/ 9931 h 9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23" h="9931">
                    <a:moveTo>
                      <a:pt x="8445" y="9931"/>
                    </a:moveTo>
                    <a:lnTo>
                      <a:pt x="0" y="4946"/>
                    </a:lnTo>
                    <a:lnTo>
                      <a:pt x="7963" y="0"/>
                    </a:lnTo>
                    <a:lnTo>
                      <a:pt x="10023" y="62"/>
                    </a:lnTo>
                    <a:cubicBezTo>
                      <a:pt x="10015" y="3352"/>
                      <a:pt x="10008" y="6641"/>
                      <a:pt x="10000" y="9931"/>
                    </a:cubicBezTo>
                    <a:lnTo>
                      <a:pt x="8445" y="9931"/>
                    </a:lnTo>
                    <a:close/>
                  </a:path>
                </a:pathLst>
              </a:custGeom>
              <a:solidFill>
                <a:srgbClr val="D4A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Roboto Thin" charset="0"/>
                </a:endParaRPr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 rot="15366">
                <a:off x="3488309" y="2638056"/>
                <a:ext cx="298085" cy="233977"/>
              </a:xfrm>
              <a:custGeom>
                <a:avLst/>
                <a:gdLst>
                  <a:gd name="T0" fmla="*/ 114 w 114"/>
                  <a:gd name="T1" fmla="*/ 49 h 88"/>
                  <a:gd name="T2" fmla="*/ 107 w 114"/>
                  <a:gd name="T3" fmla="*/ 0 h 88"/>
                  <a:gd name="T4" fmla="*/ 0 w 114"/>
                  <a:gd name="T5" fmla="*/ 44 h 88"/>
                  <a:gd name="T6" fmla="*/ 109 w 114"/>
                  <a:gd name="T7" fmla="*/ 88 h 88"/>
                  <a:gd name="T8" fmla="*/ 114 w 114"/>
                  <a:gd name="T9" fmla="*/ 4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88">
                    <a:moveTo>
                      <a:pt x="114" y="49"/>
                    </a:moveTo>
                    <a:cubicBezTo>
                      <a:pt x="114" y="32"/>
                      <a:pt x="111" y="15"/>
                      <a:pt x="107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12" y="76"/>
                      <a:pt x="114" y="63"/>
                      <a:pt x="114" y="4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Roboto Thin" charset="0"/>
                </a:endParaRPr>
              </a:p>
            </p:txBody>
          </p:sp>
        </p:grp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 rot="15366">
              <a:off x="5475366" y="2396382"/>
              <a:ext cx="1122786" cy="232089"/>
            </a:xfrm>
            <a:custGeom>
              <a:avLst/>
              <a:gdLst>
                <a:gd name="connsiteX0" fmla="*/ 0 w 1122786"/>
                <a:gd name="connsiteY0" fmla="*/ 5018 h 232089"/>
                <a:gd name="connsiteX1" fmla="*/ 1122786 w 1122786"/>
                <a:gd name="connsiteY1" fmla="*/ 0 h 232089"/>
                <a:gd name="connsiteX2" fmla="*/ 1122786 w 1122786"/>
                <a:gd name="connsiteY2" fmla="*/ 232089 h 232089"/>
                <a:gd name="connsiteX3" fmla="*/ 0 w 1122786"/>
                <a:gd name="connsiteY3" fmla="*/ 232089 h 232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2786" h="232089">
                  <a:moveTo>
                    <a:pt x="0" y="5018"/>
                  </a:moveTo>
                  <a:lnTo>
                    <a:pt x="1122786" y="0"/>
                  </a:lnTo>
                  <a:lnTo>
                    <a:pt x="1122786" y="232089"/>
                  </a:lnTo>
                  <a:lnTo>
                    <a:pt x="0" y="23208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latin typeface="Roboto Thin" charset="0"/>
              </a:endParaRPr>
            </a:p>
          </p:txBody>
        </p:sp>
        <p:sp>
          <p:nvSpPr>
            <p:cNvPr id="24" name="Rectangle 13"/>
            <p:cNvSpPr>
              <a:spLocks noChangeArrowheads="1"/>
            </p:cNvSpPr>
            <p:nvPr/>
          </p:nvSpPr>
          <p:spPr bwMode="auto">
            <a:xfrm rot="15366">
              <a:off x="5474311" y="2628466"/>
              <a:ext cx="1122786" cy="2395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Roboto Thin" charset="0"/>
              </a:endParaRPr>
            </a:p>
          </p:txBody>
        </p:sp>
        <p:sp>
          <p:nvSpPr>
            <p:cNvPr id="25" name="Freeform 24"/>
            <p:cNvSpPr>
              <a:spLocks noChangeArrowheads="1"/>
            </p:cNvSpPr>
            <p:nvPr/>
          </p:nvSpPr>
          <p:spPr bwMode="auto">
            <a:xfrm rot="15366">
              <a:off x="5473200" y="2868035"/>
              <a:ext cx="1122786" cy="257870"/>
            </a:xfrm>
            <a:custGeom>
              <a:avLst/>
              <a:gdLst>
                <a:gd name="connsiteX0" fmla="*/ 0 w 1122786"/>
                <a:gd name="connsiteY0" fmla="*/ 0 h 257870"/>
                <a:gd name="connsiteX1" fmla="*/ 1122786 w 1122786"/>
                <a:gd name="connsiteY1" fmla="*/ 0 h 257870"/>
                <a:gd name="connsiteX2" fmla="*/ 1122786 w 1122786"/>
                <a:gd name="connsiteY2" fmla="*/ 252852 h 257870"/>
                <a:gd name="connsiteX3" fmla="*/ 0 w 1122786"/>
                <a:gd name="connsiteY3" fmla="*/ 257870 h 257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2786" h="257870">
                  <a:moveTo>
                    <a:pt x="0" y="0"/>
                  </a:moveTo>
                  <a:lnTo>
                    <a:pt x="1122786" y="0"/>
                  </a:lnTo>
                  <a:lnTo>
                    <a:pt x="1122786" y="252852"/>
                  </a:lnTo>
                  <a:lnTo>
                    <a:pt x="0" y="2578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latin typeface="Roboto Thin" charset="0"/>
              </a:endParaRPr>
            </a:p>
          </p:txBody>
        </p:sp>
        <p:sp>
          <p:nvSpPr>
            <p:cNvPr id="26" name="Freeform 25"/>
            <p:cNvSpPr>
              <a:spLocks noChangeArrowheads="1"/>
            </p:cNvSpPr>
            <p:nvPr/>
          </p:nvSpPr>
          <p:spPr bwMode="auto">
            <a:xfrm rot="15366">
              <a:off x="6595026" y="2396382"/>
              <a:ext cx="1122786" cy="238341"/>
            </a:xfrm>
            <a:custGeom>
              <a:avLst/>
              <a:gdLst>
                <a:gd name="connsiteX0" fmla="*/ 0 w 1122786"/>
                <a:gd name="connsiteY0" fmla="*/ 5018 h 238341"/>
                <a:gd name="connsiteX1" fmla="*/ 1122786 w 1122786"/>
                <a:gd name="connsiteY1" fmla="*/ 0 h 238341"/>
                <a:gd name="connsiteX2" fmla="*/ 1122786 w 1122786"/>
                <a:gd name="connsiteY2" fmla="*/ 238341 h 238341"/>
                <a:gd name="connsiteX3" fmla="*/ 0 w 1122786"/>
                <a:gd name="connsiteY3" fmla="*/ 238341 h 2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2786" h="238341">
                  <a:moveTo>
                    <a:pt x="0" y="5018"/>
                  </a:moveTo>
                  <a:lnTo>
                    <a:pt x="1122786" y="0"/>
                  </a:lnTo>
                  <a:lnTo>
                    <a:pt x="1122786" y="238341"/>
                  </a:lnTo>
                  <a:lnTo>
                    <a:pt x="0" y="23834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latin typeface="Roboto Thin" charset="0"/>
              </a:endParaRPr>
            </a:p>
          </p:txBody>
        </p:sp>
        <p:sp>
          <p:nvSpPr>
            <p:cNvPr id="27" name="Rectangle 16"/>
            <p:cNvSpPr>
              <a:spLocks noChangeArrowheads="1"/>
            </p:cNvSpPr>
            <p:nvPr/>
          </p:nvSpPr>
          <p:spPr bwMode="auto">
            <a:xfrm rot="15366">
              <a:off x="6593962" y="2634718"/>
              <a:ext cx="1122786" cy="2384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Roboto Thin" charset="0"/>
              </a:endParaRPr>
            </a:p>
          </p:txBody>
        </p:sp>
        <p:sp>
          <p:nvSpPr>
            <p:cNvPr id="28" name="Freeform 27"/>
            <p:cNvSpPr>
              <a:spLocks noChangeArrowheads="1"/>
            </p:cNvSpPr>
            <p:nvPr/>
          </p:nvSpPr>
          <p:spPr bwMode="auto">
            <a:xfrm rot="15366">
              <a:off x="6592865" y="2873184"/>
              <a:ext cx="1122786" cy="252722"/>
            </a:xfrm>
            <a:custGeom>
              <a:avLst/>
              <a:gdLst>
                <a:gd name="connsiteX0" fmla="*/ 0 w 1122786"/>
                <a:gd name="connsiteY0" fmla="*/ 0 h 252722"/>
                <a:gd name="connsiteX1" fmla="*/ 1122786 w 1122786"/>
                <a:gd name="connsiteY1" fmla="*/ 0 h 252722"/>
                <a:gd name="connsiteX2" fmla="*/ 1122786 w 1122786"/>
                <a:gd name="connsiteY2" fmla="*/ 247703 h 252722"/>
                <a:gd name="connsiteX3" fmla="*/ 0 w 1122786"/>
                <a:gd name="connsiteY3" fmla="*/ 252722 h 25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2786" h="252722">
                  <a:moveTo>
                    <a:pt x="0" y="0"/>
                  </a:moveTo>
                  <a:lnTo>
                    <a:pt x="1122786" y="0"/>
                  </a:lnTo>
                  <a:lnTo>
                    <a:pt x="1122786" y="247703"/>
                  </a:lnTo>
                  <a:lnTo>
                    <a:pt x="0" y="25272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latin typeface="Roboto Thin" charset="0"/>
              </a:endParaRPr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 rot="15366">
              <a:off x="8765011" y="2399371"/>
              <a:ext cx="230739" cy="723727"/>
            </a:xfrm>
            <a:custGeom>
              <a:avLst/>
              <a:gdLst>
                <a:gd name="T0" fmla="*/ 0 w 209"/>
                <a:gd name="T1" fmla="*/ 162 h 653"/>
                <a:gd name="T2" fmla="*/ 135 w 209"/>
                <a:gd name="T3" fmla="*/ 0 h 653"/>
                <a:gd name="T4" fmla="*/ 209 w 209"/>
                <a:gd name="T5" fmla="*/ 210 h 653"/>
                <a:gd name="T6" fmla="*/ 209 w 209"/>
                <a:gd name="T7" fmla="*/ 443 h 653"/>
                <a:gd name="T8" fmla="*/ 135 w 209"/>
                <a:gd name="T9" fmla="*/ 653 h 653"/>
                <a:gd name="T10" fmla="*/ 0 w 209"/>
                <a:gd name="T11" fmla="*/ 488 h 653"/>
                <a:gd name="T12" fmla="*/ 0 w 209"/>
                <a:gd name="T13" fmla="*/ 162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653">
                  <a:moveTo>
                    <a:pt x="0" y="162"/>
                  </a:moveTo>
                  <a:lnTo>
                    <a:pt x="135" y="0"/>
                  </a:lnTo>
                  <a:lnTo>
                    <a:pt x="209" y="210"/>
                  </a:lnTo>
                  <a:lnTo>
                    <a:pt x="209" y="443"/>
                  </a:lnTo>
                  <a:lnTo>
                    <a:pt x="135" y="653"/>
                  </a:lnTo>
                  <a:lnTo>
                    <a:pt x="0" y="488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BBA1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Roboto Thin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 rot="15366">
              <a:off x="7701724" y="2396823"/>
              <a:ext cx="1208900" cy="239572"/>
            </a:xfrm>
            <a:custGeom>
              <a:avLst/>
              <a:gdLst>
                <a:gd name="connsiteX0" fmla="*/ 0 w 1208900"/>
                <a:gd name="connsiteY0" fmla="*/ 4769 h 239572"/>
                <a:gd name="connsiteX1" fmla="*/ 1066833 w 1208900"/>
                <a:gd name="connsiteY1" fmla="*/ 0 h 239572"/>
                <a:gd name="connsiteX2" fmla="*/ 1208900 w 1208900"/>
                <a:gd name="connsiteY2" fmla="*/ 0 h 239572"/>
                <a:gd name="connsiteX3" fmla="*/ 1126099 w 1208900"/>
                <a:gd name="connsiteY3" fmla="*/ 239572 h 239572"/>
                <a:gd name="connsiteX4" fmla="*/ 0 w 1208900"/>
                <a:gd name="connsiteY4" fmla="*/ 239572 h 23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8900" h="239572">
                  <a:moveTo>
                    <a:pt x="0" y="4769"/>
                  </a:moveTo>
                  <a:lnTo>
                    <a:pt x="1066833" y="0"/>
                  </a:lnTo>
                  <a:lnTo>
                    <a:pt x="1208900" y="0"/>
                  </a:lnTo>
                  <a:lnTo>
                    <a:pt x="1126099" y="239572"/>
                  </a:lnTo>
                  <a:lnTo>
                    <a:pt x="0" y="23957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latin typeface="Roboto Thin" charset="0"/>
              </a:endParaRPr>
            </a:p>
          </p:txBody>
        </p:sp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 rot="15366">
              <a:off x="7700654" y="2636207"/>
              <a:ext cx="1126099" cy="2395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Roboto Thin" charset="0"/>
              </a:endParaRPr>
            </a:p>
          </p:txBody>
        </p:sp>
        <p:sp>
          <p:nvSpPr>
            <p:cNvPr id="32" name="Oval 21"/>
            <p:cNvSpPr>
              <a:spLocks noChangeArrowheads="1"/>
            </p:cNvSpPr>
            <p:nvPr/>
          </p:nvSpPr>
          <p:spPr bwMode="auto">
            <a:xfrm rot="15366">
              <a:off x="8880838" y="2657862"/>
              <a:ext cx="57409" cy="20424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Roboto Thin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 rot="15366">
              <a:off x="4278688" y="2396188"/>
              <a:ext cx="1208947" cy="234758"/>
            </a:xfrm>
            <a:custGeom>
              <a:avLst/>
              <a:gdLst>
                <a:gd name="connsiteX0" fmla="*/ 37261 w 1208947"/>
                <a:gd name="connsiteY0" fmla="*/ 5237 h 234758"/>
                <a:gd name="connsiteX1" fmla="*/ 1208947 w 1208947"/>
                <a:gd name="connsiteY1" fmla="*/ 0 h 234758"/>
                <a:gd name="connsiteX2" fmla="*/ 1208947 w 1208947"/>
                <a:gd name="connsiteY2" fmla="*/ 234758 h 234758"/>
                <a:gd name="connsiteX3" fmla="*/ 103849 w 1208947"/>
                <a:gd name="connsiteY3" fmla="*/ 234758 h 234758"/>
                <a:gd name="connsiteX4" fmla="*/ 38535 w 1208947"/>
                <a:gd name="connsiteY4" fmla="*/ 192614 h 234758"/>
                <a:gd name="connsiteX5" fmla="*/ 9798 w 1208947"/>
                <a:gd name="connsiteY5" fmla="*/ 138430 h 234758"/>
                <a:gd name="connsiteX6" fmla="*/ 9798 w 1208947"/>
                <a:gd name="connsiteY6" fmla="*/ 54142 h 234758"/>
                <a:gd name="connsiteX7" fmla="*/ 21922 w 1208947"/>
                <a:gd name="connsiteY7" fmla="*/ 32553 h 23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8947" h="234758">
                  <a:moveTo>
                    <a:pt x="37261" y="5237"/>
                  </a:moveTo>
                  <a:lnTo>
                    <a:pt x="1208947" y="0"/>
                  </a:lnTo>
                  <a:lnTo>
                    <a:pt x="1208947" y="234758"/>
                  </a:lnTo>
                  <a:cubicBezTo>
                    <a:pt x="1208947" y="234758"/>
                    <a:pt x="1208947" y="234758"/>
                    <a:pt x="103849" y="234758"/>
                  </a:cubicBezTo>
                  <a:cubicBezTo>
                    <a:pt x="80336" y="234758"/>
                    <a:pt x="51598" y="216696"/>
                    <a:pt x="38535" y="192614"/>
                  </a:cubicBezTo>
                  <a:cubicBezTo>
                    <a:pt x="38535" y="192614"/>
                    <a:pt x="38535" y="192614"/>
                    <a:pt x="9798" y="138430"/>
                  </a:cubicBezTo>
                  <a:cubicBezTo>
                    <a:pt x="-3265" y="117358"/>
                    <a:pt x="-3265" y="78224"/>
                    <a:pt x="9798" y="54142"/>
                  </a:cubicBezTo>
                  <a:cubicBezTo>
                    <a:pt x="9798" y="54142"/>
                    <a:pt x="9798" y="54142"/>
                    <a:pt x="21922" y="3255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latin typeface="Roboto Thin" charset="0"/>
              </a:endParaRPr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 rot="15366">
              <a:off x="4274372" y="2627177"/>
              <a:ext cx="1212212" cy="24299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39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Roboto Thin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 rot="15366">
              <a:off x="4276529" y="2867754"/>
              <a:ext cx="1208947" cy="257853"/>
            </a:xfrm>
            <a:custGeom>
              <a:avLst/>
              <a:gdLst>
                <a:gd name="connsiteX0" fmla="*/ 103849 w 1208947"/>
                <a:gd name="connsiteY0" fmla="*/ 0 h 257853"/>
                <a:gd name="connsiteX1" fmla="*/ 1208947 w 1208947"/>
                <a:gd name="connsiteY1" fmla="*/ 0 h 257853"/>
                <a:gd name="connsiteX2" fmla="*/ 1208947 w 1208947"/>
                <a:gd name="connsiteY2" fmla="*/ 252941 h 257853"/>
                <a:gd name="connsiteX3" fmla="*/ 110032 w 1208947"/>
                <a:gd name="connsiteY3" fmla="*/ 257853 h 257853"/>
                <a:gd name="connsiteX4" fmla="*/ 103849 w 1208947"/>
                <a:gd name="connsiteY4" fmla="*/ 257853 h 257853"/>
                <a:gd name="connsiteX5" fmla="*/ 38535 w 1208947"/>
                <a:gd name="connsiteY5" fmla="*/ 218183 h 257853"/>
                <a:gd name="connsiteX6" fmla="*/ 9798 w 1208947"/>
                <a:gd name="connsiteY6" fmla="*/ 170013 h 257853"/>
                <a:gd name="connsiteX7" fmla="*/ 9798 w 1208947"/>
                <a:gd name="connsiteY7" fmla="*/ 90674 h 257853"/>
                <a:gd name="connsiteX8" fmla="*/ 38535 w 1208947"/>
                <a:gd name="connsiteY8" fmla="*/ 39670 h 257853"/>
                <a:gd name="connsiteX9" fmla="*/ 103849 w 1208947"/>
                <a:gd name="connsiteY9" fmla="*/ 0 h 257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8947" h="257853">
                  <a:moveTo>
                    <a:pt x="103849" y="0"/>
                  </a:moveTo>
                  <a:cubicBezTo>
                    <a:pt x="103849" y="0"/>
                    <a:pt x="103849" y="0"/>
                    <a:pt x="1208947" y="0"/>
                  </a:cubicBezTo>
                  <a:lnTo>
                    <a:pt x="1208947" y="252941"/>
                  </a:lnTo>
                  <a:lnTo>
                    <a:pt x="110032" y="257853"/>
                  </a:lnTo>
                  <a:lnTo>
                    <a:pt x="103849" y="257853"/>
                  </a:lnTo>
                  <a:cubicBezTo>
                    <a:pt x="80336" y="257853"/>
                    <a:pt x="51598" y="240852"/>
                    <a:pt x="38535" y="218183"/>
                  </a:cubicBezTo>
                  <a:cubicBezTo>
                    <a:pt x="38535" y="218183"/>
                    <a:pt x="38535" y="218183"/>
                    <a:pt x="9798" y="170013"/>
                  </a:cubicBezTo>
                  <a:cubicBezTo>
                    <a:pt x="-3265" y="147345"/>
                    <a:pt x="-3265" y="113342"/>
                    <a:pt x="9798" y="90674"/>
                  </a:cubicBezTo>
                  <a:cubicBezTo>
                    <a:pt x="9798" y="90674"/>
                    <a:pt x="9798" y="90674"/>
                    <a:pt x="38535" y="39670"/>
                  </a:cubicBezTo>
                  <a:cubicBezTo>
                    <a:pt x="51598" y="17001"/>
                    <a:pt x="80336" y="0"/>
                    <a:pt x="103849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latin typeface="Roboto Thin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 rot="15366">
              <a:off x="7699559" y="2875967"/>
              <a:ext cx="1211381" cy="250133"/>
            </a:xfrm>
            <a:custGeom>
              <a:avLst/>
              <a:gdLst>
                <a:gd name="connsiteX0" fmla="*/ 0 w 1211381"/>
                <a:gd name="connsiteY0" fmla="*/ 0 h 250133"/>
                <a:gd name="connsiteX1" fmla="*/ 1126099 w 1211381"/>
                <a:gd name="connsiteY1" fmla="*/ 0 h 250133"/>
                <a:gd name="connsiteX2" fmla="*/ 1182552 w 1211381"/>
                <a:gd name="connsiteY2" fmla="*/ 164843 h 250133"/>
                <a:gd name="connsiteX3" fmla="*/ 1184025 w 1211381"/>
                <a:gd name="connsiteY3" fmla="*/ 164843 h 250133"/>
                <a:gd name="connsiteX4" fmla="*/ 1211381 w 1211381"/>
                <a:gd name="connsiteY4" fmla="*/ 244722 h 250133"/>
                <a:gd name="connsiteX5" fmla="*/ 727 w 1211381"/>
                <a:gd name="connsiteY5" fmla="*/ 250133 h 250133"/>
                <a:gd name="connsiteX6" fmla="*/ 727 w 1211381"/>
                <a:gd name="connsiteY6" fmla="*/ 241780 h 250133"/>
                <a:gd name="connsiteX7" fmla="*/ 0 w 1211381"/>
                <a:gd name="connsiteY7" fmla="*/ 241780 h 250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1381" h="250133">
                  <a:moveTo>
                    <a:pt x="0" y="0"/>
                  </a:moveTo>
                  <a:lnTo>
                    <a:pt x="1126099" y="0"/>
                  </a:lnTo>
                  <a:lnTo>
                    <a:pt x="1182552" y="164843"/>
                  </a:lnTo>
                  <a:lnTo>
                    <a:pt x="1184025" y="164843"/>
                  </a:lnTo>
                  <a:lnTo>
                    <a:pt x="1211381" y="244722"/>
                  </a:lnTo>
                  <a:lnTo>
                    <a:pt x="727" y="250133"/>
                  </a:lnTo>
                  <a:lnTo>
                    <a:pt x="727" y="241780"/>
                  </a:lnTo>
                  <a:lnTo>
                    <a:pt x="0" y="24178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latin typeface="Roboto Thin" charset="0"/>
              </a:endParaRPr>
            </a:p>
          </p:txBody>
        </p:sp>
      </p:grpSp>
      <p:pic>
        <p:nvPicPr>
          <p:cNvPr id="39" name="Picture 5" descr="C:\Users\LKPP\Pictures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79288"/>
          </a:xfrm>
        </p:spPr>
        <p:txBody>
          <a:bodyPr/>
          <a:lstStyle/>
          <a:p>
            <a:r>
              <a:rPr lang="id-ID" sz="2800" dirty="0" smtClean="0">
                <a:latin typeface="+mj-lt"/>
              </a:rPr>
              <a:t>AK Penyusunan Karya Tulis/Karya Ilmiah</a:t>
            </a:r>
            <a:endParaRPr lang="id-ID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800" dirty="0" smtClean="0">
                <a:latin typeface="+mj-lt"/>
              </a:rPr>
              <a:t>AK Penyusunan Petunjuk Pelaksanaan, </a:t>
            </a:r>
            <a:br>
              <a:rPr lang="id-ID" sz="2800" dirty="0" smtClean="0">
                <a:latin typeface="+mj-lt"/>
              </a:rPr>
            </a:br>
            <a:r>
              <a:rPr lang="id-ID" sz="2800" dirty="0" smtClean="0">
                <a:latin typeface="+mj-lt"/>
              </a:rPr>
              <a:t>Petunjuk Teknis Pengelolaan PBJ</a:t>
            </a:r>
            <a:endParaRPr lang="id-ID" sz="2800" dirty="0">
              <a:latin typeface="+mj-lt"/>
            </a:endParaRPr>
          </a:p>
        </p:txBody>
      </p:sp>
      <p:grpSp>
        <p:nvGrpSpPr>
          <p:cNvPr id="3" name="Group 25"/>
          <p:cNvGrpSpPr/>
          <p:nvPr/>
        </p:nvGrpSpPr>
        <p:grpSpPr>
          <a:xfrm>
            <a:off x="6228184" y="1700808"/>
            <a:ext cx="1996002" cy="4390571"/>
            <a:chOff x="10185400" y="3552825"/>
            <a:chExt cx="4006850" cy="6610350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11633200" y="9880600"/>
              <a:ext cx="1076325" cy="282575"/>
            </a:xfrm>
            <a:custGeom>
              <a:avLst/>
              <a:gdLst>
                <a:gd name="T0" fmla="*/ 678 w 678"/>
                <a:gd name="T1" fmla="*/ 90 h 178"/>
                <a:gd name="T2" fmla="*/ 678 w 678"/>
                <a:gd name="T3" fmla="*/ 90 h 178"/>
                <a:gd name="T4" fmla="*/ 676 w 678"/>
                <a:gd name="T5" fmla="*/ 108 h 178"/>
                <a:gd name="T6" fmla="*/ 670 w 678"/>
                <a:gd name="T7" fmla="*/ 124 h 178"/>
                <a:gd name="T8" fmla="*/ 662 w 678"/>
                <a:gd name="T9" fmla="*/ 140 h 178"/>
                <a:gd name="T10" fmla="*/ 650 w 678"/>
                <a:gd name="T11" fmla="*/ 152 h 178"/>
                <a:gd name="T12" fmla="*/ 636 w 678"/>
                <a:gd name="T13" fmla="*/ 164 h 178"/>
                <a:gd name="T14" fmla="*/ 620 w 678"/>
                <a:gd name="T15" fmla="*/ 172 h 178"/>
                <a:gd name="T16" fmla="*/ 602 w 678"/>
                <a:gd name="T17" fmla="*/ 176 h 178"/>
                <a:gd name="T18" fmla="*/ 582 w 678"/>
                <a:gd name="T19" fmla="*/ 178 h 178"/>
                <a:gd name="T20" fmla="*/ 96 w 678"/>
                <a:gd name="T21" fmla="*/ 178 h 178"/>
                <a:gd name="T22" fmla="*/ 96 w 678"/>
                <a:gd name="T23" fmla="*/ 178 h 178"/>
                <a:gd name="T24" fmla="*/ 76 w 678"/>
                <a:gd name="T25" fmla="*/ 176 h 178"/>
                <a:gd name="T26" fmla="*/ 58 w 678"/>
                <a:gd name="T27" fmla="*/ 172 h 178"/>
                <a:gd name="T28" fmla="*/ 42 w 678"/>
                <a:gd name="T29" fmla="*/ 164 h 178"/>
                <a:gd name="T30" fmla="*/ 28 w 678"/>
                <a:gd name="T31" fmla="*/ 152 h 178"/>
                <a:gd name="T32" fmla="*/ 16 w 678"/>
                <a:gd name="T33" fmla="*/ 140 h 178"/>
                <a:gd name="T34" fmla="*/ 8 w 678"/>
                <a:gd name="T35" fmla="*/ 124 h 178"/>
                <a:gd name="T36" fmla="*/ 2 w 678"/>
                <a:gd name="T37" fmla="*/ 108 h 178"/>
                <a:gd name="T38" fmla="*/ 0 w 678"/>
                <a:gd name="T39" fmla="*/ 90 h 178"/>
                <a:gd name="T40" fmla="*/ 0 w 678"/>
                <a:gd name="T41" fmla="*/ 90 h 178"/>
                <a:gd name="T42" fmla="*/ 0 w 678"/>
                <a:gd name="T43" fmla="*/ 90 h 178"/>
                <a:gd name="T44" fmla="*/ 2 w 678"/>
                <a:gd name="T45" fmla="*/ 72 h 178"/>
                <a:gd name="T46" fmla="*/ 8 w 678"/>
                <a:gd name="T47" fmla="*/ 54 h 178"/>
                <a:gd name="T48" fmla="*/ 16 w 678"/>
                <a:gd name="T49" fmla="*/ 40 h 178"/>
                <a:gd name="T50" fmla="*/ 28 w 678"/>
                <a:gd name="T51" fmla="*/ 26 h 178"/>
                <a:gd name="T52" fmla="*/ 42 w 678"/>
                <a:gd name="T53" fmla="*/ 16 h 178"/>
                <a:gd name="T54" fmla="*/ 58 w 678"/>
                <a:gd name="T55" fmla="*/ 8 h 178"/>
                <a:gd name="T56" fmla="*/ 76 w 678"/>
                <a:gd name="T57" fmla="*/ 2 h 178"/>
                <a:gd name="T58" fmla="*/ 96 w 678"/>
                <a:gd name="T59" fmla="*/ 0 h 178"/>
                <a:gd name="T60" fmla="*/ 582 w 678"/>
                <a:gd name="T61" fmla="*/ 0 h 178"/>
                <a:gd name="T62" fmla="*/ 582 w 678"/>
                <a:gd name="T63" fmla="*/ 0 h 178"/>
                <a:gd name="T64" fmla="*/ 602 w 678"/>
                <a:gd name="T65" fmla="*/ 2 h 178"/>
                <a:gd name="T66" fmla="*/ 620 w 678"/>
                <a:gd name="T67" fmla="*/ 8 h 178"/>
                <a:gd name="T68" fmla="*/ 636 w 678"/>
                <a:gd name="T69" fmla="*/ 16 h 178"/>
                <a:gd name="T70" fmla="*/ 650 w 678"/>
                <a:gd name="T71" fmla="*/ 26 h 178"/>
                <a:gd name="T72" fmla="*/ 662 w 678"/>
                <a:gd name="T73" fmla="*/ 40 h 178"/>
                <a:gd name="T74" fmla="*/ 670 w 678"/>
                <a:gd name="T75" fmla="*/ 54 h 178"/>
                <a:gd name="T76" fmla="*/ 676 w 678"/>
                <a:gd name="T77" fmla="*/ 72 h 178"/>
                <a:gd name="T78" fmla="*/ 678 w 678"/>
                <a:gd name="T79" fmla="*/ 90 h 178"/>
                <a:gd name="T80" fmla="*/ 678 w 678"/>
                <a:gd name="T81" fmla="*/ 9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8" h="178">
                  <a:moveTo>
                    <a:pt x="678" y="90"/>
                  </a:moveTo>
                  <a:lnTo>
                    <a:pt x="678" y="90"/>
                  </a:lnTo>
                  <a:lnTo>
                    <a:pt x="676" y="108"/>
                  </a:lnTo>
                  <a:lnTo>
                    <a:pt x="670" y="124"/>
                  </a:lnTo>
                  <a:lnTo>
                    <a:pt x="662" y="140"/>
                  </a:lnTo>
                  <a:lnTo>
                    <a:pt x="650" y="152"/>
                  </a:lnTo>
                  <a:lnTo>
                    <a:pt x="636" y="164"/>
                  </a:lnTo>
                  <a:lnTo>
                    <a:pt x="620" y="172"/>
                  </a:lnTo>
                  <a:lnTo>
                    <a:pt x="602" y="176"/>
                  </a:lnTo>
                  <a:lnTo>
                    <a:pt x="582" y="178"/>
                  </a:lnTo>
                  <a:lnTo>
                    <a:pt x="96" y="178"/>
                  </a:lnTo>
                  <a:lnTo>
                    <a:pt x="96" y="178"/>
                  </a:lnTo>
                  <a:lnTo>
                    <a:pt x="76" y="176"/>
                  </a:lnTo>
                  <a:lnTo>
                    <a:pt x="58" y="172"/>
                  </a:lnTo>
                  <a:lnTo>
                    <a:pt x="42" y="164"/>
                  </a:lnTo>
                  <a:lnTo>
                    <a:pt x="28" y="152"/>
                  </a:lnTo>
                  <a:lnTo>
                    <a:pt x="16" y="140"/>
                  </a:lnTo>
                  <a:lnTo>
                    <a:pt x="8" y="124"/>
                  </a:lnTo>
                  <a:lnTo>
                    <a:pt x="2" y="108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4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582" y="0"/>
                  </a:lnTo>
                  <a:lnTo>
                    <a:pt x="582" y="0"/>
                  </a:lnTo>
                  <a:lnTo>
                    <a:pt x="602" y="2"/>
                  </a:lnTo>
                  <a:lnTo>
                    <a:pt x="620" y="8"/>
                  </a:lnTo>
                  <a:lnTo>
                    <a:pt x="636" y="16"/>
                  </a:lnTo>
                  <a:lnTo>
                    <a:pt x="650" y="26"/>
                  </a:lnTo>
                  <a:lnTo>
                    <a:pt x="662" y="40"/>
                  </a:lnTo>
                  <a:lnTo>
                    <a:pt x="670" y="54"/>
                  </a:lnTo>
                  <a:lnTo>
                    <a:pt x="676" y="72"/>
                  </a:lnTo>
                  <a:lnTo>
                    <a:pt x="678" y="90"/>
                  </a:lnTo>
                  <a:lnTo>
                    <a:pt x="678" y="9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11372850" y="9772650"/>
              <a:ext cx="1597025" cy="238125"/>
            </a:xfrm>
            <a:custGeom>
              <a:avLst/>
              <a:gdLst>
                <a:gd name="T0" fmla="*/ 136 w 1006"/>
                <a:gd name="T1" fmla="*/ 150 h 150"/>
                <a:gd name="T2" fmla="*/ 868 w 1006"/>
                <a:gd name="T3" fmla="*/ 150 h 150"/>
                <a:gd name="T4" fmla="*/ 868 w 1006"/>
                <a:gd name="T5" fmla="*/ 150 h 150"/>
                <a:gd name="T6" fmla="*/ 928 w 1006"/>
                <a:gd name="T7" fmla="*/ 90 h 150"/>
                <a:gd name="T8" fmla="*/ 928 w 1006"/>
                <a:gd name="T9" fmla="*/ 90 h 150"/>
                <a:gd name="T10" fmla="*/ 956 w 1006"/>
                <a:gd name="T11" fmla="*/ 60 h 150"/>
                <a:gd name="T12" fmla="*/ 978 w 1006"/>
                <a:gd name="T13" fmla="*/ 36 h 150"/>
                <a:gd name="T14" fmla="*/ 994 w 1006"/>
                <a:gd name="T15" fmla="*/ 16 h 150"/>
                <a:gd name="T16" fmla="*/ 1006 w 1006"/>
                <a:gd name="T17" fmla="*/ 0 h 150"/>
                <a:gd name="T18" fmla="*/ 0 w 1006"/>
                <a:gd name="T19" fmla="*/ 0 h 150"/>
                <a:gd name="T20" fmla="*/ 0 w 1006"/>
                <a:gd name="T21" fmla="*/ 0 h 150"/>
                <a:gd name="T22" fmla="*/ 6 w 1006"/>
                <a:gd name="T23" fmla="*/ 12 h 150"/>
                <a:gd name="T24" fmla="*/ 6 w 1006"/>
                <a:gd name="T25" fmla="*/ 12 h 150"/>
                <a:gd name="T26" fmla="*/ 66 w 1006"/>
                <a:gd name="T27" fmla="*/ 76 h 150"/>
                <a:gd name="T28" fmla="*/ 136 w 1006"/>
                <a:gd name="T29" fmla="*/ 150 h 150"/>
                <a:gd name="T30" fmla="*/ 136 w 1006"/>
                <a:gd name="T3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6" h="150">
                  <a:moveTo>
                    <a:pt x="136" y="150"/>
                  </a:moveTo>
                  <a:lnTo>
                    <a:pt x="868" y="150"/>
                  </a:lnTo>
                  <a:lnTo>
                    <a:pt x="868" y="150"/>
                  </a:lnTo>
                  <a:lnTo>
                    <a:pt x="928" y="90"/>
                  </a:lnTo>
                  <a:lnTo>
                    <a:pt x="928" y="90"/>
                  </a:lnTo>
                  <a:lnTo>
                    <a:pt x="956" y="60"/>
                  </a:lnTo>
                  <a:lnTo>
                    <a:pt x="978" y="36"/>
                  </a:lnTo>
                  <a:lnTo>
                    <a:pt x="994" y="16"/>
                  </a:lnTo>
                  <a:lnTo>
                    <a:pt x="100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6" y="76"/>
                  </a:lnTo>
                  <a:lnTo>
                    <a:pt x="136" y="150"/>
                  </a:lnTo>
                  <a:lnTo>
                    <a:pt x="136" y="15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11318875" y="8988425"/>
              <a:ext cx="1714500" cy="161925"/>
            </a:xfrm>
            <a:custGeom>
              <a:avLst/>
              <a:gdLst>
                <a:gd name="T0" fmla="*/ 1080 w 1080"/>
                <a:gd name="T1" fmla="*/ 50 h 102"/>
                <a:gd name="T2" fmla="*/ 1080 w 1080"/>
                <a:gd name="T3" fmla="*/ 50 h 102"/>
                <a:gd name="T4" fmla="*/ 1078 w 1080"/>
                <a:gd name="T5" fmla="*/ 62 h 102"/>
                <a:gd name="T6" fmla="*/ 1076 w 1080"/>
                <a:gd name="T7" fmla="*/ 70 h 102"/>
                <a:gd name="T8" fmla="*/ 1072 w 1080"/>
                <a:gd name="T9" fmla="*/ 80 h 102"/>
                <a:gd name="T10" fmla="*/ 1066 w 1080"/>
                <a:gd name="T11" fmla="*/ 88 h 102"/>
                <a:gd name="T12" fmla="*/ 1058 w 1080"/>
                <a:gd name="T13" fmla="*/ 94 h 102"/>
                <a:gd name="T14" fmla="*/ 1052 w 1080"/>
                <a:gd name="T15" fmla="*/ 98 h 102"/>
                <a:gd name="T16" fmla="*/ 1042 w 1080"/>
                <a:gd name="T17" fmla="*/ 102 h 102"/>
                <a:gd name="T18" fmla="*/ 1034 w 1080"/>
                <a:gd name="T19" fmla="*/ 102 h 102"/>
                <a:gd name="T20" fmla="*/ 46 w 1080"/>
                <a:gd name="T21" fmla="*/ 102 h 102"/>
                <a:gd name="T22" fmla="*/ 46 w 1080"/>
                <a:gd name="T23" fmla="*/ 102 h 102"/>
                <a:gd name="T24" fmla="*/ 36 w 1080"/>
                <a:gd name="T25" fmla="*/ 102 h 102"/>
                <a:gd name="T26" fmla="*/ 28 w 1080"/>
                <a:gd name="T27" fmla="*/ 98 h 102"/>
                <a:gd name="T28" fmla="*/ 20 w 1080"/>
                <a:gd name="T29" fmla="*/ 94 h 102"/>
                <a:gd name="T30" fmla="*/ 14 w 1080"/>
                <a:gd name="T31" fmla="*/ 88 h 102"/>
                <a:gd name="T32" fmla="*/ 8 w 1080"/>
                <a:gd name="T33" fmla="*/ 80 h 102"/>
                <a:gd name="T34" fmla="*/ 4 w 1080"/>
                <a:gd name="T35" fmla="*/ 70 h 102"/>
                <a:gd name="T36" fmla="*/ 0 w 1080"/>
                <a:gd name="T37" fmla="*/ 62 h 102"/>
                <a:gd name="T38" fmla="*/ 0 w 1080"/>
                <a:gd name="T39" fmla="*/ 50 h 102"/>
                <a:gd name="T40" fmla="*/ 0 w 1080"/>
                <a:gd name="T41" fmla="*/ 50 h 102"/>
                <a:gd name="T42" fmla="*/ 0 w 1080"/>
                <a:gd name="T43" fmla="*/ 50 h 102"/>
                <a:gd name="T44" fmla="*/ 0 w 1080"/>
                <a:gd name="T45" fmla="*/ 40 h 102"/>
                <a:gd name="T46" fmla="*/ 4 w 1080"/>
                <a:gd name="T47" fmla="*/ 32 h 102"/>
                <a:gd name="T48" fmla="*/ 8 w 1080"/>
                <a:gd name="T49" fmla="*/ 22 h 102"/>
                <a:gd name="T50" fmla="*/ 14 w 1080"/>
                <a:gd name="T51" fmla="*/ 14 h 102"/>
                <a:gd name="T52" fmla="*/ 20 w 1080"/>
                <a:gd name="T53" fmla="*/ 8 h 102"/>
                <a:gd name="T54" fmla="*/ 28 w 1080"/>
                <a:gd name="T55" fmla="*/ 4 h 102"/>
                <a:gd name="T56" fmla="*/ 36 w 1080"/>
                <a:gd name="T57" fmla="*/ 0 h 102"/>
                <a:gd name="T58" fmla="*/ 46 w 1080"/>
                <a:gd name="T59" fmla="*/ 0 h 102"/>
                <a:gd name="T60" fmla="*/ 1034 w 1080"/>
                <a:gd name="T61" fmla="*/ 0 h 102"/>
                <a:gd name="T62" fmla="*/ 1034 w 1080"/>
                <a:gd name="T63" fmla="*/ 0 h 102"/>
                <a:gd name="T64" fmla="*/ 1042 w 1080"/>
                <a:gd name="T65" fmla="*/ 0 h 102"/>
                <a:gd name="T66" fmla="*/ 1052 w 1080"/>
                <a:gd name="T67" fmla="*/ 4 h 102"/>
                <a:gd name="T68" fmla="*/ 1058 w 1080"/>
                <a:gd name="T69" fmla="*/ 8 h 102"/>
                <a:gd name="T70" fmla="*/ 1066 w 1080"/>
                <a:gd name="T71" fmla="*/ 14 h 102"/>
                <a:gd name="T72" fmla="*/ 1072 w 1080"/>
                <a:gd name="T73" fmla="*/ 22 h 102"/>
                <a:gd name="T74" fmla="*/ 1076 w 1080"/>
                <a:gd name="T75" fmla="*/ 32 h 102"/>
                <a:gd name="T76" fmla="*/ 1078 w 1080"/>
                <a:gd name="T77" fmla="*/ 40 h 102"/>
                <a:gd name="T78" fmla="*/ 1080 w 1080"/>
                <a:gd name="T79" fmla="*/ 50 h 102"/>
                <a:gd name="T80" fmla="*/ 1080 w 1080"/>
                <a:gd name="T81" fmla="*/ 5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0" h="102">
                  <a:moveTo>
                    <a:pt x="1080" y="50"/>
                  </a:moveTo>
                  <a:lnTo>
                    <a:pt x="1080" y="50"/>
                  </a:lnTo>
                  <a:lnTo>
                    <a:pt x="1078" y="62"/>
                  </a:lnTo>
                  <a:lnTo>
                    <a:pt x="1076" y="70"/>
                  </a:lnTo>
                  <a:lnTo>
                    <a:pt x="1072" y="80"/>
                  </a:lnTo>
                  <a:lnTo>
                    <a:pt x="1066" y="88"/>
                  </a:lnTo>
                  <a:lnTo>
                    <a:pt x="1058" y="94"/>
                  </a:lnTo>
                  <a:lnTo>
                    <a:pt x="1052" y="98"/>
                  </a:lnTo>
                  <a:lnTo>
                    <a:pt x="1042" y="102"/>
                  </a:lnTo>
                  <a:lnTo>
                    <a:pt x="1034" y="102"/>
                  </a:lnTo>
                  <a:lnTo>
                    <a:pt x="46" y="102"/>
                  </a:lnTo>
                  <a:lnTo>
                    <a:pt x="46" y="102"/>
                  </a:lnTo>
                  <a:lnTo>
                    <a:pt x="36" y="102"/>
                  </a:lnTo>
                  <a:lnTo>
                    <a:pt x="28" y="98"/>
                  </a:lnTo>
                  <a:lnTo>
                    <a:pt x="20" y="94"/>
                  </a:lnTo>
                  <a:lnTo>
                    <a:pt x="14" y="88"/>
                  </a:lnTo>
                  <a:lnTo>
                    <a:pt x="8" y="80"/>
                  </a:lnTo>
                  <a:lnTo>
                    <a:pt x="4" y="70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1034" y="0"/>
                  </a:lnTo>
                  <a:lnTo>
                    <a:pt x="1034" y="0"/>
                  </a:lnTo>
                  <a:lnTo>
                    <a:pt x="1042" y="0"/>
                  </a:lnTo>
                  <a:lnTo>
                    <a:pt x="1052" y="4"/>
                  </a:lnTo>
                  <a:lnTo>
                    <a:pt x="1058" y="8"/>
                  </a:lnTo>
                  <a:lnTo>
                    <a:pt x="1066" y="14"/>
                  </a:lnTo>
                  <a:lnTo>
                    <a:pt x="1072" y="22"/>
                  </a:lnTo>
                  <a:lnTo>
                    <a:pt x="1076" y="32"/>
                  </a:lnTo>
                  <a:lnTo>
                    <a:pt x="1078" y="40"/>
                  </a:lnTo>
                  <a:lnTo>
                    <a:pt x="1080" y="50"/>
                  </a:lnTo>
                  <a:lnTo>
                    <a:pt x="1080" y="5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11318875" y="9226550"/>
              <a:ext cx="1714500" cy="165100"/>
            </a:xfrm>
            <a:custGeom>
              <a:avLst/>
              <a:gdLst>
                <a:gd name="T0" fmla="*/ 1080 w 1080"/>
                <a:gd name="T1" fmla="*/ 52 h 104"/>
                <a:gd name="T2" fmla="*/ 1080 w 1080"/>
                <a:gd name="T3" fmla="*/ 52 h 104"/>
                <a:gd name="T4" fmla="*/ 1078 w 1080"/>
                <a:gd name="T5" fmla="*/ 62 h 104"/>
                <a:gd name="T6" fmla="*/ 1076 w 1080"/>
                <a:gd name="T7" fmla="*/ 72 h 104"/>
                <a:gd name="T8" fmla="*/ 1072 w 1080"/>
                <a:gd name="T9" fmla="*/ 82 h 104"/>
                <a:gd name="T10" fmla="*/ 1066 w 1080"/>
                <a:gd name="T11" fmla="*/ 88 h 104"/>
                <a:gd name="T12" fmla="*/ 1058 w 1080"/>
                <a:gd name="T13" fmla="*/ 94 h 104"/>
                <a:gd name="T14" fmla="*/ 1052 w 1080"/>
                <a:gd name="T15" fmla="*/ 100 h 104"/>
                <a:gd name="T16" fmla="*/ 1042 w 1080"/>
                <a:gd name="T17" fmla="*/ 102 h 104"/>
                <a:gd name="T18" fmla="*/ 1034 w 1080"/>
                <a:gd name="T19" fmla="*/ 104 h 104"/>
                <a:gd name="T20" fmla="*/ 46 w 1080"/>
                <a:gd name="T21" fmla="*/ 104 h 104"/>
                <a:gd name="T22" fmla="*/ 46 w 1080"/>
                <a:gd name="T23" fmla="*/ 104 h 104"/>
                <a:gd name="T24" fmla="*/ 36 w 1080"/>
                <a:gd name="T25" fmla="*/ 102 h 104"/>
                <a:gd name="T26" fmla="*/ 28 w 1080"/>
                <a:gd name="T27" fmla="*/ 100 h 104"/>
                <a:gd name="T28" fmla="*/ 20 w 1080"/>
                <a:gd name="T29" fmla="*/ 94 h 104"/>
                <a:gd name="T30" fmla="*/ 14 w 1080"/>
                <a:gd name="T31" fmla="*/ 88 h 104"/>
                <a:gd name="T32" fmla="*/ 8 w 1080"/>
                <a:gd name="T33" fmla="*/ 82 h 104"/>
                <a:gd name="T34" fmla="*/ 4 w 1080"/>
                <a:gd name="T35" fmla="*/ 72 h 104"/>
                <a:gd name="T36" fmla="*/ 0 w 1080"/>
                <a:gd name="T37" fmla="*/ 62 h 104"/>
                <a:gd name="T38" fmla="*/ 0 w 1080"/>
                <a:gd name="T39" fmla="*/ 52 h 104"/>
                <a:gd name="T40" fmla="*/ 0 w 1080"/>
                <a:gd name="T41" fmla="*/ 52 h 104"/>
                <a:gd name="T42" fmla="*/ 0 w 1080"/>
                <a:gd name="T43" fmla="*/ 52 h 104"/>
                <a:gd name="T44" fmla="*/ 0 w 1080"/>
                <a:gd name="T45" fmla="*/ 42 h 104"/>
                <a:gd name="T46" fmla="*/ 4 w 1080"/>
                <a:gd name="T47" fmla="*/ 32 h 104"/>
                <a:gd name="T48" fmla="*/ 8 w 1080"/>
                <a:gd name="T49" fmla="*/ 24 h 104"/>
                <a:gd name="T50" fmla="*/ 14 w 1080"/>
                <a:gd name="T51" fmla="*/ 16 h 104"/>
                <a:gd name="T52" fmla="*/ 20 w 1080"/>
                <a:gd name="T53" fmla="*/ 10 h 104"/>
                <a:gd name="T54" fmla="*/ 28 w 1080"/>
                <a:gd name="T55" fmla="*/ 4 h 104"/>
                <a:gd name="T56" fmla="*/ 36 w 1080"/>
                <a:gd name="T57" fmla="*/ 2 h 104"/>
                <a:gd name="T58" fmla="*/ 46 w 1080"/>
                <a:gd name="T59" fmla="*/ 0 h 104"/>
                <a:gd name="T60" fmla="*/ 1034 w 1080"/>
                <a:gd name="T61" fmla="*/ 0 h 104"/>
                <a:gd name="T62" fmla="*/ 1034 w 1080"/>
                <a:gd name="T63" fmla="*/ 0 h 104"/>
                <a:gd name="T64" fmla="*/ 1042 w 1080"/>
                <a:gd name="T65" fmla="*/ 2 h 104"/>
                <a:gd name="T66" fmla="*/ 1052 w 1080"/>
                <a:gd name="T67" fmla="*/ 4 h 104"/>
                <a:gd name="T68" fmla="*/ 1058 w 1080"/>
                <a:gd name="T69" fmla="*/ 10 h 104"/>
                <a:gd name="T70" fmla="*/ 1066 w 1080"/>
                <a:gd name="T71" fmla="*/ 16 h 104"/>
                <a:gd name="T72" fmla="*/ 1072 w 1080"/>
                <a:gd name="T73" fmla="*/ 24 h 104"/>
                <a:gd name="T74" fmla="*/ 1076 w 1080"/>
                <a:gd name="T75" fmla="*/ 32 h 104"/>
                <a:gd name="T76" fmla="*/ 1078 w 1080"/>
                <a:gd name="T77" fmla="*/ 42 h 104"/>
                <a:gd name="T78" fmla="*/ 1080 w 1080"/>
                <a:gd name="T79" fmla="*/ 52 h 104"/>
                <a:gd name="T80" fmla="*/ 1080 w 1080"/>
                <a:gd name="T81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0" h="104">
                  <a:moveTo>
                    <a:pt x="1080" y="52"/>
                  </a:moveTo>
                  <a:lnTo>
                    <a:pt x="1080" y="52"/>
                  </a:lnTo>
                  <a:lnTo>
                    <a:pt x="1078" y="62"/>
                  </a:lnTo>
                  <a:lnTo>
                    <a:pt x="1076" y="72"/>
                  </a:lnTo>
                  <a:lnTo>
                    <a:pt x="1072" y="82"/>
                  </a:lnTo>
                  <a:lnTo>
                    <a:pt x="1066" y="88"/>
                  </a:lnTo>
                  <a:lnTo>
                    <a:pt x="1058" y="94"/>
                  </a:lnTo>
                  <a:lnTo>
                    <a:pt x="1052" y="100"/>
                  </a:lnTo>
                  <a:lnTo>
                    <a:pt x="1042" y="102"/>
                  </a:lnTo>
                  <a:lnTo>
                    <a:pt x="1034" y="104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100"/>
                  </a:lnTo>
                  <a:lnTo>
                    <a:pt x="20" y="94"/>
                  </a:lnTo>
                  <a:lnTo>
                    <a:pt x="14" y="88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4"/>
                  </a:lnTo>
                  <a:lnTo>
                    <a:pt x="14" y="16"/>
                  </a:lnTo>
                  <a:lnTo>
                    <a:pt x="20" y="10"/>
                  </a:lnTo>
                  <a:lnTo>
                    <a:pt x="28" y="4"/>
                  </a:lnTo>
                  <a:lnTo>
                    <a:pt x="36" y="2"/>
                  </a:lnTo>
                  <a:lnTo>
                    <a:pt x="46" y="0"/>
                  </a:lnTo>
                  <a:lnTo>
                    <a:pt x="1034" y="0"/>
                  </a:lnTo>
                  <a:lnTo>
                    <a:pt x="1034" y="0"/>
                  </a:lnTo>
                  <a:lnTo>
                    <a:pt x="1042" y="2"/>
                  </a:lnTo>
                  <a:lnTo>
                    <a:pt x="1052" y="4"/>
                  </a:lnTo>
                  <a:lnTo>
                    <a:pt x="1058" y="10"/>
                  </a:lnTo>
                  <a:lnTo>
                    <a:pt x="1066" y="16"/>
                  </a:lnTo>
                  <a:lnTo>
                    <a:pt x="1072" y="24"/>
                  </a:lnTo>
                  <a:lnTo>
                    <a:pt x="1076" y="32"/>
                  </a:lnTo>
                  <a:lnTo>
                    <a:pt x="1078" y="42"/>
                  </a:lnTo>
                  <a:lnTo>
                    <a:pt x="1080" y="52"/>
                  </a:lnTo>
                  <a:lnTo>
                    <a:pt x="1080" y="5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11318875" y="9467850"/>
              <a:ext cx="1714500" cy="165100"/>
            </a:xfrm>
            <a:custGeom>
              <a:avLst/>
              <a:gdLst>
                <a:gd name="T0" fmla="*/ 1080 w 1080"/>
                <a:gd name="T1" fmla="*/ 52 h 104"/>
                <a:gd name="T2" fmla="*/ 1080 w 1080"/>
                <a:gd name="T3" fmla="*/ 52 h 104"/>
                <a:gd name="T4" fmla="*/ 1078 w 1080"/>
                <a:gd name="T5" fmla="*/ 62 h 104"/>
                <a:gd name="T6" fmla="*/ 1076 w 1080"/>
                <a:gd name="T7" fmla="*/ 72 h 104"/>
                <a:gd name="T8" fmla="*/ 1072 w 1080"/>
                <a:gd name="T9" fmla="*/ 80 h 104"/>
                <a:gd name="T10" fmla="*/ 1066 w 1080"/>
                <a:gd name="T11" fmla="*/ 88 h 104"/>
                <a:gd name="T12" fmla="*/ 1058 w 1080"/>
                <a:gd name="T13" fmla="*/ 94 h 104"/>
                <a:gd name="T14" fmla="*/ 1052 w 1080"/>
                <a:gd name="T15" fmla="*/ 100 h 104"/>
                <a:gd name="T16" fmla="*/ 1042 w 1080"/>
                <a:gd name="T17" fmla="*/ 102 h 104"/>
                <a:gd name="T18" fmla="*/ 1034 w 1080"/>
                <a:gd name="T19" fmla="*/ 104 h 104"/>
                <a:gd name="T20" fmla="*/ 46 w 1080"/>
                <a:gd name="T21" fmla="*/ 104 h 104"/>
                <a:gd name="T22" fmla="*/ 46 w 1080"/>
                <a:gd name="T23" fmla="*/ 104 h 104"/>
                <a:gd name="T24" fmla="*/ 36 w 1080"/>
                <a:gd name="T25" fmla="*/ 102 h 104"/>
                <a:gd name="T26" fmla="*/ 28 w 1080"/>
                <a:gd name="T27" fmla="*/ 100 h 104"/>
                <a:gd name="T28" fmla="*/ 20 w 1080"/>
                <a:gd name="T29" fmla="*/ 94 h 104"/>
                <a:gd name="T30" fmla="*/ 14 w 1080"/>
                <a:gd name="T31" fmla="*/ 88 h 104"/>
                <a:gd name="T32" fmla="*/ 8 w 1080"/>
                <a:gd name="T33" fmla="*/ 80 h 104"/>
                <a:gd name="T34" fmla="*/ 4 w 1080"/>
                <a:gd name="T35" fmla="*/ 72 h 104"/>
                <a:gd name="T36" fmla="*/ 0 w 1080"/>
                <a:gd name="T37" fmla="*/ 62 h 104"/>
                <a:gd name="T38" fmla="*/ 0 w 1080"/>
                <a:gd name="T39" fmla="*/ 52 h 104"/>
                <a:gd name="T40" fmla="*/ 0 w 1080"/>
                <a:gd name="T41" fmla="*/ 52 h 104"/>
                <a:gd name="T42" fmla="*/ 0 w 1080"/>
                <a:gd name="T43" fmla="*/ 52 h 104"/>
                <a:gd name="T44" fmla="*/ 0 w 1080"/>
                <a:gd name="T45" fmla="*/ 42 h 104"/>
                <a:gd name="T46" fmla="*/ 4 w 1080"/>
                <a:gd name="T47" fmla="*/ 32 h 104"/>
                <a:gd name="T48" fmla="*/ 8 w 1080"/>
                <a:gd name="T49" fmla="*/ 24 h 104"/>
                <a:gd name="T50" fmla="*/ 14 w 1080"/>
                <a:gd name="T51" fmla="*/ 16 h 104"/>
                <a:gd name="T52" fmla="*/ 20 w 1080"/>
                <a:gd name="T53" fmla="*/ 10 h 104"/>
                <a:gd name="T54" fmla="*/ 28 w 1080"/>
                <a:gd name="T55" fmla="*/ 4 h 104"/>
                <a:gd name="T56" fmla="*/ 36 w 1080"/>
                <a:gd name="T57" fmla="*/ 2 h 104"/>
                <a:gd name="T58" fmla="*/ 46 w 1080"/>
                <a:gd name="T59" fmla="*/ 0 h 104"/>
                <a:gd name="T60" fmla="*/ 1034 w 1080"/>
                <a:gd name="T61" fmla="*/ 0 h 104"/>
                <a:gd name="T62" fmla="*/ 1034 w 1080"/>
                <a:gd name="T63" fmla="*/ 0 h 104"/>
                <a:gd name="T64" fmla="*/ 1042 w 1080"/>
                <a:gd name="T65" fmla="*/ 2 h 104"/>
                <a:gd name="T66" fmla="*/ 1052 w 1080"/>
                <a:gd name="T67" fmla="*/ 4 h 104"/>
                <a:gd name="T68" fmla="*/ 1058 w 1080"/>
                <a:gd name="T69" fmla="*/ 10 h 104"/>
                <a:gd name="T70" fmla="*/ 1066 w 1080"/>
                <a:gd name="T71" fmla="*/ 16 h 104"/>
                <a:gd name="T72" fmla="*/ 1072 w 1080"/>
                <a:gd name="T73" fmla="*/ 24 h 104"/>
                <a:gd name="T74" fmla="*/ 1076 w 1080"/>
                <a:gd name="T75" fmla="*/ 32 h 104"/>
                <a:gd name="T76" fmla="*/ 1078 w 1080"/>
                <a:gd name="T77" fmla="*/ 42 h 104"/>
                <a:gd name="T78" fmla="*/ 1080 w 1080"/>
                <a:gd name="T79" fmla="*/ 52 h 104"/>
                <a:gd name="T80" fmla="*/ 1080 w 1080"/>
                <a:gd name="T81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0" h="104">
                  <a:moveTo>
                    <a:pt x="1080" y="52"/>
                  </a:moveTo>
                  <a:lnTo>
                    <a:pt x="1080" y="52"/>
                  </a:lnTo>
                  <a:lnTo>
                    <a:pt x="1078" y="62"/>
                  </a:lnTo>
                  <a:lnTo>
                    <a:pt x="1076" y="72"/>
                  </a:lnTo>
                  <a:lnTo>
                    <a:pt x="1072" y="80"/>
                  </a:lnTo>
                  <a:lnTo>
                    <a:pt x="1066" y="88"/>
                  </a:lnTo>
                  <a:lnTo>
                    <a:pt x="1058" y="94"/>
                  </a:lnTo>
                  <a:lnTo>
                    <a:pt x="1052" y="100"/>
                  </a:lnTo>
                  <a:lnTo>
                    <a:pt x="1042" y="102"/>
                  </a:lnTo>
                  <a:lnTo>
                    <a:pt x="1034" y="104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100"/>
                  </a:lnTo>
                  <a:lnTo>
                    <a:pt x="20" y="94"/>
                  </a:lnTo>
                  <a:lnTo>
                    <a:pt x="14" y="88"/>
                  </a:lnTo>
                  <a:lnTo>
                    <a:pt x="8" y="80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4"/>
                  </a:lnTo>
                  <a:lnTo>
                    <a:pt x="14" y="16"/>
                  </a:lnTo>
                  <a:lnTo>
                    <a:pt x="20" y="10"/>
                  </a:lnTo>
                  <a:lnTo>
                    <a:pt x="28" y="4"/>
                  </a:lnTo>
                  <a:lnTo>
                    <a:pt x="36" y="2"/>
                  </a:lnTo>
                  <a:lnTo>
                    <a:pt x="46" y="0"/>
                  </a:lnTo>
                  <a:lnTo>
                    <a:pt x="1034" y="0"/>
                  </a:lnTo>
                  <a:lnTo>
                    <a:pt x="1034" y="0"/>
                  </a:lnTo>
                  <a:lnTo>
                    <a:pt x="1042" y="2"/>
                  </a:lnTo>
                  <a:lnTo>
                    <a:pt x="1052" y="4"/>
                  </a:lnTo>
                  <a:lnTo>
                    <a:pt x="1058" y="10"/>
                  </a:lnTo>
                  <a:lnTo>
                    <a:pt x="1066" y="16"/>
                  </a:lnTo>
                  <a:lnTo>
                    <a:pt x="1072" y="24"/>
                  </a:lnTo>
                  <a:lnTo>
                    <a:pt x="1076" y="32"/>
                  </a:lnTo>
                  <a:lnTo>
                    <a:pt x="1078" y="42"/>
                  </a:lnTo>
                  <a:lnTo>
                    <a:pt x="1080" y="52"/>
                  </a:lnTo>
                  <a:lnTo>
                    <a:pt x="1080" y="5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11318875" y="9683750"/>
              <a:ext cx="1698625" cy="101600"/>
            </a:xfrm>
            <a:custGeom>
              <a:avLst/>
              <a:gdLst>
                <a:gd name="T0" fmla="*/ 1070 w 1070"/>
                <a:gd name="T1" fmla="*/ 32 h 64"/>
                <a:gd name="T2" fmla="*/ 1070 w 1070"/>
                <a:gd name="T3" fmla="*/ 32 h 64"/>
                <a:gd name="T4" fmla="*/ 1070 w 1070"/>
                <a:gd name="T5" fmla="*/ 38 h 64"/>
                <a:gd name="T6" fmla="*/ 1068 w 1070"/>
                <a:gd name="T7" fmla="*/ 44 h 64"/>
                <a:gd name="T8" fmla="*/ 1064 w 1070"/>
                <a:gd name="T9" fmla="*/ 50 h 64"/>
                <a:gd name="T10" fmla="*/ 1058 w 1070"/>
                <a:gd name="T11" fmla="*/ 56 h 64"/>
                <a:gd name="T12" fmla="*/ 1050 w 1070"/>
                <a:gd name="T13" fmla="*/ 60 h 64"/>
                <a:gd name="T14" fmla="*/ 1044 w 1070"/>
                <a:gd name="T15" fmla="*/ 62 h 64"/>
                <a:gd name="T16" fmla="*/ 1034 w 1070"/>
                <a:gd name="T17" fmla="*/ 64 h 64"/>
                <a:gd name="T18" fmla="*/ 1026 w 1070"/>
                <a:gd name="T19" fmla="*/ 64 h 64"/>
                <a:gd name="T20" fmla="*/ 46 w 1070"/>
                <a:gd name="T21" fmla="*/ 64 h 64"/>
                <a:gd name="T22" fmla="*/ 46 w 1070"/>
                <a:gd name="T23" fmla="*/ 64 h 64"/>
                <a:gd name="T24" fmla="*/ 36 w 1070"/>
                <a:gd name="T25" fmla="*/ 64 h 64"/>
                <a:gd name="T26" fmla="*/ 28 w 1070"/>
                <a:gd name="T27" fmla="*/ 62 h 64"/>
                <a:gd name="T28" fmla="*/ 20 w 1070"/>
                <a:gd name="T29" fmla="*/ 60 h 64"/>
                <a:gd name="T30" fmla="*/ 14 w 1070"/>
                <a:gd name="T31" fmla="*/ 56 h 64"/>
                <a:gd name="T32" fmla="*/ 8 w 1070"/>
                <a:gd name="T33" fmla="*/ 50 h 64"/>
                <a:gd name="T34" fmla="*/ 4 w 1070"/>
                <a:gd name="T35" fmla="*/ 44 h 64"/>
                <a:gd name="T36" fmla="*/ 0 w 1070"/>
                <a:gd name="T37" fmla="*/ 38 h 64"/>
                <a:gd name="T38" fmla="*/ 0 w 1070"/>
                <a:gd name="T39" fmla="*/ 32 h 64"/>
                <a:gd name="T40" fmla="*/ 0 w 1070"/>
                <a:gd name="T41" fmla="*/ 32 h 64"/>
                <a:gd name="T42" fmla="*/ 0 w 1070"/>
                <a:gd name="T43" fmla="*/ 32 h 64"/>
                <a:gd name="T44" fmla="*/ 0 w 1070"/>
                <a:gd name="T45" fmla="*/ 26 h 64"/>
                <a:gd name="T46" fmla="*/ 4 w 1070"/>
                <a:gd name="T47" fmla="*/ 20 h 64"/>
                <a:gd name="T48" fmla="*/ 8 w 1070"/>
                <a:gd name="T49" fmla="*/ 14 h 64"/>
                <a:gd name="T50" fmla="*/ 14 w 1070"/>
                <a:gd name="T51" fmla="*/ 10 h 64"/>
                <a:gd name="T52" fmla="*/ 20 w 1070"/>
                <a:gd name="T53" fmla="*/ 4 h 64"/>
                <a:gd name="T54" fmla="*/ 28 w 1070"/>
                <a:gd name="T55" fmla="*/ 2 h 64"/>
                <a:gd name="T56" fmla="*/ 36 w 1070"/>
                <a:gd name="T57" fmla="*/ 0 h 64"/>
                <a:gd name="T58" fmla="*/ 46 w 1070"/>
                <a:gd name="T59" fmla="*/ 0 h 64"/>
                <a:gd name="T60" fmla="*/ 1026 w 1070"/>
                <a:gd name="T61" fmla="*/ 0 h 64"/>
                <a:gd name="T62" fmla="*/ 1026 w 1070"/>
                <a:gd name="T63" fmla="*/ 0 h 64"/>
                <a:gd name="T64" fmla="*/ 1034 w 1070"/>
                <a:gd name="T65" fmla="*/ 0 h 64"/>
                <a:gd name="T66" fmla="*/ 1044 w 1070"/>
                <a:gd name="T67" fmla="*/ 2 h 64"/>
                <a:gd name="T68" fmla="*/ 1050 w 1070"/>
                <a:gd name="T69" fmla="*/ 4 h 64"/>
                <a:gd name="T70" fmla="*/ 1058 w 1070"/>
                <a:gd name="T71" fmla="*/ 10 h 64"/>
                <a:gd name="T72" fmla="*/ 1064 w 1070"/>
                <a:gd name="T73" fmla="*/ 14 h 64"/>
                <a:gd name="T74" fmla="*/ 1068 w 1070"/>
                <a:gd name="T75" fmla="*/ 20 h 64"/>
                <a:gd name="T76" fmla="*/ 1070 w 1070"/>
                <a:gd name="T77" fmla="*/ 26 h 64"/>
                <a:gd name="T78" fmla="*/ 1070 w 1070"/>
                <a:gd name="T79" fmla="*/ 32 h 64"/>
                <a:gd name="T80" fmla="*/ 1070 w 10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70" h="64">
                  <a:moveTo>
                    <a:pt x="1070" y="32"/>
                  </a:moveTo>
                  <a:lnTo>
                    <a:pt x="1070" y="32"/>
                  </a:lnTo>
                  <a:lnTo>
                    <a:pt x="1070" y="38"/>
                  </a:lnTo>
                  <a:lnTo>
                    <a:pt x="1068" y="44"/>
                  </a:lnTo>
                  <a:lnTo>
                    <a:pt x="1064" y="50"/>
                  </a:lnTo>
                  <a:lnTo>
                    <a:pt x="1058" y="56"/>
                  </a:lnTo>
                  <a:lnTo>
                    <a:pt x="1050" y="60"/>
                  </a:lnTo>
                  <a:lnTo>
                    <a:pt x="1044" y="62"/>
                  </a:lnTo>
                  <a:lnTo>
                    <a:pt x="1034" y="64"/>
                  </a:lnTo>
                  <a:lnTo>
                    <a:pt x="1026" y="64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36" y="64"/>
                  </a:lnTo>
                  <a:lnTo>
                    <a:pt x="28" y="62"/>
                  </a:lnTo>
                  <a:lnTo>
                    <a:pt x="20" y="60"/>
                  </a:lnTo>
                  <a:lnTo>
                    <a:pt x="14" y="56"/>
                  </a:lnTo>
                  <a:lnTo>
                    <a:pt x="8" y="50"/>
                  </a:lnTo>
                  <a:lnTo>
                    <a:pt x="4" y="44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8" y="14"/>
                  </a:lnTo>
                  <a:lnTo>
                    <a:pt x="14" y="10"/>
                  </a:lnTo>
                  <a:lnTo>
                    <a:pt x="20" y="4"/>
                  </a:lnTo>
                  <a:lnTo>
                    <a:pt x="28" y="2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34" y="0"/>
                  </a:lnTo>
                  <a:lnTo>
                    <a:pt x="1044" y="2"/>
                  </a:lnTo>
                  <a:lnTo>
                    <a:pt x="1050" y="4"/>
                  </a:lnTo>
                  <a:lnTo>
                    <a:pt x="1058" y="10"/>
                  </a:lnTo>
                  <a:lnTo>
                    <a:pt x="1064" y="14"/>
                  </a:lnTo>
                  <a:lnTo>
                    <a:pt x="1068" y="20"/>
                  </a:lnTo>
                  <a:lnTo>
                    <a:pt x="1070" y="26"/>
                  </a:lnTo>
                  <a:lnTo>
                    <a:pt x="1070" y="32"/>
                  </a:lnTo>
                  <a:lnTo>
                    <a:pt x="1070" y="3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11306175" y="8747125"/>
              <a:ext cx="1739900" cy="165100"/>
            </a:xfrm>
            <a:custGeom>
              <a:avLst/>
              <a:gdLst>
                <a:gd name="T0" fmla="*/ 1096 w 1096"/>
                <a:gd name="T1" fmla="*/ 52 h 104"/>
                <a:gd name="T2" fmla="*/ 1096 w 1096"/>
                <a:gd name="T3" fmla="*/ 52 h 104"/>
                <a:gd name="T4" fmla="*/ 1094 w 1096"/>
                <a:gd name="T5" fmla="*/ 62 h 104"/>
                <a:gd name="T6" fmla="*/ 1092 w 1096"/>
                <a:gd name="T7" fmla="*/ 72 h 104"/>
                <a:gd name="T8" fmla="*/ 1088 w 1096"/>
                <a:gd name="T9" fmla="*/ 80 h 104"/>
                <a:gd name="T10" fmla="*/ 1082 w 1096"/>
                <a:gd name="T11" fmla="*/ 88 h 104"/>
                <a:gd name="T12" fmla="*/ 1074 w 1096"/>
                <a:gd name="T13" fmla="*/ 94 h 104"/>
                <a:gd name="T14" fmla="*/ 1066 w 1096"/>
                <a:gd name="T15" fmla="*/ 98 h 104"/>
                <a:gd name="T16" fmla="*/ 1058 w 1096"/>
                <a:gd name="T17" fmla="*/ 102 h 104"/>
                <a:gd name="T18" fmla="*/ 1048 w 1096"/>
                <a:gd name="T19" fmla="*/ 104 h 104"/>
                <a:gd name="T20" fmla="*/ 46 w 1096"/>
                <a:gd name="T21" fmla="*/ 104 h 104"/>
                <a:gd name="T22" fmla="*/ 46 w 1096"/>
                <a:gd name="T23" fmla="*/ 104 h 104"/>
                <a:gd name="T24" fmla="*/ 38 w 1096"/>
                <a:gd name="T25" fmla="*/ 102 h 104"/>
                <a:gd name="T26" fmla="*/ 28 w 1096"/>
                <a:gd name="T27" fmla="*/ 98 h 104"/>
                <a:gd name="T28" fmla="*/ 20 w 1096"/>
                <a:gd name="T29" fmla="*/ 94 h 104"/>
                <a:gd name="T30" fmla="*/ 14 w 1096"/>
                <a:gd name="T31" fmla="*/ 88 h 104"/>
                <a:gd name="T32" fmla="*/ 8 w 1096"/>
                <a:gd name="T33" fmla="*/ 80 h 104"/>
                <a:gd name="T34" fmla="*/ 4 w 1096"/>
                <a:gd name="T35" fmla="*/ 72 h 104"/>
                <a:gd name="T36" fmla="*/ 0 w 1096"/>
                <a:gd name="T37" fmla="*/ 62 h 104"/>
                <a:gd name="T38" fmla="*/ 0 w 1096"/>
                <a:gd name="T39" fmla="*/ 52 h 104"/>
                <a:gd name="T40" fmla="*/ 0 w 1096"/>
                <a:gd name="T41" fmla="*/ 52 h 104"/>
                <a:gd name="T42" fmla="*/ 0 w 1096"/>
                <a:gd name="T43" fmla="*/ 52 h 104"/>
                <a:gd name="T44" fmla="*/ 0 w 1096"/>
                <a:gd name="T45" fmla="*/ 42 h 104"/>
                <a:gd name="T46" fmla="*/ 4 w 1096"/>
                <a:gd name="T47" fmla="*/ 32 h 104"/>
                <a:gd name="T48" fmla="*/ 8 w 1096"/>
                <a:gd name="T49" fmla="*/ 22 h 104"/>
                <a:gd name="T50" fmla="*/ 14 w 1096"/>
                <a:gd name="T51" fmla="*/ 16 h 104"/>
                <a:gd name="T52" fmla="*/ 20 w 1096"/>
                <a:gd name="T53" fmla="*/ 8 h 104"/>
                <a:gd name="T54" fmla="*/ 28 w 1096"/>
                <a:gd name="T55" fmla="*/ 4 h 104"/>
                <a:gd name="T56" fmla="*/ 38 w 1096"/>
                <a:gd name="T57" fmla="*/ 2 h 104"/>
                <a:gd name="T58" fmla="*/ 46 w 1096"/>
                <a:gd name="T59" fmla="*/ 0 h 104"/>
                <a:gd name="T60" fmla="*/ 1048 w 1096"/>
                <a:gd name="T61" fmla="*/ 0 h 104"/>
                <a:gd name="T62" fmla="*/ 1048 w 1096"/>
                <a:gd name="T63" fmla="*/ 0 h 104"/>
                <a:gd name="T64" fmla="*/ 1058 w 1096"/>
                <a:gd name="T65" fmla="*/ 2 h 104"/>
                <a:gd name="T66" fmla="*/ 1066 w 1096"/>
                <a:gd name="T67" fmla="*/ 4 h 104"/>
                <a:gd name="T68" fmla="*/ 1074 w 1096"/>
                <a:gd name="T69" fmla="*/ 8 h 104"/>
                <a:gd name="T70" fmla="*/ 1082 w 1096"/>
                <a:gd name="T71" fmla="*/ 16 h 104"/>
                <a:gd name="T72" fmla="*/ 1088 w 1096"/>
                <a:gd name="T73" fmla="*/ 22 h 104"/>
                <a:gd name="T74" fmla="*/ 1092 w 1096"/>
                <a:gd name="T75" fmla="*/ 32 h 104"/>
                <a:gd name="T76" fmla="*/ 1094 w 1096"/>
                <a:gd name="T77" fmla="*/ 42 h 104"/>
                <a:gd name="T78" fmla="*/ 1096 w 1096"/>
                <a:gd name="T79" fmla="*/ 52 h 104"/>
                <a:gd name="T80" fmla="*/ 1096 w 1096"/>
                <a:gd name="T81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96" h="104">
                  <a:moveTo>
                    <a:pt x="1096" y="52"/>
                  </a:moveTo>
                  <a:lnTo>
                    <a:pt x="1096" y="52"/>
                  </a:lnTo>
                  <a:lnTo>
                    <a:pt x="1094" y="62"/>
                  </a:lnTo>
                  <a:lnTo>
                    <a:pt x="1092" y="72"/>
                  </a:lnTo>
                  <a:lnTo>
                    <a:pt x="1088" y="80"/>
                  </a:lnTo>
                  <a:lnTo>
                    <a:pt x="1082" y="88"/>
                  </a:lnTo>
                  <a:lnTo>
                    <a:pt x="1074" y="94"/>
                  </a:lnTo>
                  <a:lnTo>
                    <a:pt x="1066" y="98"/>
                  </a:lnTo>
                  <a:lnTo>
                    <a:pt x="1058" y="102"/>
                  </a:lnTo>
                  <a:lnTo>
                    <a:pt x="1048" y="104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38" y="102"/>
                  </a:lnTo>
                  <a:lnTo>
                    <a:pt x="28" y="98"/>
                  </a:lnTo>
                  <a:lnTo>
                    <a:pt x="20" y="94"/>
                  </a:lnTo>
                  <a:lnTo>
                    <a:pt x="14" y="88"/>
                  </a:lnTo>
                  <a:lnTo>
                    <a:pt x="8" y="80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6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2"/>
                  </a:lnTo>
                  <a:lnTo>
                    <a:pt x="46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058" y="2"/>
                  </a:lnTo>
                  <a:lnTo>
                    <a:pt x="1066" y="4"/>
                  </a:lnTo>
                  <a:lnTo>
                    <a:pt x="1074" y="8"/>
                  </a:lnTo>
                  <a:lnTo>
                    <a:pt x="1082" y="16"/>
                  </a:lnTo>
                  <a:lnTo>
                    <a:pt x="1088" y="22"/>
                  </a:lnTo>
                  <a:lnTo>
                    <a:pt x="1092" y="32"/>
                  </a:lnTo>
                  <a:lnTo>
                    <a:pt x="1094" y="42"/>
                  </a:lnTo>
                  <a:lnTo>
                    <a:pt x="1096" y="52"/>
                  </a:lnTo>
                  <a:lnTo>
                    <a:pt x="1096" y="5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11547474" y="3552825"/>
              <a:ext cx="2644775" cy="1673225"/>
            </a:xfrm>
            <a:custGeom>
              <a:avLst/>
              <a:gdLst>
                <a:gd name="T0" fmla="*/ 0 w 1666"/>
                <a:gd name="T1" fmla="*/ 0 h 1054"/>
                <a:gd name="T2" fmla="*/ 1666 w 1666"/>
                <a:gd name="T3" fmla="*/ 1054 h 1054"/>
                <a:gd name="T4" fmla="*/ 1348 w 1666"/>
                <a:gd name="T5" fmla="*/ 370 h 1054"/>
                <a:gd name="T6" fmla="*/ 622 w 1666"/>
                <a:gd name="T7" fmla="*/ 0 h 1054"/>
                <a:gd name="T8" fmla="*/ 0 w 1666"/>
                <a:gd name="T9" fmla="*/ 0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6" h="1054">
                  <a:moveTo>
                    <a:pt x="0" y="0"/>
                  </a:moveTo>
                  <a:lnTo>
                    <a:pt x="1666" y="1054"/>
                  </a:lnTo>
                  <a:lnTo>
                    <a:pt x="1348" y="370"/>
                  </a:lnTo>
                  <a:lnTo>
                    <a:pt x="6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11547475" y="3552825"/>
              <a:ext cx="2644775" cy="1673225"/>
            </a:xfrm>
            <a:custGeom>
              <a:avLst/>
              <a:gdLst>
                <a:gd name="T0" fmla="*/ 0 w 1666"/>
                <a:gd name="T1" fmla="*/ 0 h 1054"/>
                <a:gd name="T2" fmla="*/ 1666 w 1666"/>
                <a:gd name="T3" fmla="*/ 1054 h 1054"/>
                <a:gd name="T4" fmla="*/ 1348 w 1666"/>
                <a:gd name="T5" fmla="*/ 370 h 1054"/>
                <a:gd name="T6" fmla="*/ 622 w 1666"/>
                <a:gd name="T7" fmla="*/ 0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6" h="1054">
                  <a:moveTo>
                    <a:pt x="0" y="0"/>
                  </a:moveTo>
                  <a:lnTo>
                    <a:pt x="1666" y="1054"/>
                  </a:lnTo>
                  <a:lnTo>
                    <a:pt x="1348" y="370"/>
                  </a:lnTo>
                  <a:lnTo>
                    <a:pt x="6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10185400" y="4918075"/>
              <a:ext cx="4006850" cy="1181100"/>
            </a:xfrm>
            <a:custGeom>
              <a:avLst/>
              <a:gdLst>
                <a:gd name="T0" fmla="*/ 0 w 2524"/>
                <a:gd name="T1" fmla="*/ 0 h 744"/>
                <a:gd name="T2" fmla="*/ 2524 w 2524"/>
                <a:gd name="T3" fmla="*/ 318 h 744"/>
                <a:gd name="T4" fmla="*/ 2498 w 2524"/>
                <a:gd name="T5" fmla="*/ 662 h 744"/>
                <a:gd name="T6" fmla="*/ 0 w 2524"/>
                <a:gd name="T7" fmla="*/ 744 h 744"/>
                <a:gd name="T8" fmla="*/ 0 w 2524"/>
                <a:gd name="T9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4" h="744">
                  <a:moveTo>
                    <a:pt x="0" y="0"/>
                  </a:moveTo>
                  <a:lnTo>
                    <a:pt x="2524" y="318"/>
                  </a:lnTo>
                  <a:lnTo>
                    <a:pt x="2498" y="662"/>
                  </a:lnTo>
                  <a:lnTo>
                    <a:pt x="0" y="7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10493375" y="4140200"/>
              <a:ext cx="3698875" cy="2911475"/>
            </a:xfrm>
            <a:custGeom>
              <a:avLst/>
              <a:gdLst>
                <a:gd name="T0" fmla="*/ 2012 w 2330"/>
                <a:gd name="T1" fmla="*/ 0 h 1834"/>
                <a:gd name="T2" fmla="*/ 0 w 2330"/>
                <a:gd name="T3" fmla="*/ 1674 h 1834"/>
                <a:gd name="T4" fmla="*/ 88 w 2330"/>
                <a:gd name="T5" fmla="*/ 1834 h 1834"/>
                <a:gd name="T6" fmla="*/ 2330 w 2330"/>
                <a:gd name="T7" fmla="*/ 684 h 1834"/>
                <a:gd name="T8" fmla="*/ 2012 w 2330"/>
                <a:gd name="T9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0" h="1834">
                  <a:moveTo>
                    <a:pt x="2012" y="0"/>
                  </a:moveTo>
                  <a:lnTo>
                    <a:pt x="0" y="1674"/>
                  </a:lnTo>
                  <a:lnTo>
                    <a:pt x="88" y="1834"/>
                  </a:lnTo>
                  <a:lnTo>
                    <a:pt x="2330" y="684"/>
                  </a:lnTo>
                  <a:lnTo>
                    <a:pt x="201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10493375" y="4140200"/>
              <a:ext cx="3698875" cy="2911475"/>
            </a:xfrm>
            <a:custGeom>
              <a:avLst/>
              <a:gdLst>
                <a:gd name="T0" fmla="*/ 2012 w 2330"/>
                <a:gd name="T1" fmla="*/ 0 h 1834"/>
                <a:gd name="T2" fmla="*/ 0 w 2330"/>
                <a:gd name="T3" fmla="*/ 1674 h 1834"/>
                <a:gd name="T4" fmla="*/ 88 w 2330"/>
                <a:gd name="T5" fmla="*/ 1834 h 1834"/>
                <a:gd name="T6" fmla="*/ 2330 w 2330"/>
                <a:gd name="T7" fmla="*/ 684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0" h="1834">
                  <a:moveTo>
                    <a:pt x="2012" y="0"/>
                  </a:moveTo>
                  <a:lnTo>
                    <a:pt x="0" y="1674"/>
                  </a:lnTo>
                  <a:lnTo>
                    <a:pt x="88" y="1834"/>
                  </a:lnTo>
                  <a:lnTo>
                    <a:pt x="2330" y="68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10493375" y="6797675"/>
              <a:ext cx="2978150" cy="1190625"/>
            </a:xfrm>
            <a:custGeom>
              <a:avLst/>
              <a:gdLst>
                <a:gd name="T0" fmla="*/ 0 w 1876"/>
                <a:gd name="T1" fmla="*/ 0 h 750"/>
                <a:gd name="T2" fmla="*/ 1876 w 1876"/>
                <a:gd name="T3" fmla="*/ 400 h 750"/>
                <a:gd name="T4" fmla="*/ 1768 w 1876"/>
                <a:gd name="T5" fmla="*/ 750 h 750"/>
                <a:gd name="T6" fmla="*/ 88 w 1876"/>
                <a:gd name="T7" fmla="*/ 160 h 750"/>
                <a:gd name="T8" fmla="*/ 0 w 1876"/>
                <a:gd name="T9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6" h="750">
                  <a:moveTo>
                    <a:pt x="0" y="0"/>
                  </a:moveTo>
                  <a:lnTo>
                    <a:pt x="1876" y="400"/>
                  </a:lnTo>
                  <a:lnTo>
                    <a:pt x="1768" y="750"/>
                  </a:lnTo>
                  <a:lnTo>
                    <a:pt x="88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10902950" y="5422900"/>
              <a:ext cx="3289300" cy="2397125"/>
            </a:xfrm>
            <a:custGeom>
              <a:avLst/>
              <a:gdLst>
                <a:gd name="T0" fmla="*/ 2072 w 2072"/>
                <a:gd name="T1" fmla="*/ 0 h 1510"/>
                <a:gd name="T2" fmla="*/ 0 w 2072"/>
                <a:gd name="T3" fmla="*/ 1336 h 1510"/>
                <a:gd name="T4" fmla="*/ 48 w 2072"/>
                <a:gd name="T5" fmla="*/ 1510 h 1510"/>
                <a:gd name="T6" fmla="*/ 2046 w 2072"/>
                <a:gd name="T7" fmla="*/ 344 h 1510"/>
                <a:gd name="T8" fmla="*/ 2072 w 2072"/>
                <a:gd name="T9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2" h="1510">
                  <a:moveTo>
                    <a:pt x="2072" y="0"/>
                  </a:moveTo>
                  <a:lnTo>
                    <a:pt x="0" y="1336"/>
                  </a:lnTo>
                  <a:lnTo>
                    <a:pt x="48" y="1510"/>
                  </a:lnTo>
                  <a:lnTo>
                    <a:pt x="2046" y="344"/>
                  </a:lnTo>
                  <a:lnTo>
                    <a:pt x="2072" y="0"/>
                  </a:lnTo>
                  <a:close/>
                </a:path>
              </a:pathLst>
            </a:custGeom>
            <a:solidFill>
              <a:srgbClr val="F79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10902950" y="5422900"/>
              <a:ext cx="3289300" cy="2397125"/>
            </a:xfrm>
            <a:custGeom>
              <a:avLst/>
              <a:gdLst>
                <a:gd name="T0" fmla="*/ 2072 w 2072"/>
                <a:gd name="T1" fmla="*/ 0 h 1510"/>
                <a:gd name="T2" fmla="*/ 0 w 2072"/>
                <a:gd name="T3" fmla="*/ 1336 h 1510"/>
                <a:gd name="T4" fmla="*/ 48 w 2072"/>
                <a:gd name="T5" fmla="*/ 1510 h 1510"/>
                <a:gd name="T6" fmla="*/ 2046 w 2072"/>
                <a:gd name="T7" fmla="*/ 344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2" h="1510">
                  <a:moveTo>
                    <a:pt x="2072" y="0"/>
                  </a:moveTo>
                  <a:lnTo>
                    <a:pt x="0" y="1336"/>
                  </a:lnTo>
                  <a:lnTo>
                    <a:pt x="48" y="1510"/>
                  </a:lnTo>
                  <a:lnTo>
                    <a:pt x="2046" y="3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10902950" y="7543800"/>
              <a:ext cx="2251075" cy="1050925"/>
            </a:xfrm>
            <a:custGeom>
              <a:avLst/>
              <a:gdLst>
                <a:gd name="T0" fmla="*/ 0 w 1418"/>
                <a:gd name="T1" fmla="*/ 0 h 662"/>
                <a:gd name="T2" fmla="*/ 1418 w 1418"/>
                <a:gd name="T3" fmla="*/ 562 h 662"/>
                <a:gd name="T4" fmla="*/ 1342 w 1418"/>
                <a:gd name="T5" fmla="*/ 662 h 662"/>
                <a:gd name="T6" fmla="*/ 48 w 1418"/>
                <a:gd name="T7" fmla="*/ 174 h 662"/>
                <a:gd name="T8" fmla="*/ 0 w 1418"/>
                <a:gd name="T9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8" h="662">
                  <a:moveTo>
                    <a:pt x="0" y="0"/>
                  </a:moveTo>
                  <a:lnTo>
                    <a:pt x="1418" y="562"/>
                  </a:lnTo>
                  <a:lnTo>
                    <a:pt x="1342" y="662"/>
                  </a:lnTo>
                  <a:lnTo>
                    <a:pt x="48" y="1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7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10185400" y="3552825"/>
              <a:ext cx="2349500" cy="2546350"/>
            </a:xfrm>
            <a:custGeom>
              <a:avLst/>
              <a:gdLst>
                <a:gd name="T0" fmla="*/ 858 w 1480"/>
                <a:gd name="T1" fmla="*/ 0 h 1604"/>
                <a:gd name="T2" fmla="*/ 0 w 1480"/>
                <a:gd name="T3" fmla="*/ 860 h 1604"/>
                <a:gd name="T4" fmla="*/ 0 w 1480"/>
                <a:gd name="T5" fmla="*/ 1604 h 1604"/>
                <a:gd name="T6" fmla="*/ 1480 w 1480"/>
                <a:gd name="T7" fmla="*/ 0 h 1604"/>
                <a:gd name="T8" fmla="*/ 858 w 1480"/>
                <a:gd name="T9" fmla="*/ 0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0" h="1604">
                  <a:moveTo>
                    <a:pt x="858" y="0"/>
                  </a:moveTo>
                  <a:lnTo>
                    <a:pt x="0" y="860"/>
                  </a:lnTo>
                  <a:lnTo>
                    <a:pt x="0" y="1604"/>
                  </a:lnTo>
                  <a:lnTo>
                    <a:pt x="1480" y="0"/>
                  </a:lnTo>
                  <a:lnTo>
                    <a:pt x="85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11201400" y="7432675"/>
              <a:ext cx="2270125" cy="1162050"/>
            </a:xfrm>
            <a:custGeom>
              <a:avLst/>
              <a:gdLst>
                <a:gd name="T0" fmla="*/ 90 w 1430"/>
                <a:gd name="T1" fmla="*/ 732 h 732"/>
                <a:gd name="T2" fmla="*/ 1322 w 1430"/>
                <a:gd name="T3" fmla="*/ 350 h 732"/>
                <a:gd name="T4" fmla="*/ 1430 w 1430"/>
                <a:gd name="T5" fmla="*/ 0 h 732"/>
                <a:gd name="T6" fmla="*/ 0 w 1430"/>
                <a:gd name="T7" fmla="*/ 646 h 732"/>
                <a:gd name="T8" fmla="*/ 90 w 1430"/>
                <a:gd name="T9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0" h="732">
                  <a:moveTo>
                    <a:pt x="90" y="732"/>
                  </a:moveTo>
                  <a:lnTo>
                    <a:pt x="1322" y="350"/>
                  </a:lnTo>
                  <a:lnTo>
                    <a:pt x="1430" y="0"/>
                  </a:lnTo>
                  <a:lnTo>
                    <a:pt x="0" y="646"/>
                  </a:lnTo>
                  <a:lnTo>
                    <a:pt x="90" y="7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11201400" y="8435975"/>
              <a:ext cx="1952625" cy="158750"/>
            </a:xfrm>
            <a:custGeom>
              <a:avLst/>
              <a:gdLst>
                <a:gd name="T0" fmla="*/ 0 w 1230"/>
                <a:gd name="T1" fmla="*/ 14 h 100"/>
                <a:gd name="T2" fmla="*/ 1230 w 1230"/>
                <a:gd name="T3" fmla="*/ 0 h 100"/>
                <a:gd name="T4" fmla="*/ 1154 w 1230"/>
                <a:gd name="T5" fmla="*/ 100 h 100"/>
                <a:gd name="T6" fmla="*/ 90 w 1230"/>
                <a:gd name="T7" fmla="*/ 100 h 100"/>
                <a:gd name="T8" fmla="*/ 0 w 1230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0" h="100">
                  <a:moveTo>
                    <a:pt x="0" y="14"/>
                  </a:moveTo>
                  <a:lnTo>
                    <a:pt x="1230" y="0"/>
                  </a:lnTo>
                  <a:lnTo>
                    <a:pt x="1154" y="100"/>
                  </a:lnTo>
                  <a:lnTo>
                    <a:pt x="90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395536" y="2372883"/>
            <a:ext cx="5575106" cy="2860373"/>
            <a:chOff x="486727" y="1531892"/>
            <a:chExt cx="3010410" cy="2860371"/>
          </a:xfrm>
        </p:grpSpPr>
        <p:sp>
          <p:nvSpPr>
            <p:cNvPr id="56" name="Rectangle 1436"/>
            <p:cNvSpPr>
              <a:spLocks noChangeArrowheads="1"/>
            </p:cNvSpPr>
            <p:nvPr/>
          </p:nvSpPr>
          <p:spPr bwMode="auto">
            <a:xfrm>
              <a:off x="503191" y="2427753"/>
              <a:ext cx="2916181" cy="1964510"/>
            </a:xfrm>
            <a:prstGeom prst="rect">
              <a:avLst/>
            </a:prstGeom>
            <a:extLst/>
          </p:spPr>
          <p:txBody>
            <a:bodyPr vert="horz" wrap="square" lIns="91440" tIns="45720" rIns="91440" bIns="45720" rtlCol="0">
              <a:spAutoFit/>
            </a:bodyPr>
            <a:lstStyle/>
            <a:p>
              <a:pPr>
                <a:lnSpc>
                  <a:spcPct val="150000"/>
                </a:lnSpc>
                <a:buFont typeface="Arial" pitchFamily="34" charset="0"/>
                <a:buNone/>
              </a:pPr>
              <a:r>
                <a:rPr lang="id-ID" sz="2800" dirty="0" smtClean="0">
                  <a:solidFill>
                    <a:srgbClr val="273339"/>
                  </a:solidFill>
                </a:rPr>
                <a:t>Tim </a:t>
              </a:r>
              <a:r>
                <a:rPr lang="id-ID" sz="2800" dirty="0" smtClean="0">
                  <a:solidFill>
                    <a:srgbClr val="273339"/>
                  </a:solidFill>
                  <a:sym typeface="Wingdings" pitchFamily="2" charset="2"/>
                </a:rPr>
                <a:t> </a:t>
              </a:r>
              <a:r>
                <a:rPr lang="id-ID" sz="2800" dirty="0" smtClean="0">
                  <a:solidFill>
                    <a:srgbClr val="273339"/>
                  </a:solidFill>
                </a:rPr>
                <a:t>Ketua: 50%</a:t>
              </a:r>
            </a:p>
            <a:p>
              <a:pPr>
                <a:lnSpc>
                  <a:spcPct val="150000"/>
                </a:lnSpc>
                <a:buFont typeface="Arial" pitchFamily="34" charset="0"/>
                <a:buNone/>
              </a:pPr>
              <a:r>
                <a:rPr lang="id-ID" sz="2800" dirty="0" smtClean="0">
                  <a:solidFill>
                    <a:srgbClr val="273339"/>
                  </a:solidFill>
                </a:rPr>
                <a:t>	Sekretaris: 25% </a:t>
              </a:r>
            </a:p>
            <a:p>
              <a:pPr>
                <a:lnSpc>
                  <a:spcPct val="150000"/>
                </a:lnSpc>
                <a:buFont typeface="Arial" pitchFamily="34" charset="0"/>
                <a:buNone/>
              </a:pPr>
              <a:r>
                <a:rPr lang="id-ID" sz="2800" dirty="0" smtClean="0">
                  <a:solidFill>
                    <a:srgbClr val="273339"/>
                  </a:solidFill>
                </a:rPr>
                <a:t>		Anggota: 25%</a:t>
              </a:r>
              <a:endParaRPr lang="en-US" sz="2800" dirty="0">
                <a:solidFill>
                  <a:srgbClr val="273339"/>
                </a:solidFill>
              </a:endParaRPr>
            </a:p>
          </p:txBody>
        </p:sp>
        <p:sp>
          <p:nvSpPr>
            <p:cNvPr id="57" name="Rectangle 1436"/>
            <p:cNvSpPr>
              <a:spLocks noChangeArrowheads="1"/>
            </p:cNvSpPr>
            <p:nvPr/>
          </p:nvSpPr>
          <p:spPr bwMode="auto">
            <a:xfrm>
              <a:off x="486727" y="1531892"/>
              <a:ext cx="3010410" cy="553998"/>
            </a:xfrm>
            <a:prstGeom prst="rect">
              <a:avLst/>
            </a:prstGeom>
            <a:extLst/>
          </p:spPr>
          <p:txBody>
            <a:bodyPr vert="horz" wrap="square" lIns="91440" tIns="45720" rIns="91440" bIns="45720" rtlCol="0">
              <a:spAutoFit/>
            </a:bodyPr>
            <a:lstStyle/>
            <a:p>
              <a:pPr algn="just">
                <a:buFont typeface="Arial" pitchFamily="34" charset="0"/>
                <a:buNone/>
              </a:pPr>
              <a:r>
                <a:rPr lang="id-ID" sz="3000" b="1" dirty="0" smtClean="0">
                  <a:solidFill>
                    <a:schemeClr val="accent1"/>
                  </a:solidFill>
                </a:rPr>
                <a:t>1 orang penulis 5 AK  </a:t>
              </a:r>
              <a:endParaRPr lang="en-US" sz="3000" b="1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59" name="Picture 58" descr="C:\Users\LKPP\Pictures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800" dirty="0" smtClean="0">
                <a:latin typeface="+mj-lt"/>
              </a:rPr>
              <a:t>AK Penerjemahan/Penyaduran Buku dan </a:t>
            </a:r>
            <a:br>
              <a:rPr lang="id-ID" sz="2800" dirty="0" smtClean="0">
                <a:latin typeface="+mj-lt"/>
              </a:rPr>
            </a:br>
            <a:r>
              <a:rPr lang="id-ID" sz="2800" dirty="0" smtClean="0">
                <a:latin typeface="+mj-lt"/>
              </a:rPr>
              <a:t>Bahan lain di bidang PBJ</a:t>
            </a:r>
            <a:endParaRPr lang="id-ID" sz="2800" dirty="0">
              <a:latin typeface="+mj-lt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0"/>
          </p:nvPr>
        </p:nvGraphicFramePr>
        <p:xfrm>
          <a:off x="755576" y="1028734"/>
          <a:ext cx="5040560" cy="24962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C:\Users\LKPP\Pictures\logo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6196" y="0"/>
            <a:ext cx="1367805" cy="5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84168" y="1964837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800" b="1" dirty="0" smtClean="0"/>
              <a:t>2 AK / 1 AK </a:t>
            </a:r>
          </a:p>
          <a:p>
            <a:endParaRPr lang="id-ID" sz="2800" b="1" dirty="0"/>
          </a:p>
        </p:txBody>
      </p:sp>
      <p:graphicFrame>
        <p:nvGraphicFramePr>
          <p:cNvPr id="8" name="Content Placeholder 5"/>
          <p:cNvGraphicFramePr>
            <a:graphicFrameLocks noGrp="1"/>
          </p:cNvGraphicFramePr>
          <p:nvPr>
            <p:ph idx="10"/>
          </p:nvPr>
        </p:nvGraphicFramePr>
        <p:xfrm>
          <a:off x="755576" y="3717032"/>
          <a:ext cx="5040560" cy="2400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Rectangle 8"/>
          <p:cNvSpPr/>
          <p:nvPr/>
        </p:nvSpPr>
        <p:spPr>
          <a:xfrm>
            <a:off x="6234175" y="4555576"/>
            <a:ext cx="2218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id-ID" sz="2800" b="1" dirty="0" smtClean="0"/>
              <a:t>1 AK / 0,5 AK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951</Words>
  <Application>Microsoft Office PowerPoint</Application>
  <PresentationFormat>On-screen Show (4:3)</PresentationFormat>
  <Paragraphs>275</Paragraphs>
  <Slides>47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63" baseType="lpstr">
      <vt:lpstr>맑은 고딕</vt:lpstr>
      <vt:lpstr>Arial</vt:lpstr>
      <vt:lpstr>Arial Unicode MS</vt:lpstr>
      <vt:lpstr>Bernard MT Condensed</vt:lpstr>
      <vt:lpstr>Calibri</vt:lpstr>
      <vt:lpstr>Century Gothic</vt:lpstr>
      <vt:lpstr>FontAwesome</vt:lpstr>
      <vt:lpstr>Lucida Sans Unicode</vt:lpstr>
      <vt:lpstr>Meiryo UI</vt:lpstr>
      <vt:lpstr>Open Sans</vt:lpstr>
      <vt:lpstr>Roboto</vt:lpstr>
      <vt:lpstr>Roboto Thin</vt:lpstr>
      <vt:lpstr>Source Sans Pro</vt:lpstr>
      <vt:lpstr>Tahoma</vt:lpstr>
      <vt:lpstr>Wingdings</vt:lpstr>
      <vt:lpstr>Office Theme</vt:lpstr>
      <vt:lpstr>PowerPoint Presentation</vt:lpstr>
      <vt:lpstr>PENDAHULUAN</vt:lpstr>
      <vt:lpstr>PowerPoint Presentation</vt:lpstr>
      <vt:lpstr>AK Pengembangan Profesi </vt:lpstr>
      <vt:lpstr>Kegiatan Pengembangan Profesi</vt:lpstr>
      <vt:lpstr>Karya Tulis/Karya lmiah di Bidang PBJ</vt:lpstr>
      <vt:lpstr>AK Penyusunan Karya Tulis/Karya Ilmiah</vt:lpstr>
      <vt:lpstr>AK Penyusunan Petunjuk Pelaksanaan,  Petunjuk Teknis Pengelolaan PBJ</vt:lpstr>
      <vt:lpstr>AK Penerjemahan/Penyaduran Buku dan  Bahan lain di bidang PBJ</vt:lpstr>
      <vt:lpstr>Dokumen Persyaratan Penilaian DUPAK</vt:lpstr>
      <vt:lpstr>Bukti Fisik Kegiatan </vt:lpstr>
      <vt:lpstr>Dokumen Bukti Fisik</vt:lpstr>
      <vt:lpstr>Dokumen Bukti Fisik</vt:lpstr>
      <vt:lpstr>Dokumen Bukti Fisik</vt:lpstr>
      <vt:lpstr>Dokumen Bukti Fisik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LPSE</cp:lastModifiedBy>
  <cp:revision>17</cp:revision>
  <dcterms:created xsi:type="dcterms:W3CDTF">2018-09-27T06:41:11Z</dcterms:created>
  <dcterms:modified xsi:type="dcterms:W3CDTF">2020-03-12T12:46:26Z</dcterms:modified>
</cp:coreProperties>
</file>